
<file path=[Content_Types].xml><?xml version="1.0" encoding="utf-8"?>
<Types xmlns="http://schemas.openxmlformats.org/package/2006/content-types">
  <Default Extension="png" ContentType="image/png"/>
  <Default Extension="bin" ContentType="application/vnd.ms-office.activeX"/>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1.xml" ContentType="application/vnd.ms-office.activeX+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38" r:id="rId1"/>
    <p:sldMasterId id="2147483850" r:id="rId2"/>
    <p:sldMasterId id="2147483886" r:id="rId3"/>
  </p:sldMasterIdLst>
  <p:notesMasterIdLst>
    <p:notesMasterId r:id="rId37"/>
  </p:notesMasterIdLst>
  <p:handoutMasterIdLst>
    <p:handoutMasterId r:id="rId38"/>
  </p:handoutMasterIdLst>
  <p:sldIdLst>
    <p:sldId id="388"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8" r:id="rId21"/>
    <p:sldId id="419" r:id="rId22"/>
    <p:sldId id="420" r:id="rId23"/>
    <p:sldId id="421" r:id="rId24"/>
    <p:sldId id="422" r:id="rId25"/>
    <p:sldId id="423" r:id="rId26"/>
    <p:sldId id="424" r:id="rId27"/>
    <p:sldId id="425" r:id="rId28"/>
    <p:sldId id="426" r:id="rId29"/>
    <p:sldId id="427" r:id="rId30"/>
    <p:sldId id="428" r:id="rId31"/>
    <p:sldId id="429" r:id="rId32"/>
    <p:sldId id="430" r:id="rId33"/>
    <p:sldId id="431" r:id="rId34"/>
    <p:sldId id="432" r:id="rId35"/>
    <p:sldId id="368" r:id="rId3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107"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Times" pitchFamily="-107"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Times" pitchFamily="-107"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Times" pitchFamily="-107"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Times" pitchFamily="-107"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07"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07"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07"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07" charset="0"/>
        <a:ea typeface="ＭＳ Ｐゴシック"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BB4"/>
    <a:srgbClr val="00A8B5"/>
    <a:srgbClr val="3DDFC2"/>
    <a:srgbClr val="AEF0EE"/>
    <a:srgbClr val="9FE8FF"/>
    <a:srgbClr val="D3DEDF"/>
    <a:srgbClr val="EEF4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600" autoAdjust="0"/>
  </p:normalViewPr>
  <p:slideViewPr>
    <p:cSldViewPr>
      <p:cViewPr varScale="1">
        <p:scale>
          <a:sx n="110" d="100"/>
          <a:sy n="110" d="100"/>
        </p:scale>
        <p:origin x="-1560" y="-96"/>
      </p:cViewPr>
      <p:guideLst>
        <p:guide orient="horz" pos="3936"/>
        <p:guide pos="2880"/>
      </p:guideLst>
    </p:cSldViewPr>
  </p:slideViewPr>
  <p:outlineViewPr>
    <p:cViewPr>
      <p:scale>
        <a:sx n="33" d="100"/>
        <a:sy n="33" d="100"/>
      </p:scale>
      <p:origin x="0" y="4528"/>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5" d="100"/>
          <a:sy n="85" d="100"/>
        </p:scale>
        <p:origin x="-382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6246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6246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6246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235D801-6E0F-4B0C-A058-DF611F57EDFC}" type="slidenum">
              <a:rPr lang="en-US"/>
              <a:pPr/>
              <a:t>‹#›</a:t>
            </a:fld>
            <a:endParaRPr lang="en-US" dirty="0"/>
          </a:p>
        </p:txBody>
      </p:sp>
    </p:spTree>
    <p:extLst>
      <p:ext uri="{BB962C8B-B14F-4D97-AF65-F5344CB8AC3E}">
        <p14:creationId xmlns:p14="http://schemas.microsoft.com/office/powerpoint/2010/main" val="28168063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655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55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55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655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9C789B5-6972-4EE6-AEF9-E8405883AD6F}" type="slidenum">
              <a:rPr lang="en-US"/>
              <a:pPr/>
              <a:t>‹#›</a:t>
            </a:fld>
            <a:endParaRPr lang="en-US" dirty="0"/>
          </a:p>
        </p:txBody>
      </p:sp>
    </p:spTree>
    <p:extLst>
      <p:ext uri="{BB962C8B-B14F-4D97-AF65-F5344CB8AC3E}">
        <p14:creationId xmlns:p14="http://schemas.microsoft.com/office/powerpoint/2010/main" val="10696998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Times"/>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Times"/>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Times"/>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Times"/>
        <a:ea typeface="ＭＳ Ｐゴシック" pitchFamily="-107"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p:cNvSpPr>
          <p:nvPr>
            <p:ph type="sldImg"/>
          </p:nvPr>
        </p:nvSpPr>
        <p:spPr>
          <a:ln/>
        </p:spPr>
      </p:sp>
      <p:sp>
        <p:nvSpPr>
          <p:cNvPr id="6147" name="Notes Placeholder 2"/>
          <p:cNvSpPr>
            <a:spLocks noGrp="1"/>
          </p:cNvSpPr>
          <p:nvPr>
            <p:ph type="body" idx="1"/>
          </p:nvPr>
        </p:nvSpPr>
        <p:spPr>
          <a:noFill/>
          <a:ln/>
        </p:spPr>
        <p:txBody>
          <a:bodyPr/>
          <a:lstStyle/>
          <a:p>
            <a:r>
              <a:rPr lang="en-US" dirty="0">
                <a:latin typeface="Times" pitchFamily="-107" charset="0"/>
              </a:rPr>
              <a:t>FiberCell Systems, the only supplier of laboratory scale hollow fiber bioreactor systems since 2001</a:t>
            </a:r>
          </a:p>
        </p:txBody>
      </p:sp>
      <p:sp>
        <p:nvSpPr>
          <p:cNvPr id="6148" name="Slide Number Placeholder 3"/>
          <p:cNvSpPr>
            <a:spLocks noGrp="1"/>
          </p:cNvSpPr>
          <p:nvPr>
            <p:ph type="sldNum" sz="quarter" idx="5"/>
          </p:nvPr>
        </p:nvSpPr>
        <p:spPr>
          <a:noFill/>
        </p:spPr>
        <p:txBody>
          <a:bodyPr/>
          <a:lstStyle/>
          <a:p>
            <a:fld id="{437FC315-FD47-42E4-A5EA-50D3D13384BF}" type="slidenum">
              <a:rPr lang="en-US"/>
              <a:pPr/>
              <a:t>1</a:t>
            </a:fld>
            <a:endParaRPr lang="en-US" dirty="0"/>
          </a:p>
        </p:txBody>
      </p:sp>
    </p:spTree>
    <p:extLst>
      <p:ext uri="{BB962C8B-B14F-4D97-AF65-F5344CB8AC3E}">
        <p14:creationId xmlns:p14="http://schemas.microsoft.com/office/powerpoint/2010/main" val="2736393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p:spPr>
        <p:txBody>
          <a:bodyPr/>
          <a:lstStyle/>
          <a:p>
            <a:pPr eaLnBrk="1" hangingPunct="1"/>
            <a:r>
              <a:rPr lang="en-US" dirty="0">
                <a:latin typeface="Times" pitchFamily="-107" charset="0"/>
              </a:rPr>
              <a:t>Cell culture devices through the ages.  The tools used for cell culture haven’t changed fundamentally in 100 years, now they are made of plastic instead of glass for disposability. They all have two things in common</a:t>
            </a:r>
            <a:r>
              <a:rPr lang="en-US" baseline="0" dirty="0">
                <a:latin typeface="Times" pitchFamily="-107" charset="0"/>
              </a:rPr>
              <a:t> 1) cells are attached to a non-porous support and scale-up can involve just more flasks.</a:t>
            </a:r>
            <a:endParaRPr lang="en-US" dirty="0">
              <a:latin typeface="Times" pitchFamily="-107" charset="0"/>
            </a:endParaRPr>
          </a:p>
        </p:txBody>
      </p:sp>
      <p:sp>
        <p:nvSpPr>
          <p:cNvPr id="8196" name="Slide Number Placeholder 3"/>
          <p:cNvSpPr>
            <a:spLocks noGrp="1"/>
          </p:cNvSpPr>
          <p:nvPr>
            <p:ph type="sldNum" sz="quarter" idx="5"/>
          </p:nvPr>
        </p:nvSpPr>
        <p:spPr>
          <a:noFill/>
        </p:spPr>
        <p:txBody>
          <a:bodyPr/>
          <a:lstStyle/>
          <a:p>
            <a:fld id="{7A0BC038-A322-4318-9118-C2A0E467D3E1}" type="slidenum">
              <a:rPr lang="en-US"/>
              <a:pPr/>
              <a:t>3</a:t>
            </a:fld>
            <a:endParaRPr lang="en-US" dirty="0"/>
          </a:p>
        </p:txBody>
      </p:sp>
    </p:spTree>
    <p:extLst>
      <p:ext uri="{BB962C8B-B14F-4D97-AF65-F5344CB8AC3E}">
        <p14:creationId xmlns:p14="http://schemas.microsoft.com/office/powerpoint/2010/main" val="4020383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p:spPr>
        <p:txBody>
          <a:bodyPr/>
          <a:lstStyle/>
          <a:p>
            <a:pPr eaLnBrk="1" hangingPunct="1"/>
            <a:r>
              <a:rPr lang="en-US" dirty="0">
                <a:latin typeface="Times" pitchFamily="-107" charset="0"/>
              </a:rPr>
              <a:t>Feast or famine cycle. The cells are exposed to constantly changing conditions with their optimum conditions for protein and antibody production being only a small part of this cycle. Just when things get good it is time to split the cells and start the process all over again.</a:t>
            </a:r>
          </a:p>
        </p:txBody>
      </p:sp>
      <p:sp>
        <p:nvSpPr>
          <p:cNvPr id="12292" name="Slide Number Placeholder 3"/>
          <p:cNvSpPr>
            <a:spLocks noGrp="1"/>
          </p:cNvSpPr>
          <p:nvPr>
            <p:ph type="sldNum" sz="quarter" idx="5"/>
          </p:nvPr>
        </p:nvSpPr>
        <p:spPr>
          <a:noFill/>
        </p:spPr>
        <p:txBody>
          <a:bodyPr/>
          <a:lstStyle/>
          <a:p>
            <a:fld id="{0C868A6C-FF93-41DA-8220-826AA8E82D77}" type="slidenum">
              <a:rPr lang="en-US"/>
              <a:pPr/>
              <a:t>6</a:t>
            </a:fld>
            <a:endParaRPr lang="en-US" dirty="0"/>
          </a:p>
        </p:txBody>
      </p:sp>
    </p:spTree>
    <p:extLst>
      <p:ext uri="{BB962C8B-B14F-4D97-AF65-F5344CB8AC3E}">
        <p14:creationId xmlns:p14="http://schemas.microsoft.com/office/powerpoint/2010/main" val="2955212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p:txBody>
          <a:bodyPr/>
          <a:lstStyle/>
          <a:p>
            <a:endParaRPr lang="en-US" altLang="en-US" dirty="0"/>
          </a:p>
        </p:txBody>
      </p:sp>
      <p:sp>
        <p:nvSpPr>
          <p:cNvPr id="1741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41C1E7A2-9705-4A54-B123-B22D8AA247FF}" type="slidenum">
              <a:rPr lang="en-US" altLang="en-US" sz="1200"/>
              <a:pPr algn="r" eaLnBrk="1" hangingPunct="1"/>
              <a:t>28</a:t>
            </a:fld>
            <a:endParaRPr lang="en-US" altLang="en-US" sz="1200" dirty="0"/>
          </a:p>
        </p:txBody>
      </p:sp>
    </p:spTree>
    <p:extLst>
      <p:ext uri="{BB962C8B-B14F-4D97-AF65-F5344CB8AC3E}">
        <p14:creationId xmlns:p14="http://schemas.microsoft.com/office/powerpoint/2010/main" val="2574500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p:txBody>
          <a:bodyPr/>
          <a:lstStyle/>
          <a:p>
            <a:endParaRPr lang="en-US" altLang="en-US" dirty="0"/>
          </a:p>
        </p:txBody>
      </p:sp>
      <p:sp>
        <p:nvSpPr>
          <p:cNvPr id="1741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831F8ED5-E5B5-43B7-9B1E-92FD4C8617A3}" type="slidenum">
              <a:rPr lang="en-US" altLang="en-US" sz="1200"/>
              <a:pPr algn="r" eaLnBrk="1" hangingPunct="1"/>
              <a:t>29</a:t>
            </a:fld>
            <a:endParaRPr lang="en-US" altLang="en-US" sz="1200" dirty="0"/>
          </a:p>
        </p:txBody>
      </p:sp>
    </p:spTree>
    <p:extLst>
      <p:ext uri="{BB962C8B-B14F-4D97-AF65-F5344CB8AC3E}">
        <p14:creationId xmlns:p14="http://schemas.microsoft.com/office/powerpoint/2010/main" val="2839386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A284F6F-9BA1-4338-8E53-1692ED06208F}" type="datetimeFigureOut">
              <a:rPr lang="en-US" smtClean="0"/>
              <a:pPr/>
              <a:t>7/13/2018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A321AB-C503-4112-89A4-89E646565CF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BA68D5-832C-474A-8BEA-2880E0D423B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BA68D5-832C-474A-8BEA-2880E0D423B7}"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4190999"/>
            <a:ext cx="6324600" cy="1066801"/>
          </a:xfrm>
        </p:spPr>
        <p:txBody>
          <a:bodyPr>
            <a:normAutofit/>
          </a:bodyPr>
          <a:lstStyle>
            <a:lvl1pPr algn="l">
              <a:defRPr sz="2800">
                <a:solidFill>
                  <a:schemeClr val="bg1"/>
                </a:solidFill>
              </a:defRPr>
            </a:lvl1pPr>
          </a:lstStyle>
          <a:p>
            <a:r>
              <a:rPr lang="en-US" dirty="0"/>
              <a:t>Click to edit Master title </a:t>
            </a:r>
            <a:r>
              <a:rPr lang="en-US" dirty="0" err="1"/>
              <a:t>styleClick</a:t>
            </a:r>
            <a:r>
              <a:rPr lang="en-US" dirty="0"/>
              <a:t> to edit Master title style</a:t>
            </a:r>
          </a:p>
        </p:txBody>
      </p:sp>
    </p:spTree>
    <p:extLst>
      <p:ext uri="{BB962C8B-B14F-4D97-AF65-F5344CB8AC3E}">
        <p14:creationId xmlns:p14="http://schemas.microsoft.com/office/powerpoint/2010/main" val="569200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672585" y="0"/>
            <a:ext cx="4471416" cy="3353774"/>
          </a:xfrm>
          <a:prstGeom prst="rect">
            <a:avLst/>
          </a:prstGeom>
        </p:spPr>
      </p:pic>
      <p:sp>
        <p:nvSpPr>
          <p:cNvPr id="2" name="Title 1"/>
          <p:cNvSpPr>
            <a:spLocks noGrp="1"/>
          </p:cNvSpPr>
          <p:nvPr>
            <p:ph type="ctrTitle" hasCustomPrompt="1"/>
          </p:nvPr>
        </p:nvSpPr>
        <p:spPr>
          <a:xfrm>
            <a:off x="365760" y="3482975"/>
            <a:ext cx="8318500" cy="1470025"/>
          </a:xfrm>
        </p:spPr>
        <p:txBody>
          <a:bodyPr/>
          <a:lstStyle>
            <a:lvl1pPr>
              <a:lnSpc>
                <a:spcPct val="90000"/>
              </a:lnSpc>
              <a:defRPr sz="4800"/>
            </a:lvl1pPr>
          </a:lstStyle>
          <a:p>
            <a:r>
              <a:rPr lang="en-US" dirty="0"/>
              <a:t>Click to add title</a:t>
            </a:r>
            <a:br>
              <a:rPr lang="en-US" dirty="0"/>
            </a:br>
            <a:r>
              <a:rPr lang="en-US" dirty="0"/>
              <a:t>two lines maximum</a:t>
            </a:r>
          </a:p>
        </p:txBody>
      </p:sp>
      <p:sp>
        <p:nvSpPr>
          <p:cNvPr id="3" name="Subtitle 2"/>
          <p:cNvSpPr>
            <a:spLocks noGrp="1"/>
          </p:cNvSpPr>
          <p:nvPr>
            <p:ph type="subTitle" idx="1" hasCustomPrompt="1"/>
          </p:nvPr>
        </p:nvSpPr>
        <p:spPr>
          <a:xfrm>
            <a:off x="384048" y="5001768"/>
            <a:ext cx="6316112" cy="406265"/>
          </a:xfrm>
        </p:spPr>
        <p:txBody>
          <a:bodyPr>
            <a:spAutoFit/>
          </a:bodyPr>
          <a:lstStyle>
            <a:lvl1pPr marL="0" indent="0" algn="l">
              <a:lnSpc>
                <a:spcPct val="110000"/>
              </a:lnSpc>
              <a:spcBef>
                <a:spcPts val="0"/>
              </a:spcBef>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6" name="TextBox 5"/>
          <p:cNvSpPr txBox="1"/>
          <p:nvPr userDrawn="1"/>
        </p:nvSpPr>
        <p:spPr>
          <a:xfrm>
            <a:off x="397510" y="6175107"/>
            <a:ext cx="2069797" cy="338554"/>
          </a:xfrm>
          <a:prstGeom prst="rect">
            <a:avLst/>
          </a:prstGeom>
          <a:noFill/>
        </p:spPr>
        <p:txBody>
          <a:bodyPr wrap="none" lIns="0" tIns="0" rIns="0" bIns="0" rtlCol="0" anchor="b" anchorCtr="0">
            <a:noAutofit/>
          </a:bodyPr>
          <a:lstStyle/>
          <a:p>
            <a:pPr eaLnBrk="1" fontAlgn="auto" hangingPunct="1">
              <a:spcBef>
                <a:spcPts val="0"/>
              </a:spcBef>
              <a:spcAft>
                <a:spcPts val="0"/>
              </a:spcAft>
            </a:pPr>
            <a:r>
              <a:rPr lang="en-US" sz="1600" b="1" dirty="0">
                <a:solidFill>
                  <a:srgbClr val="005CB9"/>
                </a:solidFill>
                <a:latin typeface="GE Inspira Pitch"/>
                <a:ea typeface="+mn-ea"/>
              </a:rPr>
              <a:t>Imagination at work</a:t>
            </a:r>
          </a:p>
        </p:txBody>
      </p:sp>
      <p:sp>
        <p:nvSpPr>
          <p:cNvPr id="7" name="Text Placeholder 6"/>
          <p:cNvSpPr>
            <a:spLocks noGrp="1"/>
          </p:cNvSpPr>
          <p:nvPr>
            <p:ph type="body" sz="quarter" idx="10"/>
          </p:nvPr>
        </p:nvSpPr>
        <p:spPr>
          <a:xfrm>
            <a:off x="396875" y="5415285"/>
            <a:ext cx="6303963" cy="307777"/>
          </a:xfrm>
        </p:spPr>
        <p:txBody>
          <a:bodyPr>
            <a:spAutoFit/>
          </a:bodyPr>
          <a:lstStyle>
            <a:lvl1pPr>
              <a:defRPr sz="2000"/>
            </a:lvl1pPr>
          </a:lstStyle>
          <a:p>
            <a:pPr lvl="0"/>
            <a:r>
              <a:rPr lang="en-US"/>
              <a:t>Click to edit Master text styles</a:t>
            </a:r>
          </a:p>
        </p:txBody>
      </p:sp>
    </p:spTree>
    <p:extLst>
      <p:ext uri="{BB962C8B-B14F-4D97-AF65-F5344CB8AC3E}">
        <p14:creationId xmlns:p14="http://schemas.microsoft.com/office/powerpoint/2010/main" val="744196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936702"/>
            <a:ext cx="4382429" cy="1918010"/>
          </a:xfrm>
          <a:prstGeom prst="rect">
            <a:avLst/>
          </a:prstGeom>
        </p:spPr>
      </p:pic>
      <p:sp>
        <p:nvSpPr>
          <p:cNvPr id="2" name="Title 1"/>
          <p:cNvSpPr>
            <a:spLocks noGrp="1"/>
          </p:cNvSpPr>
          <p:nvPr>
            <p:ph type="ctrTitle" hasCustomPrompt="1"/>
          </p:nvPr>
        </p:nvSpPr>
        <p:spPr>
          <a:xfrm>
            <a:off x="365760" y="3482975"/>
            <a:ext cx="8318500" cy="1470025"/>
          </a:xfrm>
        </p:spPr>
        <p:txBody>
          <a:bodyPr/>
          <a:lstStyle>
            <a:lvl1pPr>
              <a:lnSpc>
                <a:spcPct val="90000"/>
              </a:lnSpc>
              <a:defRPr sz="4800"/>
            </a:lvl1pPr>
          </a:lstStyle>
          <a:p>
            <a:r>
              <a:rPr lang="en-US" dirty="0"/>
              <a:t>Click to add title</a:t>
            </a:r>
            <a:br>
              <a:rPr lang="en-US" dirty="0"/>
            </a:br>
            <a:r>
              <a:rPr lang="en-US" dirty="0"/>
              <a:t>two lines maximum</a:t>
            </a:r>
          </a:p>
        </p:txBody>
      </p:sp>
      <p:sp>
        <p:nvSpPr>
          <p:cNvPr id="3" name="Subtitle 2"/>
          <p:cNvSpPr>
            <a:spLocks noGrp="1"/>
          </p:cNvSpPr>
          <p:nvPr>
            <p:ph type="subTitle" idx="1" hasCustomPrompt="1"/>
          </p:nvPr>
        </p:nvSpPr>
        <p:spPr>
          <a:xfrm>
            <a:off x="384048" y="5001768"/>
            <a:ext cx="6316112" cy="406265"/>
          </a:xfrm>
        </p:spPr>
        <p:txBody>
          <a:bodyPr>
            <a:spAutoFit/>
          </a:bodyPr>
          <a:lstStyle>
            <a:lvl1pPr marL="0" indent="0" algn="l">
              <a:lnSpc>
                <a:spcPct val="110000"/>
              </a:lnSpc>
              <a:spcBef>
                <a:spcPts val="0"/>
              </a:spcBef>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6" name="TextBox 5"/>
          <p:cNvSpPr txBox="1"/>
          <p:nvPr userDrawn="1"/>
        </p:nvSpPr>
        <p:spPr>
          <a:xfrm>
            <a:off x="397510" y="6175107"/>
            <a:ext cx="2069797" cy="338554"/>
          </a:xfrm>
          <a:prstGeom prst="rect">
            <a:avLst/>
          </a:prstGeom>
          <a:noFill/>
        </p:spPr>
        <p:txBody>
          <a:bodyPr wrap="none" lIns="0" tIns="0" rIns="0" bIns="0" rtlCol="0" anchor="b" anchorCtr="0">
            <a:noAutofit/>
          </a:bodyPr>
          <a:lstStyle/>
          <a:p>
            <a:pPr eaLnBrk="1" fontAlgn="auto" hangingPunct="1">
              <a:spcBef>
                <a:spcPts val="0"/>
              </a:spcBef>
              <a:spcAft>
                <a:spcPts val="0"/>
              </a:spcAft>
            </a:pPr>
            <a:r>
              <a:rPr lang="en-US" sz="1600" b="1" dirty="0">
                <a:solidFill>
                  <a:srgbClr val="005CB9"/>
                </a:solidFill>
                <a:latin typeface="GE Inspira Pitch"/>
                <a:ea typeface="+mn-ea"/>
              </a:rPr>
              <a:t>Imagination at work</a:t>
            </a:r>
          </a:p>
        </p:txBody>
      </p:sp>
      <p:sp>
        <p:nvSpPr>
          <p:cNvPr id="7" name="Text Placeholder 6"/>
          <p:cNvSpPr>
            <a:spLocks noGrp="1"/>
          </p:cNvSpPr>
          <p:nvPr>
            <p:ph type="body" sz="quarter" idx="10"/>
          </p:nvPr>
        </p:nvSpPr>
        <p:spPr>
          <a:xfrm>
            <a:off x="396875" y="5415285"/>
            <a:ext cx="6303963" cy="307777"/>
          </a:xfrm>
        </p:spPr>
        <p:txBody>
          <a:bodyPr>
            <a:spAutoFit/>
          </a:bodyPr>
          <a:lstStyle>
            <a:lvl1pPr>
              <a:defRPr sz="2000"/>
            </a:lvl1pPr>
          </a:lstStyle>
          <a:p>
            <a:pPr lvl="0"/>
            <a:r>
              <a:rPr lang="en-US"/>
              <a:t>Click to edit Master text styles</a:t>
            </a:r>
          </a:p>
        </p:txBody>
      </p:sp>
    </p:spTree>
    <p:extLst>
      <p:ext uri="{BB962C8B-B14F-4D97-AF65-F5344CB8AC3E}">
        <p14:creationId xmlns:p14="http://schemas.microsoft.com/office/powerpoint/2010/main" val="2563541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2377440"/>
          </a:xfrm>
          <a:prstGeom prst="rect">
            <a:avLst/>
          </a:prstGeom>
        </p:spPr>
      </p:pic>
      <p:sp>
        <p:nvSpPr>
          <p:cNvPr id="2" name="Title 1"/>
          <p:cNvSpPr>
            <a:spLocks noGrp="1"/>
          </p:cNvSpPr>
          <p:nvPr>
            <p:ph type="ctrTitle" hasCustomPrompt="1"/>
          </p:nvPr>
        </p:nvSpPr>
        <p:spPr>
          <a:xfrm>
            <a:off x="365760" y="3482975"/>
            <a:ext cx="8318500" cy="1470025"/>
          </a:xfrm>
        </p:spPr>
        <p:txBody>
          <a:bodyPr/>
          <a:lstStyle>
            <a:lvl1pPr>
              <a:lnSpc>
                <a:spcPct val="90000"/>
              </a:lnSpc>
              <a:defRPr sz="4800"/>
            </a:lvl1pPr>
          </a:lstStyle>
          <a:p>
            <a:r>
              <a:rPr lang="en-US" dirty="0"/>
              <a:t>Click to add title</a:t>
            </a:r>
            <a:br>
              <a:rPr lang="en-US" dirty="0"/>
            </a:br>
            <a:r>
              <a:rPr lang="en-US" dirty="0"/>
              <a:t>two lines maximum</a:t>
            </a:r>
          </a:p>
        </p:txBody>
      </p:sp>
      <p:sp>
        <p:nvSpPr>
          <p:cNvPr id="3" name="Subtitle 2"/>
          <p:cNvSpPr>
            <a:spLocks noGrp="1"/>
          </p:cNvSpPr>
          <p:nvPr>
            <p:ph type="subTitle" idx="1" hasCustomPrompt="1"/>
          </p:nvPr>
        </p:nvSpPr>
        <p:spPr>
          <a:xfrm>
            <a:off x="384048" y="5001768"/>
            <a:ext cx="6316112" cy="406265"/>
          </a:xfrm>
        </p:spPr>
        <p:txBody>
          <a:bodyPr>
            <a:spAutoFit/>
          </a:bodyPr>
          <a:lstStyle>
            <a:lvl1pPr marL="0" indent="0" algn="l">
              <a:lnSpc>
                <a:spcPct val="110000"/>
              </a:lnSpc>
              <a:spcBef>
                <a:spcPts val="0"/>
              </a:spcBef>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6" name="TextBox 5"/>
          <p:cNvSpPr txBox="1"/>
          <p:nvPr userDrawn="1"/>
        </p:nvSpPr>
        <p:spPr>
          <a:xfrm>
            <a:off x="397510" y="6175107"/>
            <a:ext cx="2069797" cy="338554"/>
          </a:xfrm>
          <a:prstGeom prst="rect">
            <a:avLst/>
          </a:prstGeom>
          <a:noFill/>
        </p:spPr>
        <p:txBody>
          <a:bodyPr wrap="none" lIns="0" tIns="0" rIns="0" bIns="0" rtlCol="0" anchor="b" anchorCtr="0">
            <a:noAutofit/>
          </a:bodyPr>
          <a:lstStyle/>
          <a:p>
            <a:pPr eaLnBrk="1" fontAlgn="auto" hangingPunct="1">
              <a:spcBef>
                <a:spcPts val="0"/>
              </a:spcBef>
              <a:spcAft>
                <a:spcPts val="0"/>
              </a:spcAft>
            </a:pPr>
            <a:r>
              <a:rPr lang="en-US" sz="1600" b="1" dirty="0">
                <a:solidFill>
                  <a:srgbClr val="005CB9"/>
                </a:solidFill>
                <a:latin typeface="GE Inspira Pitch"/>
                <a:ea typeface="+mn-ea"/>
              </a:rPr>
              <a:t>Imagination at work</a:t>
            </a:r>
          </a:p>
        </p:txBody>
      </p:sp>
      <p:sp>
        <p:nvSpPr>
          <p:cNvPr id="7" name="Text Placeholder 6"/>
          <p:cNvSpPr>
            <a:spLocks noGrp="1"/>
          </p:cNvSpPr>
          <p:nvPr>
            <p:ph type="body" sz="quarter" idx="10"/>
          </p:nvPr>
        </p:nvSpPr>
        <p:spPr>
          <a:xfrm>
            <a:off x="396875" y="5415285"/>
            <a:ext cx="6303963" cy="307777"/>
          </a:xfrm>
        </p:spPr>
        <p:txBody>
          <a:bodyPr>
            <a:spAutoFit/>
          </a:bodyPr>
          <a:lstStyle>
            <a:lvl1pPr>
              <a:defRPr sz="2000"/>
            </a:lvl1pPr>
          </a:lstStyle>
          <a:p>
            <a:pPr lvl="0"/>
            <a:r>
              <a:rPr lang="en-US"/>
              <a:t>Click to edit Master text styles</a:t>
            </a:r>
          </a:p>
        </p:txBody>
      </p:sp>
    </p:spTree>
    <p:extLst>
      <p:ext uri="{BB962C8B-B14F-4D97-AF65-F5344CB8AC3E}">
        <p14:creationId xmlns:p14="http://schemas.microsoft.com/office/powerpoint/2010/main" val="3083761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9144001" cy="2428298"/>
          </a:xfrm>
          <a:prstGeom prst="rect">
            <a:avLst/>
          </a:prstGeom>
        </p:spPr>
      </p:pic>
      <p:sp>
        <p:nvSpPr>
          <p:cNvPr id="2" name="Title 1"/>
          <p:cNvSpPr>
            <a:spLocks noGrp="1"/>
          </p:cNvSpPr>
          <p:nvPr>
            <p:ph type="ctrTitle" hasCustomPrompt="1"/>
          </p:nvPr>
        </p:nvSpPr>
        <p:spPr>
          <a:xfrm>
            <a:off x="365760" y="3482975"/>
            <a:ext cx="8318500" cy="1470025"/>
          </a:xfrm>
        </p:spPr>
        <p:txBody>
          <a:bodyPr/>
          <a:lstStyle>
            <a:lvl1pPr>
              <a:lnSpc>
                <a:spcPct val="90000"/>
              </a:lnSpc>
              <a:defRPr sz="4800"/>
            </a:lvl1pPr>
          </a:lstStyle>
          <a:p>
            <a:r>
              <a:rPr lang="en-US" dirty="0"/>
              <a:t>Click to add title</a:t>
            </a:r>
            <a:br>
              <a:rPr lang="en-US" dirty="0"/>
            </a:br>
            <a:r>
              <a:rPr lang="en-US" dirty="0"/>
              <a:t>two lines maximum</a:t>
            </a:r>
          </a:p>
        </p:txBody>
      </p:sp>
      <p:sp>
        <p:nvSpPr>
          <p:cNvPr id="3" name="Subtitle 2"/>
          <p:cNvSpPr>
            <a:spLocks noGrp="1"/>
          </p:cNvSpPr>
          <p:nvPr>
            <p:ph type="subTitle" idx="1" hasCustomPrompt="1"/>
          </p:nvPr>
        </p:nvSpPr>
        <p:spPr>
          <a:xfrm>
            <a:off x="384048" y="5001768"/>
            <a:ext cx="6316112" cy="406265"/>
          </a:xfrm>
        </p:spPr>
        <p:txBody>
          <a:bodyPr>
            <a:spAutoFit/>
          </a:bodyPr>
          <a:lstStyle>
            <a:lvl1pPr marL="0" indent="0" algn="l">
              <a:lnSpc>
                <a:spcPct val="110000"/>
              </a:lnSpc>
              <a:spcBef>
                <a:spcPts val="0"/>
              </a:spcBef>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6" name="TextBox 5"/>
          <p:cNvSpPr txBox="1"/>
          <p:nvPr userDrawn="1"/>
        </p:nvSpPr>
        <p:spPr>
          <a:xfrm>
            <a:off x="397510" y="6175107"/>
            <a:ext cx="2069797" cy="338554"/>
          </a:xfrm>
          <a:prstGeom prst="rect">
            <a:avLst/>
          </a:prstGeom>
          <a:noFill/>
        </p:spPr>
        <p:txBody>
          <a:bodyPr wrap="none" lIns="0" tIns="0" rIns="0" bIns="0" rtlCol="0" anchor="b" anchorCtr="0">
            <a:noAutofit/>
          </a:bodyPr>
          <a:lstStyle/>
          <a:p>
            <a:pPr eaLnBrk="1" fontAlgn="auto" hangingPunct="1">
              <a:spcBef>
                <a:spcPts val="0"/>
              </a:spcBef>
              <a:spcAft>
                <a:spcPts val="0"/>
              </a:spcAft>
            </a:pPr>
            <a:r>
              <a:rPr lang="en-US" sz="1600" b="1" dirty="0">
                <a:solidFill>
                  <a:srgbClr val="005CB9"/>
                </a:solidFill>
                <a:latin typeface="GE Inspira Pitch"/>
                <a:ea typeface="+mn-ea"/>
              </a:rPr>
              <a:t>Imagination at work</a:t>
            </a:r>
          </a:p>
        </p:txBody>
      </p:sp>
      <p:sp>
        <p:nvSpPr>
          <p:cNvPr id="7" name="Text Placeholder 6"/>
          <p:cNvSpPr>
            <a:spLocks noGrp="1"/>
          </p:cNvSpPr>
          <p:nvPr>
            <p:ph type="body" sz="quarter" idx="10"/>
          </p:nvPr>
        </p:nvSpPr>
        <p:spPr>
          <a:xfrm>
            <a:off x="396875" y="5415285"/>
            <a:ext cx="6303963" cy="307777"/>
          </a:xfrm>
        </p:spPr>
        <p:txBody>
          <a:bodyPr>
            <a:spAutoFit/>
          </a:bodyPr>
          <a:lstStyle>
            <a:lvl1pPr>
              <a:defRPr sz="2000"/>
            </a:lvl1pPr>
          </a:lstStyle>
          <a:p>
            <a:pPr lvl="0"/>
            <a:r>
              <a:rPr lang="en-US"/>
              <a:t>Click to edit Master text styles</a:t>
            </a:r>
          </a:p>
        </p:txBody>
      </p:sp>
    </p:spTree>
    <p:extLst>
      <p:ext uri="{BB962C8B-B14F-4D97-AF65-F5344CB8AC3E}">
        <p14:creationId xmlns:p14="http://schemas.microsoft.com/office/powerpoint/2010/main" val="886728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977352" y="0"/>
            <a:ext cx="3770721" cy="4257964"/>
          </a:xfrm>
          <a:prstGeom prst="rect">
            <a:avLst/>
          </a:prstGeom>
        </p:spPr>
      </p:pic>
      <p:sp>
        <p:nvSpPr>
          <p:cNvPr id="2" name="Title 1"/>
          <p:cNvSpPr>
            <a:spLocks noGrp="1"/>
          </p:cNvSpPr>
          <p:nvPr>
            <p:ph type="ctrTitle" hasCustomPrompt="1"/>
          </p:nvPr>
        </p:nvSpPr>
        <p:spPr>
          <a:xfrm>
            <a:off x="365760" y="3482975"/>
            <a:ext cx="5811520" cy="1470025"/>
          </a:xfrm>
        </p:spPr>
        <p:txBody>
          <a:bodyPr/>
          <a:lstStyle>
            <a:lvl1pPr>
              <a:lnSpc>
                <a:spcPct val="90000"/>
              </a:lnSpc>
              <a:defRPr sz="4800"/>
            </a:lvl1pPr>
          </a:lstStyle>
          <a:p>
            <a:r>
              <a:rPr lang="en-US" dirty="0"/>
              <a:t>Click to add title</a:t>
            </a:r>
            <a:br>
              <a:rPr lang="en-US" dirty="0"/>
            </a:br>
            <a:r>
              <a:rPr lang="en-US" dirty="0"/>
              <a:t>two lines maximum</a:t>
            </a:r>
          </a:p>
        </p:txBody>
      </p:sp>
      <p:sp>
        <p:nvSpPr>
          <p:cNvPr id="3" name="Subtitle 2"/>
          <p:cNvSpPr>
            <a:spLocks noGrp="1"/>
          </p:cNvSpPr>
          <p:nvPr>
            <p:ph type="subTitle" idx="1" hasCustomPrompt="1"/>
          </p:nvPr>
        </p:nvSpPr>
        <p:spPr>
          <a:xfrm>
            <a:off x="384048" y="5001768"/>
            <a:ext cx="6316112" cy="406265"/>
          </a:xfrm>
        </p:spPr>
        <p:txBody>
          <a:bodyPr>
            <a:spAutoFit/>
          </a:bodyPr>
          <a:lstStyle>
            <a:lvl1pPr marL="0" indent="0" algn="l">
              <a:lnSpc>
                <a:spcPct val="110000"/>
              </a:lnSpc>
              <a:spcBef>
                <a:spcPts val="0"/>
              </a:spcBef>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6" name="TextBox 5"/>
          <p:cNvSpPr txBox="1"/>
          <p:nvPr userDrawn="1"/>
        </p:nvSpPr>
        <p:spPr>
          <a:xfrm>
            <a:off x="397510" y="6175107"/>
            <a:ext cx="2069797" cy="338554"/>
          </a:xfrm>
          <a:prstGeom prst="rect">
            <a:avLst/>
          </a:prstGeom>
          <a:noFill/>
        </p:spPr>
        <p:txBody>
          <a:bodyPr wrap="none" lIns="0" tIns="0" rIns="0" bIns="0" rtlCol="0" anchor="b" anchorCtr="0">
            <a:noAutofit/>
          </a:bodyPr>
          <a:lstStyle/>
          <a:p>
            <a:pPr eaLnBrk="1" fontAlgn="auto" hangingPunct="1">
              <a:spcBef>
                <a:spcPts val="0"/>
              </a:spcBef>
              <a:spcAft>
                <a:spcPts val="0"/>
              </a:spcAft>
            </a:pPr>
            <a:r>
              <a:rPr lang="en-US" sz="1600" b="1" dirty="0">
                <a:solidFill>
                  <a:srgbClr val="005CB9"/>
                </a:solidFill>
                <a:latin typeface="GE Inspira Pitch"/>
                <a:ea typeface="+mn-ea"/>
              </a:rPr>
              <a:t>Imagination at work</a:t>
            </a:r>
          </a:p>
        </p:txBody>
      </p:sp>
      <p:sp>
        <p:nvSpPr>
          <p:cNvPr id="7" name="Text Placeholder 6"/>
          <p:cNvSpPr>
            <a:spLocks noGrp="1"/>
          </p:cNvSpPr>
          <p:nvPr>
            <p:ph type="body" sz="quarter" idx="10"/>
          </p:nvPr>
        </p:nvSpPr>
        <p:spPr>
          <a:xfrm>
            <a:off x="396875" y="5415285"/>
            <a:ext cx="6303963" cy="307777"/>
          </a:xfrm>
        </p:spPr>
        <p:txBody>
          <a:bodyPr>
            <a:spAutoFit/>
          </a:bodyPr>
          <a:lstStyle>
            <a:lvl1pPr>
              <a:defRPr sz="2000"/>
            </a:lvl1pPr>
          </a:lstStyle>
          <a:p>
            <a:pPr lvl="0"/>
            <a:r>
              <a:rPr lang="en-US"/>
              <a:t>Click to edit Master text styles</a:t>
            </a:r>
          </a:p>
        </p:txBody>
      </p:sp>
    </p:spTree>
    <p:extLst>
      <p:ext uri="{BB962C8B-B14F-4D97-AF65-F5344CB8AC3E}">
        <p14:creationId xmlns:p14="http://schemas.microsoft.com/office/powerpoint/2010/main" val="33027173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84048" y="1627632"/>
            <a:ext cx="8347202" cy="434682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10"/>
          </p:nvPr>
        </p:nvSpPr>
        <p:spPr/>
        <p:txBody>
          <a:bodyPr/>
          <a:lstStyle/>
          <a:p>
            <a:r>
              <a:rPr lang="en-US" dirty="0"/>
              <a:t>Title or Job Number | XX Month 201X</a:t>
            </a:r>
          </a:p>
        </p:txBody>
      </p:sp>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2307097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ke Away">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384048" y="5129213"/>
            <a:ext cx="8348472" cy="646331"/>
          </a:xfrm>
          <a:solidFill>
            <a:schemeClr val="tx2"/>
          </a:solidFill>
        </p:spPr>
        <p:txBody>
          <a:bodyPr wrap="square" lIns="182880" tIns="182880" rIns="182880" bIns="182880" rtlCol="0">
            <a:spAutoFit/>
          </a:bodyPr>
          <a:lstStyle>
            <a:lvl1pPr algn="ctr">
              <a:defRPr lang="en-US" sz="1800" dirty="0" smtClean="0">
                <a:solidFill>
                  <a:schemeClr val="bg1"/>
                </a:solidFill>
              </a:defRPr>
            </a:lvl1pPr>
          </a:lstStyle>
          <a:p>
            <a:pPr lvl="0" algn="ctr"/>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84048" y="1627633"/>
            <a:ext cx="8347202" cy="340156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10"/>
          </p:nvPr>
        </p:nvSpPr>
        <p:spPr/>
        <p:txBody>
          <a:bodyPr/>
          <a:lstStyle/>
          <a:p>
            <a:r>
              <a:rPr lang="en-US" dirty="0"/>
              <a:t>Title or Job Number | XX Month 201X</a:t>
            </a:r>
          </a:p>
        </p:txBody>
      </p:sp>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922512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lvl1pPr algn="l">
              <a:defRPr sz="4000">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1F94A7-1493-4F17-85A0-D244537C70C7}"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Storytelling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094" y="551747"/>
            <a:ext cx="8352156" cy="1021002"/>
          </a:xfrm>
        </p:spPr>
        <p:txBody>
          <a:bodyPr/>
          <a:lstStyle/>
          <a:p>
            <a:r>
              <a:rPr lang="en-US"/>
              <a:t>Click to edit Master title style</a:t>
            </a:r>
            <a:endParaRPr lang="en-US" dirty="0"/>
          </a:p>
        </p:txBody>
      </p:sp>
      <p:sp>
        <p:nvSpPr>
          <p:cNvPr id="3" name="Content Placeholder 2"/>
          <p:cNvSpPr>
            <a:spLocks noGrp="1"/>
          </p:cNvSpPr>
          <p:nvPr>
            <p:ph idx="1"/>
          </p:nvPr>
        </p:nvSpPr>
        <p:spPr>
          <a:xfrm>
            <a:off x="379094" y="2395728"/>
            <a:ext cx="8347202" cy="3654997"/>
          </a:xfrm>
        </p:spPr>
        <p:txBody>
          <a:bodyPr/>
          <a:lstStyle>
            <a:lvl1pPr>
              <a:defRPr sz="2800">
                <a:solidFill>
                  <a:schemeClr val="tx2"/>
                </a:solidFill>
              </a:defRPr>
            </a:lvl1pPr>
            <a:lvl2pPr marL="284163" indent="-263525">
              <a:defRPr sz="2800"/>
            </a:lvl2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p>
            <a:r>
              <a:rPr lang="en-US" dirty="0"/>
              <a:t>Title or Job Number | XX Month 201X</a:t>
            </a:r>
          </a:p>
        </p:txBody>
      </p:sp>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26601786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4048" y="1627632"/>
            <a:ext cx="8347202" cy="434682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10"/>
          </p:nvPr>
        </p:nvSpPr>
        <p:spPr/>
        <p:txBody>
          <a:bodyPr/>
          <a:lstStyle/>
          <a:p>
            <a:r>
              <a:rPr lang="en-US" dirty="0"/>
              <a:t>Title or Job Number | XX Month 201X</a:t>
            </a:r>
          </a:p>
        </p:txBody>
      </p:sp>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29037094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Big Titl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8614" y="534983"/>
            <a:ext cx="8312573" cy="1582488"/>
          </a:xfrm>
        </p:spPr>
        <p:txBody>
          <a:bodyPr/>
          <a:lstStyle>
            <a:lvl1pPr>
              <a:lnSpc>
                <a:spcPct val="85000"/>
              </a:lnSpc>
              <a:defRPr sz="6000"/>
            </a:lvl1pPr>
          </a:lstStyle>
          <a:p>
            <a:r>
              <a:rPr lang="en-US" dirty="0" err="1"/>
              <a:t>PClick</a:t>
            </a:r>
            <a:r>
              <a:rPr lang="en-US" dirty="0"/>
              <a:t> to edit Master title style</a:t>
            </a:r>
          </a:p>
        </p:txBody>
      </p:sp>
      <p:sp>
        <p:nvSpPr>
          <p:cNvPr id="3" name="Content Placeholder 2"/>
          <p:cNvSpPr>
            <a:spLocks noGrp="1"/>
          </p:cNvSpPr>
          <p:nvPr>
            <p:ph idx="1"/>
          </p:nvPr>
        </p:nvSpPr>
        <p:spPr>
          <a:xfrm>
            <a:off x="384048" y="2438400"/>
            <a:ext cx="8347202" cy="3587492"/>
          </a:xfrm>
        </p:spPr>
        <p:txBody>
          <a:bodyPr/>
          <a:lstStyle>
            <a:lvl1pPr>
              <a:defRPr>
                <a:solidFill>
                  <a:schemeClr val="tx2"/>
                </a:solidFill>
              </a:defRPr>
            </a:lvl1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10"/>
          </p:nvPr>
        </p:nvSpPr>
        <p:spPr/>
        <p:txBody>
          <a:bodyPr/>
          <a:lstStyle/>
          <a:p>
            <a:r>
              <a:rPr lang="en-US" dirty="0"/>
              <a:t>Title or Job Number | XX Month 201X</a:t>
            </a:r>
          </a:p>
        </p:txBody>
      </p:sp>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3300664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Text Heav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91668" y="1657668"/>
            <a:ext cx="8347202" cy="4324350"/>
          </a:xfrm>
        </p:spPr>
        <p:txBody>
          <a:bodyPr vert="horz" lIns="0" tIns="0" rIns="0" bIns="0" rtlCol="0">
            <a:noAutofit/>
          </a:bodyPr>
          <a:lstStyle>
            <a:lvl1pPr>
              <a:spcAft>
                <a:spcPts val="0"/>
              </a:spcAft>
              <a:defRPr lang="en-US" sz="2000" dirty="0" smtClean="0"/>
            </a:lvl1pPr>
            <a:lvl2pPr marL="193675" indent="-182563">
              <a:defRPr lang="en-US" dirty="0" smtClean="0"/>
            </a:lvl2pPr>
            <a:lvl3pPr marL="400050" indent="-195263">
              <a:defRPr lang="en-US" sz="1800" dirty="0" smtClean="0"/>
            </a:lvl3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r>
              <a:rPr lang="en-US" dirty="0"/>
              <a:t>Title or Job Number | XX Month 201X</a:t>
            </a:r>
          </a:p>
        </p:txBody>
      </p:sp>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877016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Text Heavy 1-Line">
    <p:spTree>
      <p:nvGrpSpPr>
        <p:cNvPr id="1" name=""/>
        <p:cNvGrpSpPr/>
        <p:nvPr/>
      </p:nvGrpSpPr>
      <p:grpSpPr>
        <a:xfrm>
          <a:off x="0" y="0"/>
          <a:ext cx="0" cy="0"/>
          <a:chOff x="0" y="0"/>
          <a:chExt cx="0" cy="0"/>
        </a:xfrm>
      </p:grpSpPr>
      <p:sp>
        <p:nvSpPr>
          <p:cNvPr id="2" name="Title 1"/>
          <p:cNvSpPr>
            <a:spLocks noGrp="1"/>
          </p:cNvSpPr>
          <p:nvPr>
            <p:ph type="title"/>
          </p:nvPr>
        </p:nvSpPr>
        <p:spPr>
          <a:xfrm>
            <a:off x="379094" y="552450"/>
            <a:ext cx="8352156" cy="527753"/>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91668" y="1080008"/>
            <a:ext cx="8347202" cy="4585145"/>
          </a:xfrm>
        </p:spPr>
        <p:txBody>
          <a:bodyPr vert="horz" lIns="0" tIns="0" rIns="0" bIns="0" rtlCol="0">
            <a:noAutofit/>
          </a:bodyPr>
          <a:lstStyle>
            <a:lvl1pPr>
              <a:spcAft>
                <a:spcPts val="0"/>
              </a:spcAft>
              <a:defRPr lang="en-US" sz="2000" dirty="0" smtClean="0"/>
            </a:lvl1pPr>
            <a:lvl2pPr marL="193675" indent="-182563">
              <a:defRPr lang="en-US" dirty="0" smtClean="0"/>
            </a:lvl2pPr>
            <a:lvl3pPr marL="400050" indent="-195263">
              <a:defRPr lang="en-US" sz="1800" dirty="0" smtClean="0"/>
            </a:lvl3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r>
              <a:rPr lang="en-US" dirty="0"/>
              <a:t>Title or Job Number | XX Month 201X</a:t>
            </a:r>
          </a:p>
        </p:txBody>
      </p:sp>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22172927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91795" y="1656685"/>
            <a:ext cx="3896043" cy="4396453"/>
          </a:xfrm>
        </p:spPr>
        <p:txBody>
          <a:bodyPr vert="horz" lIns="0" tIns="0" rIns="0" bIns="0" rtlCol="0">
            <a:noAutofit/>
          </a:bodyPr>
          <a:lstStyle>
            <a:lvl1pPr>
              <a:spcBef>
                <a:spcPts val="1000"/>
              </a:spcBef>
              <a:defRPr lang="en-US" sz="2000" dirty="0" smtClean="0"/>
            </a:lvl1pPr>
            <a:lvl2pPr>
              <a:spcBef>
                <a:spcPts val="800"/>
              </a:spcBef>
              <a:defRPr lang="en-US" sz="1800" dirty="0" smtClean="0"/>
            </a:lvl2pPr>
            <a:lvl3pPr>
              <a:spcBef>
                <a:spcPts val="600"/>
              </a:spcBef>
              <a:defRPr lang="en-US" sz="1600" dirty="0" smtClean="0"/>
            </a:lvl3pPr>
            <a:lvl4pPr>
              <a:spcBef>
                <a:spcPts val="400"/>
              </a:spcBef>
              <a:defRPr lang="en-US" sz="1400"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831080" y="1656685"/>
            <a:ext cx="3900170" cy="4396453"/>
          </a:xfrm>
        </p:spPr>
        <p:txBody>
          <a:bodyPr vert="horz" lIns="0" tIns="0" rIns="0" bIns="0" rtlCol="0">
            <a:noAutofit/>
          </a:bodyPr>
          <a:lstStyle>
            <a:lvl1pPr>
              <a:defRPr lang="en-US" sz="2000" dirty="0" smtClean="0"/>
            </a:lvl1pPr>
            <a:lvl2pPr>
              <a:defRPr lang="en-US" sz="1800" dirty="0" smtClean="0"/>
            </a:lvl2pPr>
            <a:lvl3pPr>
              <a:defRPr lang="en-US" sz="1600" dirty="0" smtClean="0"/>
            </a:lvl3pPr>
            <a:lvl4pPr>
              <a:defRPr lang="en-US" sz="1400" dirty="0" smtClean="0"/>
            </a:lvl4pPr>
          </a:lstStyle>
          <a:p>
            <a:pPr lvl="0">
              <a:spcBef>
                <a:spcPts val="1000"/>
              </a:spcBef>
            </a:pPr>
            <a:r>
              <a:rPr lang="en-US"/>
              <a:t>Click to edit Master text styles</a:t>
            </a:r>
          </a:p>
          <a:p>
            <a:pPr lvl="1">
              <a:spcBef>
                <a:spcPts val="1000"/>
              </a:spcBef>
            </a:pPr>
            <a:r>
              <a:rPr lang="en-US"/>
              <a:t>Second level</a:t>
            </a:r>
          </a:p>
          <a:p>
            <a:pPr lvl="2">
              <a:spcBef>
                <a:spcPts val="1000"/>
              </a:spcBef>
            </a:pPr>
            <a:r>
              <a:rPr lang="en-US"/>
              <a:t>Third level</a:t>
            </a:r>
          </a:p>
          <a:p>
            <a:pPr lvl="3">
              <a:spcBef>
                <a:spcPts val="1000"/>
              </a:spcBef>
            </a:pPr>
            <a:r>
              <a:rPr lang="en-US"/>
              <a:t>Fourth level</a:t>
            </a:r>
          </a:p>
        </p:txBody>
      </p:sp>
      <p:sp>
        <p:nvSpPr>
          <p:cNvPr id="5" name="Date Placeholder 4"/>
          <p:cNvSpPr>
            <a:spLocks noGrp="1"/>
          </p:cNvSpPr>
          <p:nvPr>
            <p:ph type="dt" sz="half" idx="10"/>
          </p:nvPr>
        </p:nvSpPr>
        <p:spPr/>
        <p:txBody>
          <a:bodyPr/>
          <a:lstStyle/>
          <a:p>
            <a:r>
              <a:rPr lang="en-US" dirty="0"/>
              <a:t>Title or Job Number | XX Month 201X</a:t>
            </a:r>
          </a:p>
        </p:txBody>
      </p:sp>
      <p:sp>
        <p:nvSpPr>
          <p:cNvPr id="7" name="Slide Number Placeholder 6"/>
          <p:cNvSpPr>
            <a:spLocks noGrp="1"/>
          </p:cNvSpPr>
          <p:nvPr>
            <p:ph type="sldNum" sz="quarter" idx="12"/>
          </p:nvPr>
        </p:nvSpPr>
        <p:spPr/>
        <p:txBody>
          <a:body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14759023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391795" y="1634490"/>
            <a:ext cx="3904488" cy="373062"/>
          </a:xfrm>
        </p:spPr>
        <p:txBody>
          <a:bodyPr rIns="182880"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PClick</a:t>
            </a:r>
            <a:r>
              <a:rPr lang="en-US" dirty="0"/>
              <a:t> to edit Master text</a:t>
            </a:r>
          </a:p>
        </p:txBody>
      </p:sp>
      <p:sp>
        <p:nvSpPr>
          <p:cNvPr id="4" name="Content Placeholder 3"/>
          <p:cNvSpPr>
            <a:spLocks noGrp="1"/>
          </p:cNvSpPr>
          <p:nvPr>
            <p:ph sz="half" idx="2"/>
          </p:nvPr>
        </p:nvSpPr>
        <p:spPr>
          <a:xfrm>
            <a:off x="391795" y="2071639"/>
            <a:ext cx="3904488" cy="3811319"/>
          </a:xfrm>
        </p:spPr>
        <p:txBody>
          <a:bodyPr vert="horz" lIns="0" tIns="0" rIns="0" bIns="0" rtlCol="0">
            <a:noAutofit/>
          </a:bodyPr>
          <a:lstStyle>
            <a:lvl1pPr>
              <a:defRPr lang="en-US" sz="2000" dirty="0" smtClean="0"/>
            </a:lvl1pPr>
            <a:lvl2pPr>
              <a:defRPr lang="en-US" sz="1800" dirty="0" smtClean="0"/>
            </a:lvl2pPr>
            <a:lvl3pPr>
              <a:defRPr lang="en-US" sz="1600" dirty="0" smtClean="0"/>
            </a:lvl3pPr>
            <a:lvl4pPr>
              <a:defRPr lang="en-US" sz="1400" dirty="0" smtClean="0"/>
            </a:lvl4pPr>
          </a:lstStyle>
          <a:p>
            <a:pPr lvl="0">
              <a:spcBef>
                <a:spcPts val="1000"/>
              </a:spcBef>
            </a:pPr>
            <a:r>
              <a:rPr lang="en-US"/>
              <a:t>Click to edit Master text styles</a:t>
            </a:r>
          </a:p>
          <a:p>
            <a:pPr lvl="1">
              <a:spcBef>
                <a:spcPts val="1000"/>
              </a:spcBef>
            </a:pPr>
            <a:r>
              <a:rPr lang="en-US"/>
              <a:t>Second level</a:t>
            </a:r>
          </a:p>
          <a:p>
            <a:pPr lvl="2">
              <a:spcBef>
                <a:spcPts val="1000"/>
              </a:spcBef>
            </a:pPr>
            <a:r>
              <a:rPr lang="en-US"/>
              <a:t>Third level</a:t>
            </a:r>
          </a:p>
          <a:p>
            <a:pPr lvl="3">
              <a:spcBef>
                <a:spcPts val="1000"/>
              </a:spcBef>
            </a:pPr>
            <a:r>
              <a:rPr lang="en-US"/>
              <a:t>Fourth level</a:t>
            </a:r>
          </a:p>
        </p:txBody>
      </p:sp>
      <p:sp>
        <p:nvSpPr>
          <p:cNvPr id="5" name="Text Placeholder 4"/>
          <p:cNvSpPr>
            <a:spLocks noGrp="1"/>
          </p:cNvSpPr>
          <p:nvPr>
            <p:ph type="body" sz="quarter" idx="3"/>
          </p:nvPr>
        </p:nvSpPr>
        <p:spPr>
          <a:xfrm>
            <a:off x="4831080" y="1634490"/>
            <a:ext cx="3900170" cy="373062"/>
          </a:xfrm>
        </p:spPr>
        <p:txBody>
          <a:bodyPr rIns="182880"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31080" y="2071639"/>
            <a:ext cx="3900170" cy="3811319"/>
          </a:xfrm>
        </p:spPr>
        <p:txBody>
          <a:bodyPr vert="horz" lIns="0" tIns="0" rIns="0" bIns="0" rtlCol="0">
            <a:noAutofit/>
          </a:bodyPr>
          <a:lstStyle>
            <a:lvl1pPr>
              <a:defRPr lang="en-US" sz="2000" dirty="0" smtClean="0"/>
            </a:lvl1pPr>
            <a:lvl2pPr>
              <a:defRPr lang="en-US" sz="1800" dirty="0" smtClean="0"/>
            </a:lvl2pPr>
            <a:lvl3pPr>
              <a:defRPr lang="en-US" sz="1600" dirty="0" smtClean="0"/>
            </a:lvl3pPr>
            <a:lvl4pPr>
              <a:defRPr lang="en-US" sz="1400" dirty="0" smtClean="0"/>
            </a:lvl4pPr>
          </a:lstStyle>
          <a:p>
            <a:pPr lvl="0">
              <a:spcBef>
                <a:spcPts val="1000"/>
              </a:spcBef>
            </a:pPr>
            <a:r>
              <a:rPr lang="en-US"/>
              <a:t>Click to edit Master text styles</a:t>
            </a:r>
          </a:p>
          <a:p>
            <a:pPr lvl="1">
              <a:spcBef>
                <a:spcPts val="1000"/>
              </a:spcBef>
            </a:pPr>
            <a:r>
              <a:rPr lang="en-US"/>
              <a:t>Second level</a:t>
            </a:r>
          </a:p>
          <a:p>
            <a:pPr lvl="2">
              <a:spcBef>
                <a:spcPts val="1000"/>
              </a:spcBef>
            </a:pPr>
            <a:r>
              <a:rPr lang="en-US"/>
              <a:t>Third level</a:t>
            </a:r>
          </a:p>
          <a:p>
            <a:pPr lvl="3">
              <a:spcBef>
                <a:spcPts val="1000"/>
              </a:spcBef>
            </a:pPr>
            <a:r>
              <a:rPr lang="en-US"/>
              <a:t>Fourth level</a:t>
            </a:r>
          </a:p>
        </p:txBody>
      </p:sp>
      <p:sp>
        <p:nvSpPr>
          <p:cNvPr id="7" name="Date Placeholder 6"/>
          <p:cNvSpPr>
            <a:spLocks noGrp="1"/>
          </p:cNvSpPr>
          <p:nvPr>
            <p:ph type="dt" sz="half" idx="10"/>
          </p:nvPr>
        </p:nvSpPr>
        <p:spPr/>
        <p:txBody>
          <a:bodyPr/>
          <a:lstStyle/>
          <a:p>
            <a:r>
              <a:rPr lang="en-US" dirty="0"/>
              <a:t>Title or Job Number | XX Month 201X</a:t>
            </a:r>
          </a:p>
        </p:txBody>
      </p:sp>
      <p:sp>
        <p:nvSpPr>
          <p:cNvPr id="9" name="Slide Number Placeholder 8"/>
          <p:cNvSpPr>
            <a:spLocks noGrp="1"/>
          </p:cNvSpPr>
          <p:nvPr>
            <p:ph type="sldNum" sz="quarter" idx="12"/>
          </p:nvPr>
        </p:nvSpPr>
        <p:spPr/>
        <p:txBody>
          <a:body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40712983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0" y="1728788"/>
            <a:ext cx="4495800" cy="2084832"/>
          </a:xfrm>
          <a:solidFill>
            <a:schemeClr val="tx2"/>
          </a:solidFill>
        </p:spPr>
        <p:txBody>
          <a:bodyPr lIns="182880" tIns="118872" rIns="182880"/>
          <a:lstStyle>
            <a:lvl1pPr marL="212725" indent="0">
              <a:lnSpc>
                <a:spcPct val="100000"/>
              </a:lnSpc>
              <a:spcBef>
                <a:spcPts val="600"/>
              </a:spcBef>
              <a:spcAft>
                <a:spcPts val="200"/>
              </a:spcAft>
              <a:defRPr lang="en-US" sz="2000" dirty="0" smtClean="0">
                <a:solidFill>
                  <a:schemeClr val="bg1"/>
                </a:solidFill>
              </a:defRPr>
            </a:lvl1pPr>
            <a:lvl2pPr marL="381000" indent="-158750">
              <a:lnSpc>
                <a:spcPct val="100000"/>
              </a:lnSpc>
              <a:spcBef>
                <a:spcPts val="1000"/>
              </a:spcBef>
              <a:defRPr lang="en-US" sz="18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p>
            <a:r>
              <a:rPr lang="en-US" dirty="0"/>
              <a:t>Title or Job Number | XX Month 201X</a:t>
            </a:r>
          </a:p>
        </p:txBody>
      </p:sp>
      <p:sp>
        <p:nvSpPr>
          <p:cNvPr id="7" name="Slide Number Placeholder 6"/>
          <p:cNvSpPr>
            <a:spLocks noGrp="1"/>
          </p:cNvSpPr>
          <p:nvPr>
            <p:ph type="sldNum" sz="quarter" idx="12"/>
          </p:nvPr>
        </p:nvSpPr>
        <p:spPr/>
        <p:txBody>
          <a:bodyPr/>
          <a:lstStyle/>
          <a:p>
            <a:fld id="{0D558541-60C9-42A2-8392-FF12533A6B7A}" type="slidenum">
              <a:rPr lang="en-US" smtClean="0"/>
              <a:pPr/>
              <a:t>‹#›</a:t>
            </a:fld>
            <a:endParaRPr lang="en-US" dirty="0"/>
          </a:p>
        </p:txBody>
      </p:sp>
      <p:sp>
        <p:nvSpPr>
          <p:cNvPr id="12" name="Content Placeholder 2"/>
          <p:cNvSpPr>
            <a:spLocks noGrp="1"/>
          </p:cNvSpPr>
          <p:nvPr>
            <p:ph sz="half" idx="13"/>
          </p:nvPr>
        </p:nvSpPr>
        <p:spPr>
          <a:xfrm>
            <a:off x="4644390" y="1728788"/>
            <a:ext cx="4498848" cy="2084832"/>
          </a:xfrm>
          <a:solidFill>
            <a:schemeClr val="tx2"/>
          </a:solidFill>
        </p:spPr>
        <p:txBody>
          <a:bodyPr lIns="182880" tIns="118872" rIns="182880"/>
          <a:lstStyle>
            <a:lvl1pPr marL="212725" indent="0">
              <a:lnSpc>
                <a:spcPct val="100000"/>
              </a:lnSpc>
              <a:spcBef>
                <a:spcPts val="600"/>
              </a:spcBef>
              <a:spcAft>
                <a:spcPts val="200"/>
              </a:spcAft>
              <a:defRPr lang="en-US" sz="2000" dirty="0" smtClean="0">
                <a:solidFill>
                  <a:schemeClr val="bg1"/>
                </a:solidFill>
              </a:defRPr>
            </a:lvl1pPr>
            <a:lvl2pPr marL="381000" indent="-158750">
              <a:lnSpc>
                <a:spcPct val="100000"/>
              </a:lnSpc>
              <a:spcBef>
                <a:spcPts val="1000"/>
              </a:spcBef>
              <a:defRPr lang="en-US" sz="18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3" name="Content Placeholder 2"/>
          <p:cNvSpPr>
            <a:spLocks noGrp="1"/>
          </p:cNvSpPr>
          <p:nvPr>
            <p:ph sz="half" idx="14"/>
          </p:nvPr>
        </p:nvSpPr>
        <p:spPr>
          <a:xfrm>
            <a:off x="0" y="3962196"/>
            <a:ext cx="4495800" cy="2084832"/>
          </a:xfrm>
          <a:solidFill>
            <a:schemeClr val="tx2"/>
          </a:solidFill>
        </p:spPr>
        <p:txBody>
          <a:bodyPr lIns="182880" tIns="118872" rIns="182880"/>
          <a:lstStyle>
            <a:lvl1pPr marL="212725" indent="0">
              <a:lnSpc>
                <a:spcPct val="100000"/>
              </a:lnSpc>
              <a:spcBef>
                <a:spcPts val="600"/>
              </a:spcBef>
              <a:spcAft>
                <a:spcPts val="200"/>
              </a:spcAft>
              <a:defRPr lang="en-US" sz="2000" dirty="0" smtClean="0">
                <a:solidFill>
                  <a:schemeClr val="bg1"/>
                </a:solidFill>
              </a:defRPr>
            </a:lvl1pPr>
            <a:lvl2pPr marL="381000" indent="-158750">
              <a:lnSpc>
                <a:spcPct val="100000"/>
              </a:lnSpc>
              <a:spcBef>
                <a:spcPts val="1000"/>
              </a:spcBef>
              <a:defRPr lang="en-US" sz="18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4" name="Content Placeholder 2"/>
          <p:cNvSpPr>
            <a:spLocks noGrp="1"/>
          </p:cNvSpPr>
          <p:nvPr>
            <p:ph sz="half" idx="15"/>
          </p:nvPr>
        </p:nvSpPr>
        <p:spPr>
          <a:xfrm>
            <a:off x="4644390" y="3962196"/>
            <a:ext cx="4498848" cy="2084832"/>
          </a:xfrm>
          <a:solidFill>
            <a:schemeClr val="tx2"/>
          </a:solidFill>
        </p:spPr>
        <p:txBody>
          <a:bodyPr lIns="182880" tIns="118872" rIns="182880"/>
          <a:lstStyle>
            <a:lvl1pPr marL="212725" indent="0">
              <a:lnSpc>
                <a:spcPct val="100000"/>
              </a:lnSpc>
              <a:spcBef>
                <a:spcPts val="600"/>
              </a:spcBef>
              <a:spcAft>
                <a:spcPts val="200"/>
              </a:spcAft>
              <a:defRPr lang="en-US" sz="2000" dirty="0" smtClean="0">
                <a:solidFill>
                  <a:schemeClr val="bg1"/>
                </a:solidFill>
              </a:defRPr>
            </a:lvl1pPr>
            <a:lvl2pPr marL="381000" indent="-158750">
              <a:lnSpc>
                <a:spcPct val="100000"/>
              </a:lnSpc>
              <a:spcBef>
                <a:spcPts val="1000"/>
              </a:spcBef>
              <a:defRPr lang="en-US" sz="18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102302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ertical Quadra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12751" y="1728788"/>
            <a:ext cx="1965960" cy="4324350"/>
          </a:xfrm>
          <a:solidFill>
            <a:schemeClr val="tx2"/>
          </a:solidFill>
        </p:spPr>
        <p:txBody>
          <a:bodyPr lIns="182880" tIns="137160" rIns="182880"/>
          <a:lstStyle>
            <a:lvl1pPr marL="1588" indent="0">
              <a:lnSpc>
                <a:spcPct val="100000"/>
              </a:lnSpc>
              <a:spcBef>
                <a:spcPts val="600"/>
              </a:spcBef>
              <a:spcAft>
                <a:spcPts val="200"/>
              </a:spcAft>
              <a:defRPr lang="en-US" sz="2000" dirty="0" smtClean="0">
                <a:solidFill>
                  <a:schemeClr val="bg1"/>
                </a:solidFill>
              </a:defRPr>
            </a:lvl1pPr>
            <a:lvl2pPr marL="1588" indent="0">
              <a:lnSpc>
                <a:spcPct val="100000"/>
              </a:lnSpc>
              <a:spcBef>
                <a:spcPts val="1000"/>
              </a:spcBef>
              <a:buNone/>
              <a:defRPr lang="en-US" sz="16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p>
            <a:r>
              <a:rPr lang="en-US" dirty="0"/>
              <a:t>Title or Job Number | XX Month 201X</a:t>
            </a:r>
          </a:p>
        </p:txBody>
      </p:sp>
      <p:sp>
        <p:nvSpPr>
          <p:cNvPr id="7" name="Slide Number Placeholder 6"/>
          <p:cNvSpPr>
            <a:spLocks noGrp="1"/>
          </p:cNvSpPr>
          <p:nvPr>
            <p:ph type="sldNum" sz="quarter" idx="12"/>
          </p:nvPr>
        </p:nvSpPr>
        <p:spPr/>
        <p:txBody>
          <a:bodyPr/>
          <a:lstStyle/>
          <a:p>
            <a:fld id="{0D558541-60C9-42A2-8392-FF12533A6B7A}" type="slidenum">
              <a:rPr lang="en-US" smtClean="0"/>
              <a:pPr/>
              <a:t>‹#›</a:t>
            </a:fld>
            <a:endParaRPr lang="en-US" dirty="0"/>
          </a:p>
        </p:txBody>
      </p:sp>
      <p:sp>
        <p:nvSpPr>
          <p:cNvPr id="16" name="Content Placeholder 2"/>
          <p:cNvSpPr>
            <a:spLocks noGrp="1"/>
          </p:cNvSpPr>
          <p:nvPr>
            <p:ph sz="half" idx="13"/>
          </p:nvPr>
        </p:nvSpPr>
        <p:spPr>
          <a:xfrm>
            <a:off x="2529840" y="1728788"/>
            <a:ext cx="1965960" cy="4324350"/>
          </a:xfrm>
          <a:solidFill>
            <a:schemeClr val="tx2"/>
          </a:solidFill>
        </p:spPr>
        <p:txBody>
          <a:bodyPr lIns="182880" tIns="137160" rIns="182880"/>
          <a:lstStyle>
            <a:lvl1pPr marL="1588" indent="0">
              <a:lnSpc>
                <a:spcPct val="100000"/>
              </a:lnSpc>
              <a:spcBef>
                <a:spcPts val="600"/>
              </a:spcBef>
              <a:spcAft>
                <a:spcPts val="200"/>
              </a:spcAft>
              <a:defRPr lang="en-US" sz="2000" dirty="0" smtClean="0">
                <a:solidFill>
                  <a:schemeClr val="bg1"/>
                </a:solidFill>
              </a:defRPr>
            </a:lvl1pPr>
            <a:lvl2pPr marL="1588" indent="0">
              <a:lnSpc>
                <a:spcPct val="100000"/>
              </a:lnSpc>
              <a:spcBef>
                <a:spcPts val="1000"/>
              </a:spcBef>
              <a:buNone/>
              <a:defRPr lang="en-US" sz="16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20" name="Content Placeholder 2"/>
          <p:cNvSpPr>
            <a:spLocks noGrp="1"/>
          </p:cNvSpPr>
          <p:nvPr>
            <p:ph sz="half" idx="14"/>
          </p:nvPr>
        </p:nvSpPr>
        <p:spPr>
          <a:xfrm>
            <a:off x="4644390" y="1728788"/>
            <a:ext cx="1965960" cy="4324350"/>
          </a:xfrm>
          <a:solidFill>
            <a:schemeClr val="tx2"/>
          </a:solidFill>
        </p:spPr>
        <p:txBody>
          <a:bodyPr lIns="182880" tIns="137160" rIns="182880"/>
          <a:lstStyle>
            <a:lvl1pPr marL="1588" indent="0">
              <a:lnSpc>
                <a:spcPct val="100000"/>
              </a:lnSpc>
              <a:spcBef>
                <a:spcPts val="600"/>
              </a:spcBef>
              <a:spcAft>
                <a:spcPts val="200"/>
              </a:spcAft>
              <a:defRPr lang="en-US" sz="2000" dirty="0" smtClean="0">
                <a:solidFill>
                  <a:schemeClr val="bg1"/>
                </a:solidFill>
              </a:defRPr>
            </a:lvl1pPr>
            <a:lvl2pPr marL="1588" indent="0">
              <a:lnSpc>
                <a:spcPct val="100000"/>
              </a:lnSpc>
              <a:spcBef>
                <a:spcPts val="1000"/>
              </a:spcBef>
              <a:buNone/>
              <a:defRPr lang="en-US" sz="16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22" name="Content Placeholder 2"/>
          <p:cNvSpPr>
            <a:spLocks noGrp="1"/>
          </p:cNvSpPr>
          <p:nvPr>
            <p:ph sz="half" idx="15"/>
          </p:nvPr>
        </p:nvSpPr>
        <p:spPr>
          <a:xfrm>
            <a:off x="6758940" y="1728788"/>
            <a:ext cx="1965960" cy="4324350"/>
          </a:xfrm>
          <a:solidFill>
            <a:schemeClr val="tx2"/>
          </a:solidFill>
        </p:spPr>
        <p:txBody>
          <a:bodyPr lIns="182880" tIns="137160" rIns="182880"/>
          <a:lstStyle>
            <a:lvl1pPr marL="1588" indent="0">
              <a:lnSpc>
                <a:spcPct val="100000"/>
              </a:lnSpc>
              <a:spcBef>
                <a:spcPts val="600"/>
              </a:spcBef>
              <a:spcAft>
                <a:spcPts val="200"/>
              </a:spcAft>
              <a:defRPr lang="en-US" sz="2000" dirty="0" smtClean="0">
                <a:solidFill>
                  <a:schemeClr val="bg1"/>
                </a:solidFill>
              </a:defRPr>
            </a:lvl1pPr>
            <a:lvl2pPr marL="1588" indent="0">
              <a:lnSpc>
                <a:spcPct val="100000"/>
              </a:lnSpc>
              <a:spcBef>
                <a:spcPts val="1000"/>
              </a:spcBef>
              <a:buNone/>
              <a:defRPr lang="en-US" sz="16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97440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adra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0" y="1727805"/>
            <a:ext cx="4498848" cy="411480"/>
          </a:xfrm>
          <a:solidFill>
            <a:schemeClr val="bg2"/>
          </a:solidFill>
        </p:spPr>
        <p:txBody>
          <a:bodyPr rIns="182880" bIns="27432" anchor="ctr"/>
          <a:lstStyle>
            <a:lvl1pPr marL="398463" indent="0">
              <a:spcBef>
                <a:spcPts val="0"/>
              </a:spcBef>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97510" y="2263518"/>
            <a:ext cx="3890328" cy="1525992"/>
          </a:xfrm>
        </p:spPr>
        <p:txBody>
          <a:bodyPr vert="horz" lIns="0" tIns="0" rIns="182880" bIns="0" rtlCol="0">
            <a:noAutofit/>
          </a:bodyPr>
          <a:lstStyle>
            <a:lvl1pPr>
              <a:lnSpc>
                <a:spcPct val="110000"/>
              </a:lnSpc>
              <a:spcBef>
                <a:spcPts val="400"/>
              </a:spcBef>
              <a:defRPr lang="en-US" sz="1800" dirty="0" smtClean="0"/>
            </a:lvl1pPr>
            <a:lvl2pPr>
              <a:defRPr lang="en-US" sz="2150" dirty="0" smtClean="0"/>
            </a:lvl2pPr>
            <a:lvl3pPr>
              <a:defRPr lang="en-US" sz="1400" dirty="0" smtClean="0"/>
            </a:lvl3pPr>
            <a:lvl4pPr>
              <a:defRPr lang="en-US" sz="1400" dirty="0" smtClean="0"/>
            </a:lvl4pPr>
          </a:lstStyle>
          <a:p>
            <a:pPr lvl="0"/>
            <a:r>
              <a:rPr lang="en-US"/>
              <a:t>Click to edit Master text styles</a:t>
            </a:r>
          </a:p>
        </p:txBody>
      </p:sp>
      <p:sp>
        <p:nvSpPr>
          <p:cNvPr id="5" name="Text Placeholder 4"/>
          <p:cNvSpPr>
            <a:spLocks noGrp="1"/>
          </p:cNvSpPr>
          <p:nvPr>
            <p:ph type="body" sz="quarter" idx="3"/>
          </p:nvPr>
        </p:nvSpPr>
        <p:spPr>
          <a:xfrm>
            <a:off x="4644390" y="1727805"/>
            <a:ext cx="4498848" cy="411480"/>
          </a:xfrm>
          <a:solidFill>
            <a:schemeClr val="bg2"/>
          </a:solidFill>
        </p:spPr>
        <p:txBody>
          <a:bodyPr rIns="182880" bIns="27432" anchor="ctr"/>
          <a:lstStyle>
            <a:lvl1pPr marL="182563" indent="0">
              <a:spcBef>
                <a:spcPts val="0"/>
              </a:spcBef>
              <a:buNone/>
              <a:tabLst/>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6538" y="2263518"/>
            <a:ext cx="3895344" cy="1525992"/>
          </a:xfrm>
        </p:spPr>
        <p:txBody>
          <a:bodyPr vert="horz" lIns="0" tIns="0" rIns="182880" bIns="0" rtlCol="0">
            <a:noAutofit/>
          </a:bodyPr>
          <a:lstStyle>
            <a:lvl1pPr marL="0" indent="0">
              <a:lnSpc>
                <a:spcPct val="110000"/>
              </a:lnSpc>
              <a:spcBef>
                <a:spcPts val="400"/>
              </a:spcBef>
              <a:defRPr lang="en-US" sz="1800" dirty="0" smtClean="0"/>
            </a:lvl1pPr>
            <a:lvl2pPr>
              <a:defRPr lang="en-US" sz="2150" dirty="0" smtClean="0"/>
            </a:lvl2pPr>
            <a:lvl3pPr>
              <a:defRPr lang="en-US" sz="1400" dirty="0" smtClean="0"/>
            </a:lvl3pPr>
            <a:lvl4pPr>
              <a:defRPr lang="en-US" sz="1400" dirty="0" smtClean="0"/>
            </a:lvl4pPr>
          </a:lstStyle>
          <a:p>
            <a:pPr lvl="0"/>
            <a:r>
              <a:rPr lang="en-US"/>
              <a:t>Click to edit Master text styles</a:t>
            </a:r>
          </a:p>
        </p:txBody>
      </p:sp>
      <p:sp>
        <p:nvSpPr>
          <p:cNvPr id="7" name="Date Placeholder 6"/>
          <p:cNvSpPr>
            <a:spLocks noGrp="1"/>
          </p:cNvSpPr>
          <p:nvPr>
            <p:ph type="dt" sz="half" idx="10"/>
          </p:nvPr>
        </p:nvSpPr>
        <p:spPr/>
        <p:txBody>
          <a:bodyPr/>
          <a:lstStyle/>
          <a:p>
            <a:r>
              <a:rPr lang="en-US" dirty="0"/>
              <a:t>Title or Job Number | XX Month 201X</a:t>
            </a:r>
          </a:p>
        </p:txBody>
      </p:sp>
      <p:sp>
        <p:nvSpPr>
          <p:cNvPr id="9" name="Slide Number Placeholder 8"/>
          <p:cNvSpPr>
            <a:spLocks noGrp="1"/>
          </p:cNvSpPr>
          <p:nvPr>
            <p:ph type="sldNum" sz="quarter" idx="12"/>
          </p:nvPr>
        </p:nvSpPr>
        <p:spPr/>
        <p:txBody>
          <a:bodyPr/>
          <a:lstStyle/>
          <a:p>
            <a:fld id="{0D558541-60C9-42A2-8392-FF12533A6B7A}" type="slidenum">
              <a:rPr lang="en-US" smtClean="0"/>
              <a:pPr/>
              <a:t>‹#›</a:t>
            </a:fld>
            <a:endParaRPr lang="en-US" dirty="0"/>
          </a:p>
        </p:txBody>
      </p:sp>
      <p:sp>
        <p:nvSpPr>
          <p:cNvPr id="24" name="Text Placeholder 4"/>
          <p:cNvSpPr>
            <a:spLocks noGrp="1"/>
          </p:cNvSpPr>
          <p:nvPr>
            <p:ph type="body" sz="quarter" idx="14"/>
          </p:nvPr>
        </p:nvSpPr>
        <p:spPr>
          <a:xfrm>
            <a:off x="0" y="3991433"/>
            <a:ext cx="4498848" cy="411480"/>
          </a:xfrm>
          <a:solidFill>
            <a:schemeClr val="bg2"/>
          </a:solidFill>
        </p:spPr>
        <p:txBody>
          <a:bodyPr rIns="182880" bIns="27432" anchor="ctr"/>
          <a:lstStyle>
            <a:lvl1pPr marL="400050" indent="0">
              <a:spcBef>
                <a:spcPts val="0"/>
              </a:spcBef>
              <a:buNone/>
              <a:tabLst/>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Content Placeholder 5"/>
          <p:cNvSpPr>
            <a:spLocks noGrp="1"/>
          </p:cNvSpPr>
          <p:nvPr>
            <p:ph sz="quarter" idx="15"/>
          </p:nvPr>
        </p:nvSpPr>
        <p:spPr>
          <a:xfrm>
            <a:off x="397511" y="4527146"/>
            <a:ext cx="3890328" cy="1525992"/>
          </a:xfrm>
        </p:spPr>
        <p:txBody>
          <a:bodyPr vert="horz" lIns="0" tIns="0" rIns="182880" bIns="0" rtlCol="0">
            <a:noAutofit/>
          </a:bodyPr>
          <a:lstStyle>
            <a:lvl1pPr marL="0" indent="0">
              <a:lnSpc>
                <a:spcPct val="110000"/>
              </a:lnSpc>
              <a:spcBef>
                <a:spcPts val="400"/>
              </a:spcBef>
              <a:defRPr lang="en-US" sz="1800" dirty="0" smtClean="0"/>
            </a:lvl1pPr>
            <a:lvl2pPr>
              <a:defRPr lang="en-US" sz="2150" dirty="0" smtClean="0"/>
            </a:lvl2pPr>
            <a:lvl3pPr>
              <a:defRPr lang="en-US" sz="1400" dirty="0" smtClean="0"/>
            </a:lvl3pPr>
            <a:lvl4pPr>
              <a:defRPr lang="en-US" sz="1400" dirty="0" smtClean="0"/>
            </a:lvl4pPr>
          </a:lstStyle>
          <a:p>
            <a:pPr lvl="0"/>
            <a:r>
              <a:rPr lang="en-US"/>
              <a:t>Click to edit Master text styles</a:t>
            </a:r>
          </a:p>
        </p:txBody>
      </p:sp>
      <p:sp>
        <p:nvSpPr>
          <p:cNvPr id="26" name="Text Placeholder 4"/>
          <p:cNvSpPr>
            <a:spLocks noGrp="1"/>
          </p:cNvSpPr>
          <p:nvPr>
            <p:ph type="body" sz="quarter" idx="16"/>
          </p:nvPr>
        </p:nvSpPr>
        <p:spPr>
          <a:xfrm>
            <a:off x="4644390" y="3991433"/>
            <a:ext cx="4498848" cy="411480"/>
          </a:xfrm>
          <a:solidFill>
            <a:schemeClr val="bg2"/>
          </a:solidFill>
        </p:spPr>
        <p:txBody>
          <a:bodyPr rIns="182880" bIns="27432" anchor="ctr"/>
          <a:lstStyle>
            <a:lvl1pPr marL="180975" indent="0">
              <a:spcBef>
                <a:spcPts val="0"/>
              </a:spcBef>
              <a:buNone/>
              <a:tabLst/>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Content Placeholder 5"/>
          <p:cNvSpPr>
            <a:spLocks noGrp="1"/>
          </p:cNvSpPr>
          <p:nvPr>
            <p:ph sz="quarter" idx="17"/>
          </p:nvPr>
        </p:nvSpPr>
        <p:spPr>
          <a:xfrm>
            <a:off x="4826538" y="4527146"/>
            <a:ext cx="3895344" cy="1525992"/>
          </a:xfrm>
        </p:spPr>
        <p:txBody>
          <a:bodyPr vert="horz" lIns="0" tIns="0" rIns="182880" bIns="0" rtlCol="0">
            <a:noAutofit/>
          </a:bodyPr>
          <a:lstStyle>
            <a:lvl1pPr marL="0" indent="0">
              <a:lnSpc>
                <a:spcPct val="110000"/>
              </a:lnSpc>
              <a:spcBef>
                <a:spcPts val="400"/>
              </a:spcBef>
              <a:defRPr lang="en-US" sz="1800" dirty="0" smtClean="0"/>
            </a:lvl1pPr>
            <a:lvl2pPr>
              <a:defRPr lang="en-US" sz="2150" dirty="0" smtClean="0"/>
            </a:lvl2pPr>
            <a:lvl3pPr>
              <a:defRPr lang="en-US" sz="1400" dirty="0" smtClean="0"/>
            </a:lvl3pPr>
            <a:lvl4pPr>
              <a:defRPr lang="en-US" sz="1400" dirty="0" smtClean="0"/>
            </a:lvl4pPr>
          </a:lstStyle>
          <a:p>
            <a:pPr lvl="0"/>
            <a:r>
              <a:rPr lang="en-US"/>
              <a:t>Click to edit Master text styles</a:t>
            </a:r>
          </a:p>
        </p:txBody>
      </p:sp>
    </p:spTree>
    <p:extLst>
      <p:ext uri="{BB962C8B-B14F-4D97-AF65-F5344CB8AC3E}">
        <p14:creationId xmlns:p14="http://schemas.microsoft.com/office/powerpoint/2010/main" val="1056639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BA68D5-832C-474A-8BEA-2880E0D423B7}"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dirty="0"/>
              <a:t>Title or Job Number | XX Month 201X</a:t>
            </a:r>
          </a:p>
        </p:txBody>
      </p:sp>
      <p:sp>
        <p:nvSpPr>
          <p:cNvPr id="5" name="Slide Number Placeholder 4"/>
          <p:cNvSpPr>
            <a:spLocks noGrp="1"/>
          </p:cNvSpPr>
          <p:nvPr>
            <p:ph type="sldNum" sz="quarter" idx="12"/>
          </p:nvPr>
        </p:nvSpPr>
        <p:spPr/>
        <p:txBody>
          <a:bodyPr/>
          <a:lstStyle/>
          <a:p>
            <a:fld id="{0D558541-60C9-42A2-8392-FF12533A6B7A}" type="slidenum">
              <a:rPr lang="en-US" smtClean="0"/>
              <a:pPr/>
              <a:t>‹#›</a:t>
            </a:fld>
            <a:endParaRPr lang="en-US" dirty="0"/>
          </a:p>
        </p:txBody>
      </p:sp>
      <p:sp>
        <p:nvSpPr>
          <p:cNvPr id="7" name="Chart Placeholder 6"/>
          <p:cNvSpPr>
            <a:spLocks noGrp="1"/>
          </p:cNvSpPr>
          <p:nvPr>
            <p:ph type="chart" sz="quarter" idx="13"/>
          </p:nvPr>
        </p:nvSpPr>
        <p:spPr>
          <a:xfrm>
            <a:off x="412750" y="1911350"/>
            <a:ext cx="8318500" cy="3803650"/>
          </a:xfrm>
        </p:spPr>
        <p:txBody>
          <a:bodyPr anchor="ctr"/>
          <a:lstStyle>
            <a:lvl1pPr algn="ctr">
              <a:defRPr/>
            </a:lvl1pPr>
          </a:lstStyle>
          <a:p>
            <a:r>
              <a:rPr lang="en-US" dirty="0"/>
              <a:t>Click icon to add chart</a:t>
            </a:r>
          </a:p>
        </p:txBody>
      </p:sp>
    </p:spTree>
    <p:extLst>
      <p:ext uri="{BB962C8B-B14F-4D97-AF65-F5344CB8AC3E}">
        <p14:creationId xmlns:p14="http://schemas.microsoft.com/office/powerpoint/2010/main" val="33983013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dirty="0"/>
              <a:t>Title or Job Number | XX Month 201X</a:t>
            </a:r>
          </a:p>
        </p:txBody>
      </p:sp>
      <p:sp>
        <p:nvSpPr>
          <p:cNvPr id="5" name="Slide Number Placeholder 4"/>
          <p:cNvSpPr>
            <a:spLocks noGrp="1"/>
          </p:cNvSpPr>
          <p:nvPr>
            <p:ph type="sldNum" sz="quarter" idx="12"/>
          </p:nvPr>
        </p:nvSpPr>
        <p:spPr/>
        <p:txBody>
          <a:bodyPr/>
          <a:lstStyle/>
          <a:p>
            <a:fld id="{0D558541-60C9-42A2-8392-FF12533A6B7A}" type="slidenum">
              <a:rPr lang="en-US" smtClean="0"/>
              <a:pPr/>
              <a:t>‹#›</a:t>
            </a:fld>
            <a:endParaRPr lang="en-US" dirty="0"/>
          </a:p>
        </p:txBody>
      </p:sp>
      <p:sp>
        <p:nvSpPr>
          <p:cNvPr id="7" name="Table Placeholder 6"/>
          <p:cNvSpPr>
            <a:spLocks noGrp="1"/>
          </p:cNvSpPr>
          <p:nvPr>
            <p:ph type="tbl" sz="quarter" idx="13"/>
          </p:nvPr>
        </p:nvSpPr>
        <p:spPr>
          <a:xfrm>
            <a:off x="412750" y="1728788"/>
            <a:ext cx="8318500" cy="4324350"/>
          </a:xfrm>
        </p:spPr>
        <p:txBody>
          <a:bodyPr anchor="ctr"/>
          <a:lstStyle>
            <a:lvl1pPr algn="ctr">
              <a:defRPr/>
            </a:lvl1pPr>
          </a:lstStyle>
          <a:p>
            <a:r>
              <a:rPr lang="en-US" dirty="0"/>
              <a:t>Click icon to add table</a:t>
            </a:r>
          </a:p>
        </p:txBody>
      </p:sp>
    </p:spTree>
    <p:extLst>
      <p:ext uri="{BB962C8B-B14F-4D97-AF65-F5344CB8AC3E}">
        <p14:creationId xmlns:p14="http://schemas.microsoft.com/office/powerpoint/2010/main" val="10038720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solidFill>
                  <a:schemeClr val="bg1"/>
                </a:solidFill>
                <a:latin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r>
              <a:rPr lang="en-US" dirty="0"/>
              <a:t>Title or Job Number | XX Month 201X</a:t>
            </a:r>
          </a:p>
        </p:txBody>
      </p:sp>
      <p:sp>
        <p:nvSpPr>
          <p:cNvPr id="5" name="Slide Number Placeholder 4"/>
          <p:cNvSpPr>
            <a:spLocks noGrp="1"/>
          </p:cNvSpPr>
          <p:nvPr>
            <p:ph type="sldNum" sz="quarter" idx="12"/>
          </p:nvPr>
        </p:nvSpPr>
        <p:spPr/>
        <p:txBody>
          <a:body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42921845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Title or Job Number | XX Month 201X</a:t>
            </a:r>
          </a:p>
        </p:txBody>
      </p:sp>
      <p:sp>
        <p:nvSpPr>
          <p:cNvPr id="4" name="Slide Number Placeholder 3"/>
          <p:cNvSpPr>
            <a:spLocks noGrp="1"/>
          </p:cNvSpPr>
          <p:nvPr>
            <p:ph type="sldNum" sz="quarter" idx="12"/>
          </p:nvPr>
        </p:nvSpPr>
        <p:spPr/>
        <p:txBody>
          <a:body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2421103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alf Text - Half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41900" y="1655444"/>
            <a:ext cx="3689350" cy="4397693"/>
          </a:xfrm>
        </p:spPr>
        <p:txBody>
          <a:bodyPr vert="horz" lIns="0" tIns="0" rIns="0" bIns="0" rtlCol="0">
            <a:noAutofit/>
          </a:bodyPr>
          <a:lstStyle>
            <a:lvl1pPr>
              <a:defRPr lang="en-US" sz="2000" dirty="0" smtClean="0"/>
            </a:lvl1pPr>
            <a:lvl2pPr>
              <a:defRPr lang="en-US" sz="1800" dirty="0" smtClean="0"/>
            </a:lvl2pPr>
            <a:lvl3pPr>
              <a:defRPr lang="en-US" sz="1600" dirty="0" smtClean="0"/>
            </a:lvl3pPr>
            <a:lvl4pPr>
              <a:defRPr lang="en-US" sz="1400" dirty="0" smtClean="0"/>
            </a:lvl4pPr>
          </a:lstStyle>
          <a:p>
            <a:pPr lvl="0">
              <a:spcBef>
                <a:spcPts val="1000"/>
              </a:spcBef>
            </a:pPr>
            <a:r>
              <a:rPr lang="en-US"/>
              <a:t>Click to edit Master text styles</a:t>
            </a:r>
          </a:p>
          <a:p>
            <a:pPr lvl="1">
              <a:spcBef>
                <a:spcPts val="1000"/>
              </a:spcBef>
            </a:pPr>
            <a:r>
              <a:rPr lang="en-US"/>
              <a:t>Second level</a:t>
            </a:r>
          </a:p>
          <a:p>
            <a:pPr lvl="2">
              <a:spcBef>
                <a:spcPts val="1000"/>
              </a:spcBef>
            </a:pPr>
            <a:r>
              <a:rPr lang="en-US"/>
              <a:t>Third level</a:t>
            </a:r>
          </a:p>
          <a:p>
            <a:pPr lvl="3">
              <a:spcBef>
                <a:spcPts val="1000"/>
              </a:spcBef>
            </a:pPr>
            <a:r>
              <a:rPr lang="en-US"/>
              <a:t>Fourth level</a:t>
            </a:r>
          </a:p>
        </p:txBody>
      </p:sp>
      <p:sp>
        <p:nvSpPr>
          <p:cNvPr id="5" name="Date Placeholder 4"/>
          <p:cNvSpPr>
            <a:spLocks noGrp="1"/>
          </p:cNvSpPr>
          <p:nvPr>
            <p:ph type="dt" sz="half" idx="10"/>
          </p:nvPr>
        </p:nvSpPr>
        <p:spPr/>
        <p:txBody>
          <a:bodyPr/>
          <a:lstStyle/>
          <a:p>
            <a:r>
              <a:rPr lang="en-US" dirty="0"/>
              <a:t>Title or Job Number | XX Month 201X</a:t>
            </a:r>
          </a:p>
        </p:txBody>
      </p:sp>
      <p:sp>
        <p:nvSpPr>
          <p:cNvPr id="7" name="Slide Number Placeholder 6"/>
          <p:cNvSpPr>
            <a:spLocks noGrp="1"/>
          </p:cNvSpPr>
          <p:nvPr>
            <p:ph type="sldNum" sz="quarter" idx="12"/>
          </p:nvPr>
        </p:nvSpPr>
        <p:spPr/>
        <p:txBody>
          <a:bodyPr/>
          <a:lstStyle/>
          <a:p>
            <a:fld id="{0D558541-60C9-42A2-8392-FF12533A6B7A}" type="slidenum">
              <a:rPr lang="en-US" smtClean="0"/>
              <a:pPr/>
              <a:t>‹#›</a:t>
            </a:fld>
            <a:endParaRPr lang="en-US" dirty="0"/>
          </a:p>
        </p:txBody>
      </p:sp>
      <p:sp>
        <p:nvSpPr>
          <p:cNvPr id="11" name="Picture Placeholder 10"/>
          <p:cNvSpPr>
            <a:spLocks noGrp="1"/>
          </p:cNvSpPr>
          <p:nvPr>
            <p:ph type="pic" sz="quarter" idx="13" hasCustomPrompt="1"/>
          </p:nvPr>
        </p:nvSpPr>
        <p:spPr>
          <a:xfrm>
            <a:off x="1" y="1728788"/>
            <a:ext cx="4514850" cy="4324350"/>
          </a:xfrm>
          <a:solidFill>
            <a:schemeClr val="bg1">
              <a:lumMod val="95000"/>
            </a:schemeClr>
          </a:solidFill>
        </p:spPr>
        <p:txBody>
          <a:bodyPr anchor="ctr"/>
          <a:lstStyle>
            <a:lvl1pPr algn="ctr">
              <a:defRPr/>
            </a:lvl1pPr>
          </a:lstStyle>
          <a:p>
            <a:r>
              <a:rPr lang="en-US" dirty="0"/>
              <a:t>Click to add image</a:t>
            </a:r>
          </a:p>
        </p:txBody>
      </p:sp>
    </p:spTree>
    <p:extLst>
      <p:ext uri="{BB962C8B-B14F-4D97-AF65-F5344CB8AC3E}">
        <p14:creationId xmlns:p14="http://schemas.microsoft.com/office/powerpoint/2010/main" val="18678382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w/ Title &amp; Footer">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0" y="1728788"/>
            <a:ext cx="9144000" cy="4324350"/>
          </a:xfrm>
          <a:solidFill>
            <a:schemeClr val="bg1">
              <a:lumMod val="95000"/>
            </a:schemeClr>
          </a:solidFill>
        </p:spPr>
        <p:txBody>
          <a:bodyPr anchor="ctr"/>
          <a:lstStyle>
            <a:lvl1pPr algn="ctr">
              <a:defRPr/>
            </a:lvl1pPr>
          </a:lstStyle>
          <a:p>
            <a:r>
              <a:rPr lang="en-US" dirty="0"/>
              <a:t>Click to add image</a:t>
            </a:r>
          </a:p>
        </p:txBody>
      </p:sp>
      <p:sp>
        <p:nvSpPr>
          <p:cNvPr id="2" name="Title 1"/>
          <p:cNvSpPr>
            <a:spLocks noGrp="1"/>
          </p:cNvSpPr>
          <p:nvPr>
            <p:ph type="title"/>
          </p:nvPr>
        </p:nvSpPr>
        <p:spPr>
          <a:xfrm>
            <a:off x="379094" y="552450"/>
            <a:ext cx="8352156" cy="1021002"/>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r>
              <a:rPr lang="en-US" dirty="0"/>
              <a:t>Title or Job Number | XX Month 201X</a:t>
            </a:r>
          </a:p>
        </p:txBody>
      </p:sp>
      <p:sp>
        <p:nvSpPr>
          <p:cNvPr id="7" name="Slide Number Placeholder 6"/>
          <p:cNvSpPr>
            <a:spLocks noGrp="1"/>
          </p:cNvSpPr>
          <p:nvPr>
            <p:ph type="sldNum" sz="quarter" idx="12"/>
          </p:nvPr>
        </p:nvSpPr>
        <p:spPr/>
        <p:txBody>
          <a:bodyPr/>
          <a:lstStyle/>
          <a:p>
            <a:fld id="{0D558541-60C9-42A2-8392-FF12533A6B7A}" type="slidenum">
              <a:rPr lang="en-US" smtClean="0"/>
              <a:pPr/>
              <a:t>‹#›</a:t>
            </a:fld>
            <a:endParaRPr lang="en-US" dirty="0"/>
          </a:p>
        </p:txBody>
      </p:sp>
      <p:sp>
        <p:nvSpPr>
          <p:cNvPr id="9" name="Text Placeholder 8"/>
          <p:cNvSpPr>
            <a:spLocks noGrp="1"/>
          </p:cNvSpPr>
          <p:nvPr>
            <p:ph type="body" sz="quarter" idx="14" hasCustomPrompt="1"/>
          </p:nvPr>
        </p:nvSpPr>
        <p:spPr bwMode="gray">
          <a:xfrm>
            <a:off x="379094" y="1794739"/>
            <a:ext cx="8318500" cy="1395412"/>
          </a:xfrm>
        </p:spPr>
        <p:txBody>
          <a:bodyPr/>
          <a:lstStyle>
            <a:lvl1pPr>
              <a:defRPr sz="3200" baseline="0"/>
            </a:lvl1pPr>
          </a:lstStyle>
          <a:p>
            <a:pPr lvl="0"/>
            <a:r>
              <a:rPr lang="en-US" dirty="0"/>
              <a:t>Click to add text over image. White or gray only. 32pt flexible positioning. Delete if not needed.</a:t>
            </a:r>
          </a:p>
        </p:txBody>
      </p:sp>
    </p:spTree>
    <p:extLst>
      <p:ext uri="{BB962C8B-B14F-4D97-AF65-F5344CB8AC3E}">
        <p14:creationId xmlns:p14="http://schemas.microsoft.com/office/powerpoint/2010/main" val="31561486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w/ Titl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0" y="1728788"/>
            <a:ext cx="9144000" cy="5129212"/>
          </a:xfrm>
          <a:solidFill>
            <a:schemeClr val="bg1">
              <a:lumMod val="95000"/>
            </a:schemeClr>
          </a:solidFill>
        </p:spPr>
        <p:txBody>
          <a:bodyPr anchor="ctr"/>
          <a:lstStyle>
            <a:lvl1pPr algn="ctr">
              <a:defRPr/>
            </a:lvl1pPr>
          </a:lstStyle>
          <a:p>
            <a:r>
              <a:rPr lang="en-US" dirty="0"/>
              <a:t>Click to add image</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lvl1pPr>
              <a:defRPr>
                <a:solidFill>
                  <a:schemeClr val="bg1"/>
                </a:solidFill>
              </a:defRPr>
            </a:lvl1pPr>
          </a:lstStyle>
          <a:p>
            <a:r>
              <a:rPr lang="en-US" dirty="0">
                <a:solidFill>
                  <a:prstClr val="white"/>
                </a:solidFill>
              </a:rPr>
              <a:t>Title or Job Number | XX Month 201X</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D558541-60C9-42A2-8392-FF12533A6B7A}" type="slidenum">
              <a:rPr lang="en-US" smtClean="0">
                <a:solidFill>
                  <a:prstClr val="white"/>
                </a:solidFill>
              </a:rPr>
              <a:pPr/>
              <a:t>‹#›</a:t>
            </a:fld>
            <a:endParaRPr lang="en-US" dirty="0">
              <a:solidFill>
                <a:prstClr val="white"/>
              </a:solidFill>
            </a:endParaRPr>
          </a:p>
        </p:txBody>
      </p:sp>
      <p:sp>
        <p:nvSpPr>
          <p:cNvPr id="9" name="Text Placeholder 8"/>
          <p:cNvSpPr>
            <a:spLocks noGrp="1"/>
          </p:cNvSpPr>
          <p:nvPr>
            <p:ph type="body" sz="quarter" idx="14" hasCustomPrompt="1"/>
          </p:nvPr>
        </p:nvSpPr>
        <p:spPr bwMode="gray">
          <a:xfrm>
            <a:off x="384048" y="1792224"/>
            <a:ext cx="8318500" cy="1395412"/>
          </a:xfrm>
        </p:spPr>
        <p:txBody>
          <a:bodyPr/>
          <a:lstStyle>
            <a:lvl1pPr>
              <a:defRPr sz="3200" baseline="0"/>
            </a:lvl1pPr>
          </a:lstStyle>
          <a:p>
            <a:pPr lvl="0"/>
            <a:r>
              <a:rPr lang="en-US" dirty="0"/>
              <a:t>Click to add text over image. White or gray only. 32pt flexible positioning. Delete if not needed.</a:t>
            </a:r>
          </a:p>
        </p:txBody>
      </p:sp>
    </p:spTree>
    <p:extLst>
      <p:ext uri="{BB962C8B-B14F-4D97-AF65-F5344CB8AC3E}">
        <p14:creationId xmlns:p14="http://schemas.microsoft.com/office/powerpoint/2010/main" val="12884704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0" y="0"/>
            <a:ext cx="9144000" cy="6858000"/>
          </a:xfrm>
          <a:solidFill>
            <a:schemeClr val="bg1">
              <a:lumMod val="95000"/>
            </a:schemeClr>
          </a:solidFill>
        </p:spPr>
        <p:txBody>
          <a:bodyPr anchor="ctr"/>
          <a:lstStyle>
            <a:lvl1pPr algn="ctr">
              <a:defRPr/>
            </a:lvl1pPr>
          </a:lstStyle>
          <a:p>
            <a:r>
              <a:rPr lang="en-US" dirty="0"/>
              <a:t>Click to add image</a:t>
            </a:r>
          </a:p>
        </p:txBody>
      </p:sp>
      <p:sp>
        <p:nvSpPr>
          <p:cNvPr id="2" name="Title 1"/>
          <p:cNvSpPr>
            <a:spLocks noGrp="1"/>
          </p:cNvSpPr>
          <p:nvPr>
            <p:ph type="title" hasCustomPrompt="1"/>
          </p:nvPr>
        </p:nvSpPr>
        <p:spPr bwMode="gray"/>
        <p:txBody>
          <a:bodyPr/>
          <a:lstStyle>
            <a:lvl1pPr>
              <a:defRPr sz="3200" spc="0" baseline="0"/>
            </a:lvl1pPr>
          </a:lstStyle>
          <a:p>
            <a:pPr lvl="0"/>
            <a:r>
              <a:rPr lang="en-US" dirty="0"/>
              <a:t>Click to add text over image. White or gray only. 32pt flexible positioning. Delete if not needed.</a:t>
            </a:r>
          </a:p>
        </p:txBody>
      </p:sp>
      <p:sp>
        <p:nvSpPr>
          <p:cNvPr id="5" name="Date Placeholder 4"/>
          <p:cNvSpPr>
            <a:spLocks noGrp="1"/>
          </p:cNvSpPr>
          <p:nvPr>
            <p:ph type="dt" sz="half" idx="10"/>
          </p:nvPr>
        </p:nvSpPr>
        <p:spPr/>
        <p:txBody>
          <a:bodyPr/>
          <a:lstStyle>
            <a:lvl1pPr>
              <a:defRPr>
                <a:solidFill>
                  <a:schemeClr val="bg1"/>
                </a:solidFill>
              </a:defRPr>
            </a:lvl1pPr>
          </a:lstStyle>
          <a:p>
            <a:r>
              <a:rPr lang="en-US" dirty="0">
                <a:solidFill>
                  <a:prstClr val="white"/>
                </a:solidFill>
              </a:rPr>
              <a:t>Title or Job Number | XX Month 201X</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D558541-60C9-42A2-8392-FF12533A6B7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630524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ull Image Top">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0" y="0"/>
            <a:ext cx="9144000" cy="6053138"/>
          </a:xfrm>
          <a:solidFill>
            <a:schemeClr val="bg1">
              <a:lumMod val="95000"/>
            </a:schemeClr>
          </a:solidFill>
        </p:spPr>
        <p:txBody>
          <a:bodyPr anchor="ctr"/>
          <a:lstStyle>
            <a:lvl1pPr algn="ctr">
              <a:defRPr/>
            </a:lvl1pPr>
          </a:lstStyle>
          <a:p>
            <a:r>
              <a:rPr lang="en-US" dirty="0"/>
              <a:t>Click to add image</a:t>
            </a:r>
          </a:p>
        </p:txBody>
      </p:sp>
      <p:sp>
        <p:nvSpPr>
          <p:cNvPr id="2" name="Title 1"/>
          <p:cNvSpPr>
            <a:spLocks noGrp="1"/>
          </p:cNvSpPr>
          <p:nvPr>
            <p:ph type="title" hasCustomPrompt="1"/>
          </p:nvPr>
        </p:nvSpPr>
        <p:spPr bwMode="gray"/>
        <p:txBody>
          <a:bodyPr/>
          <a:lstStyle>
            <a:lvl1pPr>
              <a:defRPr sz="3200" spc="0" baseline="0"/>
            </a:lvl1pPr>
          </a:lstStyle>
          <a:p>
            <a:pPr lvl="0"/>
            <a:r>
              <a:rPr lang="en-US" dirty="0"/>
              <a:t>Click to add text over image. White or gray only. 32pt flexible positioning. Delete if not needed.</a:t>
            </a:r>
          </a:p>
        </p:txBody>
      </p:sp>
      <p:sp>
        <p:nvSpPr>
          <p:cNvPr id="5" name="Date Placeholder 4"/>
          <p:cNvSpPr>
            <a:spLocks noGrp="1"/>
          </p:cNvSpPr>
          <p:nvPr>
            <p:ph type="dt" sz="half" idx="10"/>
          </p:nvPr>
        </p:nvSpPr>
        <p:spPr/>
        <p:txBody>
          <a:bodyPr/>
          <a:lstStyle/>
          <a:p>
            <a:r>
              <a:rPr lang="en-US" dirty="0"/>
              <a:t>Title or Job Number | XX Month 201X</a:t>
            </a:r>
          </a:p>
        </p:txBody>
      </p:sp>
      <p:sp>
        <p:nvSpPr>
          <p:cNvPr id="7" name="Slide Number Placeholder 6"/>
          <p:cNvSpPr>
            <a:spLocks noGrp="1"/>
          </p:cNvSpPr>
          <p:nvPr>
            <p:ph type="sldNum" sz="quarter" idx="12"/>
          </p:nvPr>
        </p:nvSpPr>
        <p:spPr/>
        <p:txBody>
          <a:body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18850651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wo Statements">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365125" y="790743"/>
            <a:ext cx="4149725" cy="4513261"/>
          </a:xfrm>
        </p:spPr>
        <p:txBody>
          <a:bodyPr/>
          <a:lstStyle>
            <a:lvl1pPr>
              <a:lnSpc>
                <a:spcPct val="90000"/>
              </a:lnSpc>
              <a:defRPr sz="4400"/>
            </a:lvl1pPr>
          </a:lstStyle>
          <a:p>
            <a:r>
              <a:rPr lang="en-US" dirty="0"/>
              <a:t>Extra emphasis headline five lines maximum </a:t>
            </a:r>
          </a:p>
        </p:txBody>
      </p:sp>
      <p:sp>
        <p:nvSpPr>
          <p:cNvPr id="3" name="Subtitle 2"/>
          <p:cNvSpPr>
            <a:spLocks noGrp="1"/>
          </p:cNvSpPr>
          <p:nvPr>
            <p:ph type="subTitle" idx="1" hasCustomPrompt="1"/>
          </p:nvPr>
        </p:nvSpPr>
        <p:spPr bwMode="gray">
          <a:xfrm>
            <a:off x="4955540" y="795823"/>
            <a:ext cx="3544570" cy="4528437"/>
          </a:xfrm>
        </p:spPr>
        <p:txBody>
          <a:bodyPr/>
          <a:lstStyle>
            <a:lvl1pPr marL="0" indent="0" algn="l">
              <a:lnSpc>
                <a:spcPct val="100000"/>
              </a:lnSpc>
              <a:buNone/>
              <a:defRPr sz="20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APdditional</a:t>
            </a:r>
            <a:r>
              <a:rPr lang="en-US" dirty="0"/>
              <a:t> statement goes here</a:t>
            </a:r>
          </a:p>
        </p:txBody>
      </p:sp>
      <p:sp>
        <p:nvSpPr>
          <p:cNvPr id="4" name="Date Placeholder 3"/>
          <p:cNvSpPr>
            <a:spLocks noGrp="1"/>
          </p:cNvSpPr>
          <p:nvPr>
            <p:ph type="dt" sz="half" idx="10"/>
          </p:nvPr>
        </p:nvSpPr>
        <p:spPr/>
        <p:txBody>
          <a:bodyPr/>
          <a:lstStyle/>
          <a:p>
            <a:r>
              <a:rPr lang="en-US" dirty="0"/>
              <a:t>Title or Job Number | XX Month 201X</a:t>
            </a:r>
          </a:p>
        </p:txBody>
      </p:sp>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244106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BA68D5-832C-474A-8BEA-2880E0D423B7}"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1613535"/>
            <a:ext cx="8375650" cy="2624288"/>
          </a:xfrm>
        </p:spPr>
        <p:txBody>
          <a:bodyPr anchor="t"/>
          <a:lstStyle>
            <a:lvl1pPr algn="l">
              <a:defRPr sz="5400" b="0" cap="none" spc="0" baseline="0">
                <a:solidFill>
                  <a:schemeClr val="tx2"/>
                </a:solidFill>
              </a:defRPr>
            </a:lvl1pPr>
          </a:lstStyle>
          <a:p>
            <a:r>
              <a:rPr lang="en-US" dirty="0"/>
              <a:t>Click to add divider title</a:t>
            </a:r>
            <a:br>
              <a:rPr lang="en-US" dirty="0"/>
            </a:br>
            <a:r>
              <a:rPr lang="en-US" dirty="0"/>
              <a:t>two lines maximum</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861" t="3741" r="3511" b="3000"/>
          <a:stretch/>
        </p:blipFill>
        <p:spPr>
          <a:xfrm>
            <a:off x="396954" y="6206558"/>
            <a:ext cx="491013" cy="483734"/>
          </a:xfrm>
          <a:prstGeom prst="rect">
            <a:avLst/>
          </a:prstGeom>
        </p:spPr>
      </p:pic>
    </p:spTree>
    <p:extLst>
      <p:ext uri="{BB962C8B-B14F-4D97-AF65-F5344CB8AC3E}">
        <p14:creationId xmlns:p14="http://schemas.microsoft.com/office/powerpoint/2010/main" val="40222919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2" name="Title 1"/>
          <p:cNvSpPr>
            <a:spLocks noGrp="1"/>
          </p:cNvSpPr>
          <p:nvPr>
            <p:ph type="title" hasCustomPrompt="1"/>
          </p:nvPr>
        </p:nvSpPr>
        <p:spPr>
          <a:xfrm>
            <a:off x="356616" y="1618488"/>
            <a:ext cx="8318500" cy="2624288"/>
          </a:xfrm>
        </p:spPr>
        <p:txBody>
          <a:bodyPr anchor="t"/>
          <a:lstStyle>
            <a:lvl1pPr algn="l">
              <a:defRPr sz="5400" b="0" cap="none" spc="0" baseline="0">
                <a:solidFill>
                  <a:schemeClr val="bg1"/>
                </a:solidFill>
              </a:defRPr>
            </a:lvl1pPr>
          </a:lstStyle>
          <a:p>
            <a:r>
              <a:rPr lang="en-US" dirty="0"/>
              <a:t>Click to add divider title</a:t>
            </a:r>
            <a:br>
              <a:rPr lang="en-US" dirty="0"/>
            </a:br>
            <a:r>
              <a:rPr lang="en-US" dirty="0"/>
              <a:t>two lines max</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411480" y="6217920"/>
            <a:ext cx="457200" cy="457200"/>
          </a:xfrm>
          <a:prstGeom prst="rect">
            <a:avLst/>
          </a:prstGeom>
        </p:spPr>
      </p:pic>
    </p:spTree>
    <p:extLst>
      <p:ext uri="{BB962C8B-B14F-4D97-AF65-F5344CB8AC3E}">
        <p14:creationId xmlns:p14="http://schemas.microsoft.com/office/powerpoint/2010/main" val="12938848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Green">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2" name="Title 1"/>
          <p:cNvSpPr>
            <a:spLocks noGrp="1"/>
          </p:cNvSpPr>
          <p:nvPr>
            <p:ph type="title" hasCustomPrompt="1"/>
          </p:nvPr>
        </p:nvSpPr>
        <p:spPr>
          <a:xfrm>
            <a:off x="356616" y="1618488"/>
            <a:ext cx="8318500" cy="2624288"/>
          </a:xfrm>
        </p:spPr>
        <p:txBody>
          <a:bodyPr anchor="t"/>
          <a:lstStyle>
            <a:lvl1pPr algn="l">
              <a:defRPr sz="5400" b="0" cap="none" spc="0" baseline="0">
                <a:solidFill>
                  <a:schemeClr val="bg1"/>
                </a:solidFill>
              </a:defRPr>
            </a:lvl1pPr>
          </a:lstStyle>
          <a:p>
            <a:r>
              <a:rPr lang="en-US" dirty="0"/>
              <a:t>Click to add divider title</a:t>
            </a:r>
            <a:br>
              <a:rPr lang="en-US" dirty="0"/>
            </a:br>
            <a:r>
              <a:rPr lang="en-US" dirty="0"/>
              <a:t>two lines max</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411480" y="6217920"/>
            <a:ext cx="457200" cy="457200"/>
          </a:xfrm>
          <a:prstGeom prst="rect">
            <a:avLst/>
          </a:prstGeom>
        </p:spPr>
      </p:pic>
    </p:spTree>
    <p:extLst>
      <p:ext uri="{BB962C8B-B14F-4D97-AF65-F5344CB8AC3E}">
        <p14:creationId xmlns:p14="http://schemas.microsoft.com/office/powerpoint/2010/main" val="16708456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Header Oran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2" name="Title 1"/>
          <p:cNvSpPr>
            <a:spLocks noGrp="1"/>
          </p:cNvSpPr>
          <p:nvPr>
            <p:ph type="title" hasCustomPrompt="1"/>
          </p:nvPr>
        </p:nvSpPr>
        <p:spPr>
          <a:xfrm>
            <a:off x="356616" y="1618488"/>
            <a:ext cx="8318500" cy="2624288"/>
          </a:xfrm>
        </p:spPr>
        <p:txBody>
          <a:bodyPr anchor="t"/>
          <a:lstStyle>
            <a:lvl1pPr algn="l">
              <a:defRPr sz="5400" b="0" cap="none" spc="0" baseline="0">
                <a:solidFill>
                  <a:schemeClr val="bg1"/>
                </a:solidFill>
              </a:defRPr>
            </a:lvl1pPr>
          </a:lstStyle>
          <a:p>
            <a:r>
              <a:rPr lang="en-US" dirty="0"/>
              <a:t>Click to add divider title</a:t>
            </a:r>
            <a:br>
              <a:rPr lang="en-US" dirty="0"/>
            </a:br>
            <a:r>
              <a:rPr lang="en-US" dirty="0"/>
              <a:t>two lines max</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411480" y="6217920"/>
            <a:ext cx="457200" cy="457200"/>
          </a:xfrm>
          <a:prstGeom prst="rect">
            <a:avLst/>
          </a:prstGeom>
        </p:spPr>
      </p:pic>
    </p:spTree>
    <p:extLst>
      <p:ext uri="{BB962C8B-B14F-4D97-AF65-F5344CB8AC3E}">
        <p14:creationId xmlns:p14="http://schemas.microsoft.com/office/powerpoint/2010/main" val="33756174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Header Purp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2" name="Title 1"/>
          <p:cNvSpPr>
            <a:spLocks noGrp="1"/>
          </p:cNvSpPr>
          <p:nvPr>
            <p:ph type="title" hasCustomPrompt="1"/>
          </p:nvPr>
        </p:nvSpPr>
        <p:spPr>
          <a:xfrm>
            <a:off x="356616" y="1618488"/>
            <a:ext cx="8318500" cy="2624288"/>
          </a:xfrm>
        </p:spPr>
        <p:txBody>
          <a:bodyPr anchor="t"/>
          <a:lstStyle>
            <a:lvl1pPr algn="l">
              <a:defRPr sz="5400" b="0" cap="none" spc="0" baseline="0">
                <a:solidFill>
                  <a:schemeClr val="bg1"/>
                </a:solidFill>
              </a:defRPr>
            </a:lvl1pPr>
          </a:lstStyle>
          <a:p>
            <a:r>
              <a:rPr lang="en-US" dirty="0"/>
              <a:t>Click to add divider title</a:t>
            </a:r>
            <a:br>
              <a:rPr lang="en-US" dirty="0"/>
            </a:br>
            <a:r>
              <a:rPr lang="en-US" dirty="0"/>
              <a:t>two lines max</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411480" y="6217920"/>
            <a:ext cx="457200" cy="457200"/>
          </a:xfrm>
          <a:prstGeom prst="rect">
            <a:avLst/>
          </a:prstGeom>
        </p:spPr>
      </p:pic>
    </p:spTree>
    <p:extLst>
      <p:ext uri="{BB962C8B-B14F-4D97-AF65-F5344CB8AC3E}">
        <p14:creationId xmlns:p14="http://schemas.microsoft.com/office/powerpoint/2010/main" val="40575314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Header Red">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2" name="Title 1"/>
          <p:cNvSpPr>
            <a:spLocks noGrp="1"/>
          </p:cNvSpPr>
          <p:nvPr>
            <p:ph type="title" hasCustomPrompt="1"/>
          </p:nvPr>
        </p:nvSpPr>
        <p:spPr>
          <a:xfrm>
            <a:off x="356616" y="1618488"/>
            <a:ext cx="8318500" cy="2624288"/>
          </a:xfrm>
        </p:spPr>
        <p:txBody>
          <a:bodyPr anchor="t"/>
          <a:lstStyle>
            <a:lvl1pPr algn="l">
              <a:defRPr sz="5400" b="0" cap="none" spc="0" baseline="0">
                <a:solidFill>
                  <a:schemeClr val="bg1"/>
                </a:solidFill>
              </a:defRPr>
            </a:lvl1pPr>
          </a:lstStyle>
          <a:p>
            <a:r>
              <a:rPr lang="en-US" dirty="0"/>
              <a:t>Click to add divider title</a:t>
            </a:r>
            <a:br>
              <a:rPr lang="en-US" dirty="0"/>
            </a:br>
            <a:r>
              <a:rPr lang="en-US" dirty="0"/>
              <a:t>two lines max</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411480" y="6217920"/>
            <a:ext cx="457200" cy="457200"/>
          </a:xfrm>
          <a:prstGeom prst="rect">
            <a:avLst/>
          </a:prstGeom>
        </p:spPr>
      </p:pic>
    </p:spTree>
    <p:extLst>
      <p:ext uri="{BB962C8B-B14F-4D97-AF65-F5344CB8AC3E}">
        <p14:creationId xmlns:p14="http://schemas.microsoft.com/office/powerpoint/2010/main" val="11723872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 Gra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2" name="Title 1"/>
          <p:cNvSpPr>
            <a:spLocks noGrp="1"/>
          </p:cNvSpPr>
          <p:nvPr>
            <p:ph type="title" hasCustomPrompt="1"/>
          </p:nvPr>
        </p:nvSpPr>
        <p:spPr>
          <a:xfrm>
            <a:off x="356616" y="1618488"/>
            <a:ext cx="8318500" cy="2624288"/>
          </a:xfrm>
        </p:spPr>
        <p:txBody>
          <a:bodyPr anchor="t"/>
          <a:lstStyle>
            <a:lvl1pPr algn="l">
              <a:defRPr sz="5400" b="0" cap="none" spc="0" baseline="0">
                <a:solidFill>
                  <a:schemeClr val="bg1"/>
                </a:solidFill>
              </a:defRPr>
            </a:lvl1pPr>
          </a:lstStyle>
          <a:p>
            <a:r>
              <a:rPr lang="en-US" dirty="0"/>
              <a:t>Click to add divider title</a:t>
            </a:r>
            <a:br>
              <a:rPr lang="en-US" dirty="0"/>
            </a:br>
            <a:r>
              <a:rPr lang="en-US" dirty="0"/>
              <a:t>two lines max</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411480" y="6217920"/>
            <a:ext cx="457200" cy="457200"/>
          </a:xfrm>
          <a:prstGeom prst="rect">
            <a:avLst/>
          </a:prstGeom>
        </p:spPr>
      </p:pic>
    </p:spTree>
    <p:extLst>
      <p:ext uri="{BB962C8B-B14F-4D97-AF65-F5344CB8AC3E}">
        <p14:creationId xmlns:p14="http://schemas.microsoft.com/office/powerpoint/2010/main" val="29290173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3890010" y="2747009"/>
            <a:ext cx="1363980" cy="1363980"/>
          </a:xfrm>
          <a:prstGeom prst="rect">
            <a:avLst/>
          </a:prstGeom>
        </p:spPr>
      </p:pic>
    </p:spTree>
    <p:extLst>
      <p:ext uri="{BB962C8B-B14F-4D97-AF65-F5344CB8AC3E}">
        <p14:creationId xmlns:p14="http://schemas.microsoft.com/office/powerpoint/2010/main" val="25904376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672585" y="0"/>
            <a:ext cx="4471416" cy="3353774"/>
          </a:xfrm>
          <a:prstGeom prst="rect">
            <a:avLst/>
          </a:prstGeom>
        </p:spPr>
      </p:pic>
      <p:sp>
        <p:nvSpPr>
          <p:cNvPr id="2" name="Title 1"/>
          <p:cNvSpPr>
            <a:spLocks noGrp="1"/>
          </p:cNvSpPr>
          <p:nvPr>
            <p:ph type="ctrTitle" hasCustomPrompt="1"/>
          </p:nvPr>
        </p:nvSpPr>
        <p:spPr>
          <a:xfrm>
            <a:off x="365760" y="3482975"/>
            <a:ext cx="8318500" cy="1470025"/>
          </a:xfrm>
        </p:spPr>
        <p:txBody>
          <a:bodyPr/>
          <a:lstStyle>
            <a:lvl1pPr>
              <a:lnSpc>
                <a:spcPct val="90000"/>
              </a:lnSpc>
              <a:defRPr sz="4800"/>
            </a:lvl1pPr>
          </a:lstStyle>
          <a:p>
            <a:r>
              <a:rPr lang="en-US" dirty="0"/>
              <a:t>Click to add title</a:t>
            </a:r>
            <a:br>
              <a:rPr lang="en-US" dirty="0"/>
            </a:br>
            <a:r>
              <a:rPr lang="en-US" dirty="0"/>
              <a:t>two lines maximum</a:t>
            </a:r>
          </a:p>
        </p:txBody>
      </p:sp>
      <p:sp>
        <p:nvSpPr>
          <p:cNvPr id="3" name="Subtitle 2"/>
          <p:cNvSpPr>
            <a:spLocks noGrp="1"/>
          </p:cNvSpPr>
          <p:nvPr>
            <p:ph type="subTitle" idx="1" hasCustomPrompt="1"/>
          </p:nvPr>
        </p:nvSpPr>
        <p:spPr>
          <a:xfrm>
            <a:off x="384048" y="5001768"/>
            <a:ext cx="6316112" cy="406265"/>
          </a:xfrm>
        </p:spPr>
        <p:txBody>
          <a:bodyPr>
            <a:spAutoFit/>
          </a:bodyPr>
          <a:lstStyle>
            <a:lvl1pPr marL="0" indent="0" algn="l">
              <a:lnSpc>
                <a:spcPct val="110000"/>
              </a:lnSpc>
              <a:spcBef>
                <a:spcPts val="0"/>
              </a:spcBef>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6" name="TextBox 5"/>
          <p:cNvSpPr txBox="1"/>
          <p:nvPr userDrawn="1"/>
        </p:nvSpPr>
        <p:spPr>
          <a:xfrm>
            <a:off x="397510" y="6175107"/>
            <a:ext cx="2069797" cy="338554"/>
          </a:xfrm>
          <a:prstGeom prst="rect">
            <a:avLst/>
          </a:prstGeom>
          <a:noFill/>
        </p:spPr>
        <p:txBody>
          <a:bodyPr wrap="none" lIns="0" tIns="0" rIns="0" bIns="0" rtlCol="0" anchor="b" anchorCtr="0">
            <a:noAutofit/>
          </a:bodyPr>
          <a:lstStyle/>
          <a:p>
            <a:pPr eaLnBrk="1" fontAlgn="auto" hangingPunct="1">
              <a:spcBef>
                <a:spcPts val="0"/>
              </a:spcBef>
              <a:spcAft>
                <a:spcPts val="0"/>
              </a:spcAft>
            </a:pPr>
            <a:r>
              <a:rPr lang="en-US" sz="1600" b="1" dirty="0">
                <a:solidFill>
                  <a:srgbClr val="005CB9"/>
                </a:solidFill>
                <a:latin typeface="GE Inspira Pitch"/>
                <a:ea typeface="+mn-ea"/>
              </a:rPr>
              <a:t>Imagination at work</a:t>
            </a:r>
          </a:p>
        </p:txBody>
      </p:sp>
      <p:sp>
        <p:nvSpPr>
          <p:cNvPr id="7" name="Text Placeholder 6"/>
          <p:cNvSpPr>
            <a:spLocks noGrp="1"/>
          </p:cNvSpPr>
          <p:nvPr>
            <p:ph type="body" sz="quarter" idx="10"/>
          </p:nvPr>
        </p:nvSpPr>
        <p:spPr>
          <a:xfrm>
            <a:off x="396875" y="5415285"/>
            <a:ext cx="6303963" cy="307777"/>
          </a:xfrm>
        </p:spPr>
        <p:txBody>
          <a:bodyPr>
            <a:spAutoFit/>
          </a:bodyPr>
          <a:lstStyle>
            <a:lvl1pPr>
              <a:defRPr sz="2000"/>
            </a:lvl1pPr>
          </a:lstStyle>
          <a:p>
            <a:pPr lvl="0"/>
            <a:r>
              <a:rPr lang="en-US"/>
              <a:t>Click to edit Master text styles</a:t>
            </a:r>
          </a:p>
        </p:txBody>
      </p:sp>
    </p:spTree>
    <p:extLst>
      <p:ext uri="{BB962C8B-B14F-4D97-AF65-F5344CB8AC3E}">
        <p14:creationId xmlns:p14="http://schemas.microsoft.com/office/powerpoint/2010/main" val="41378510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936702"/>
            <a:ext cx="4382429" cy="1918010"/>
          </a:xfrm>
          <a:prstGeom prst="rect">
            <a:avLst/>
          </a:prstGeom>
        </p:spPr>
      </p:pic>
      <p:sp>
        <p:nvSpPr>
          <p:cNvPr id="2" name="Title 1"/>
          <p:cNvSpPr>
            <a:spLocks noGrp="1"/>
          </p:cNvSpPr>
          <p:nvPr>
            <p:ph type="ctrTitle" hasCustomPrompt="1"/>
          </p:nvPr>
        </p:nvSpPr>
        <p:spPr>
          <a:xfrm>
            <a:off x="365760" y="3482975"/>
            <a:ext cx="8318500" cy="1470025"/>
          </a:xfrm>
        </p:spPr>
        <p:txBody>
          <a:bodyPr/>
          <a:lstStyle>
            <a:lvl1pPr>
              <a:lnSpc>
                <a:spcPct val="90000"/>
              </a:lnSpc>
              <a:defRPr sz="4800"/>
            </a:lvl1pPr>
          </a:lstStyle>
          <a:p>
            <a:r>
              <a:rPr lang="en-US" dirty="0"/>
              <a:t>Click to add title</a:t>
            </a:r>
            <a:br>
              <a:rPr lang="en-US" dirty="0"/>
            </a:br>
            <a:r>
              <a:rPr lang="en-US" dirty="0"/>
              <a:t>two lines maximum</a:t>
            </a:r>
          </a:p>
        </p:txBody>
      </p:sp>
      <p:sp>
        <p:nvSpPr>
          <p:cNvPr id="3" name="Subtitle 2"/>
          <p:cNvSpPr>
            <a:spLocks noGrp="1"/>
          </p:cNvSpPr>
          <p:nvPr>
            <p:ph type="subTitle" idx="1" hasCustomPrompt="1"/>
          </p:nvPr>
        </p:nvSpPr>
        <p:spPr>
          <a:xfrm>
            <a:off x="384048" y="5001768"/>
            <a:ext cx="6316112" cy="406265"/>
          </a:xfrm>
        </p:spPr>
        <p:txBody>
          <a:bodyPr>
            <a:spAutoFit/>
          </a:bodyPr>
          <a:lstStyle>
            <a:lvl1pPr marL="0" indent="0" algn="l">
              <a:lnSpc>
                <a:spcPct val="110000"/>
              </a:lnSpc>
              <a:spcBef>
                <a:spcPts val="0"/>
              </a:spcBef>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6" name="TextBox 5"/>
          <p:cNvSpPr txBox="1"/>
          <p:nvPr userDrawn="1"/>
        </p:nvSpPr>
        <p:spPr>
          <a:xfrm>
            <a:off x="397510" y="6175107"/>
            <a:ext cx="2069797" cy="338554"/>
          </a:xfrm>
          <a:prstGeom prst="rect">
            <a:avLst/>
          </a:prstGeom>
          <a:noFill/>
        </p:spPr>
        <p:txBody>
          <a:bodyPr wrap="none" lIns="0" tIns="0" rIns="0" bIns="0" rtlCol="0" anchor="b" anchorCtr="0">
            <a:noAutofit/>
          </a:bodyPr>
          <a:lstStyle/>
          <a:p>
            <a:pPr eaLnBrk="1" fontAlgn="auto" hangingPunct="1">
              <a:spcBef>
                <a:spcPts val="0"/>
              </a:spcBef>
              <a:spcAft>
                <a:spcPts val="0"/>
              </a:spcAft>
            </a:pPr>
            <a:r>
              <a:rPr lang="en-US" sz="1600" b="1" dirty="0">
                <a:solidFill>
                  <a:srgbClr val="005CB9"/>
                </a:solidFill>
                <a:latin typeface="GE Inspira Pitch"/>
                <a:ea typeface="+mn-ea"/>
              </a:rPr>
              <a:t>Imagination at work</a:t>
            </a:r>
          </a:p>
        </p:txBody>
      </p:sp>
      <p:sp>
        <p:nvSpPr>
          <p:cNvPr id="7" name="Text Placeholder 6"/>
          <p:cNvSpPr>
            <a:spLocks noGrp="1"/>
          </p:cNvSpPr>
          <p:nvPr>
            <p:ph type="body" sz="quarter" idx="10"/>
          </p:nvPr>
        </p:nvSpPr>
        <p:spPr>
          <a:xfrm>
            <a:off x="396875" y="5415285"/>
            <a:ext cx="6303963" cy="307777"/>
          </a:xfrm>
        </p:spPr>
        <p:txBody>
          <a:bodyPr>
            <a:spAutoFit/>
          </a:bodyPr>
          <a:lstStyle>
            <a:lvl1pPr>
              <a:defRPr sz="2000"/>
            </a:lvl1pPr>
          </a:lstStyle>
          <a:p>
            <a:pPr lvl="0"/>
            <a:r>
              <a:rPr lang="en-US"/>
              <a:t>Click to edit Master text styles</a:t>
            </a:r>
          </a:p>
        </p:txBody>
      </p:sp>
    </p:spTree>
    <p:extLst>
      <p:ext uri="{BB962C8B-B14F-4D97-AF65-F5344CB8AC3E}">
        <p14:creationId xmlns:p14="http://schemas.microsoft.com/office/powerpoint/2010/main" val="1095753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BBA68D5-832C-474A-8BEA-2880E0D423B7}"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2377440"/>
          </a:xfrm>
          <a:prstGeom prst="rect">
            <a:avLst/>
          </a:prstGeom>
        </p:spPr>
      </p:pic>
      <p:sp>
        <p:nvSpPr>
          <p:cNvPr id="2" name="Title 1"/>
          <p:cNvSpPr>
            <a:spLocks noGrp="1"/>
          </p:cNvSpPr>
          <p:nvPr>
            <p:ph type="ctrTitle" hasCustomPrompt="1"/>
          </p:nvPr>
        </p:nvSpPr>
        <p:spPr>
          <a:xfrm>
            <a:off x="365760" y="3482975"/>
            <a:ext cx="8318500" cy="1470025"/>
          </a:xfrm>
        </p:spPr>
        <p:txBody>
          <a:bodyPr/>
          <a:lstStyle>
            <a:lvl1pPr>
              <a:lnSpc>
                <a:spcPct val="90000"/>
              </a:lnSpc>
              <a:defRPr sz="4800"/>
            </a:lvl1pPr>
          </a:lstStyle>
          <a:p>
            <a:r>
              <a:rPr lang="en-US" dirty="0"/>
              <a:t>Click to add title</a:t>
            </a:r>
            <a:br>
              <a:rPr lang="en-US" dirty="0"/>
            </a:br>
            <a:r>
              <a:rPr lang="en-US" dirty="0"/>
              <a:t>two lines maximum</a:t>
            </a:r>
          </a:p>
        </p:txBody>
      </p:sp>
      <p:sp>
        <p:nvSpPr>
          <p:cNvPr id="3" name="Subtitle 2"/>
          <p:cNvSpPr>
            <a:spLocks noGrp="1"/>
          </p:cNvSpPr>
          <p:nvPr>
            <p:ph type="subTitle" idx="1" hasCustomPrompt="1"/>
          </p:nvPr>
        </p:nvSpPr>
        <p:spPr>
          <a:xfrm>
            <a:off x="384048" y="5001768"/>
            <a:ext cx="6316112" cy="406265"/>
          </a:xfrm>
        </p:spPr>
        <p:txBody>
          <a:bodyPr>
            <a:spAutoFit/>
          </a:bodyPr>
          <a:lstStyle>
            <a:lvl1pPr marL="0" indent="0" algn="l">
              <a:lnSpc>
                <a:spcPct val="110000"/>
              </a:lnSpc>
              <a:spcBef>
                <a:spcPts val="0"/>
              </a:spcBef>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6" name="TextBox 5"/>
          <p:cNvSpPr txBox="1"/>
          <p:nvPr userDrawn="1"/>
        </p:nvSpPr>
        <p:spPr>
          <a:xfrm>
            <a:off x="397510" y="6175107"/>
            <a:ext cx="2069797" cy="338554"/>
          </a:xfrm>
          <a:prstGeom prst="rect">
            <a:avLst/>
          </a:prstGeom>
          <a:noFill/>
        </p:spPr>
        <p:txBody>
          <a:bodyPr wrap="none" lIns="0" tIns="0" rIns="0" bIns="0" rtlCol="0" anchor="b" anchorCtr="0">
            <a:noAutofit/>
          </a:bodyPr>
          <a:lstStyle/>
          <a:p>
            <a:pPr eaLnBrk="1" fontAlgn="auto" hangingPunct="1">
              <a:spcBef>
                <a:spcPts val="0"/>
              </a:spcBef>
              <a:spcAft>
                <a:spcPts val="0"/>
              </a:spcAft>
            </a:pPr>
            <a:r>
              <a:rPr lang="en-US" sz="1600" b="1" dirty="0">
                <a:solidFill>
                  <a:srgbClr val="005CB9"/>
                </a:solidFill>
                <a:latin typeface="GE Inspira Pitch"/>
                <a:ea typeface="+mn-ea"/>
              </a:rPr>
              <a:t>Imagination at work</a:t>
            </a:r>
          </a:p>
        </p:txBody>
      </p:sp>
      <p:sp>
        <p:nvSpPr>
          <p:cNvPr id="7" name="Text Placeholder 6"/>
          <p:cNvSpPr>
            <a:spLocks noGrp="1"/>
          </p:cNvSpPr>
          <p:nvPr>
            <p:ph type="body" sz="quarter" idx="10"/>
          </p:nvPr>
        </p:nvSpPr>
        <p:spPr>
          <a:xfrm>
            <a:off x="396875" y="5415285"/>
            <a:ext cx="6303963" cy="307777"/>
          </a:xfrm>
        </p:spPr>
        <p:txBody>
          <a:bodyPr>
            <a:spAutoFit/>
          </a:bodyPr>
          <a:lstStyle>
            <a:lvl1pPr>
              <a:defRPr sz="2000"/>
            </a:lvl1pPr>
          </a:lstStyle>
          <a:p>
            <a:pPr lvl="0"/>
            <a:r>
              <a:rPr lang="en-US"/>
              <a:t>Click to edit Master text styles</a:t>
            </a:r>
          </a:p>
        </p:txBody>
      </p:sp>
    </p:spTree>
    <p:extLst>
      <p:ext uri="{BB962C8B-B14F-4D97-AF65-F5344CB8AC3E}">
        <p14:creationId xmlns:p14="http://schemas.microsoft.com/office/powerpoint/2010/main" val="30104436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9144001" cy="2428298"/>
          </a:xfrm>
          <a:prstGeom prst="rect">
            <a:avLst/>
          </a:prstGeom>
        </p:spPr>
      </p:pic>
      <p:sp>
        <p:nvSpPr>
          <p:cNvPr id="2" name="Title 1"/>
          <p:cNvSpPr>
            <a:spLocks noGrp="1"/>
          </p:cNvSpPr>
          <p:nvPr>
            <p:ph type="ctrTitle" hasCustomPrompt="1"/>
          </p:nvPr>
        </p:nvSpPr>
        <p:spPr>
          <a:xfrm>
            <a:off x="365760" y="3482975"/>
            <a:ext cx="8318500" cy="1470025"/>
          </a:xfrm>
        </p:spPr>
        <p:txBody>
          <a:bodyPr/>
          <a:lstStyle>
            <a:lvl1pPr>
              <a:lnSpc>
                <a:spcPct val="90000"/>
              </a:lnSpc>
              <a:defRPr sz="4800"/>
            </a:lvl1pPr>
          </a:lstStyle>
          <a:p>
            <a:r>
              <a:rPr lang="en-US" dirty="0"/>
              <a:t>Click to add title</a:t>
            </a:r>
            <a:br>
              <a:rPr lang="en-US" dirty="0"/>
            </a:br>
            <a:r>
              <a:rPr lang="en-US" dirty="0"/>
              <a:t>two lines maximum</a:t>
            </a:r>
          </a:p>
        </p:txBody>
      </p:sp>
      <p:sp>
        <p:nvSpPr>
          <p:cNvPr id="3" name="Subtitle 2"/>
          <p:cNvSpPr>
            <a:spLocks noGrp="1"/>
          </p:cNvSpPr>
          <p:nvPr>
            <p:ph type="subTitle" idx="1" hasCustomPrompt="1"/>
          </p:nvPr>
        </p:nvSpPr>
        <p:spPr>
          <a:xfrm>
            <a:off x="384048" y="5001768"/>
            <a:ext cx="6316112" cy="406265"/>
          </a:xfrm>
        </p:spPr>
        <p:txBody>
          <a:bodyPr>
            <a:spAutoFit/>
          </a:bodyPr>
          <a:lstStyle>
            <a:lvl1pPr marL="0" indent="0" algn="l">
              <a:lnSpc>
                <a:spcPct val="110000"/>
              </a:lnSpc>
              <a:spcBef>
                <a:spcPts val="0"/>
              </a:spcBef>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6" name="TextBox 5"/>
          <p:cNvSpPr txBox="1"/>
          <p:nvPr userDrawn="1"/>
        </p:nvSpPr>
        <p:spPr>
          <a:xfrm>
            <a:off x="397510" y="6175107"/>
            <a:ext cx="2069797" cy="338554"/>
          </a:xfrm>
          <a:prstGeom prst="rect">
            <a:avLst/>
          </a:prstGeom>
          <a:noFill/>
        </p:spPr>
        <p:txBody>
          <a:bodyPr wrap="none" lIns="0" tIns="0" rIns="0" bIns="0" rtlCol="0" anchor="b" anchorCtr="0">
            <a:noAutofit/>
          </a:bodyPr>
          <a:lstStyle/>
          <a:p>
            <a:pPr eaLnBrk="1" fontAlgn="auto" hangingPunct="1">
              <a:spcBef>
                <a:spcPts val="0"/>
              </a:spcBef>
              <a:spcAft>
                <a:spcPts val="0"/>
              </a:spcAft>
            </a:pPr>
            <a:r>
              <a:rPr lang="en-US" sz="1600" b="1" dirty="0">
                <a:solidFill>
                  <a:srgbClr val="005CB9"/>
                </a:solidFill>
                <a:latin typeface="GE Inspira Pitch"/>
                <a:ea typeface="+mn-ea"/>
              </a:rPr>
              <a:t>Imagination at work</a:t>
            </a:r>
          </a:p>
        </p:txBody>
      </p:sp>
      <p:sp>
        <p:nvSpPr>
          <p:cNvPr id="7" name="Text Placeholder 6"/>
          <p:cNvSpPr>
            <a:spLocks noGrp="1"/>
          </p:cNvSpPr>
          <p:nvPr>
            <p:ph type="body" sz="quarter" idx="10"/>
          </p:nvPr>
        </p:nvSpPr>
        <p:spPr>
          <a:xfrm>
            <a:off x="396875" y="5415285"/>
            <a:ext cx="6303963" cy="307777"/>
          </a:xfrm>
        </p:spPr>
        <p:txBody>
          <a:bodyPr>
            <a:spAutoFit/>
          </a:bodyPr>
          <a:lstStyle>
            <a:lvl1pPr>
              <a:defRPr sz="2000"/>
            </a:lvl1pPr>
          </a:lstStyle>
          <a:p>
            <a:pPr lvl="0"/>
            <a:r>
              <a:rPr lang="en-US"/>
              <a:t>Click to edit Master text styles</a:t>
            </a:r>
          </a:p>
        </p:txBody>
      </p:sp>
    </p:spTree>
    <p:extLst>
      <p:ext uri="{BB962C8B-B14F-4D97-AF65-F5344CB8AC3E}">
        <p14:creationId xmlns:p14="http://schemas.microsoft.com/office/powerpoint/2010/main" val="34779325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977352" y="0"/>
            <a:ext cx="3770721" cy="4257964"/>
          </a:xfrm>
          <a:prstGeom prst="rect">
            <a:avLst/>
          </a:prstGeom>
        </p:spPr>
      </p:pic>
      <p:sp>
        <p:nvSpPr>
          <p:cNvPr id="2" name="Title 1"/>
          <p:cNvSpPr>
            <a:spLocks noGrp="1"/>
          </p:cNvSpPr>
          <p:nvPr>
            <p:ph type="ctrTitle" hasCustomPrompt="1"/>
          </p:nvPr>
        </p:nvSpPr>
        <p:spPr>
          <a:xfrm>
            <a:off x="365760" y="3482975"/>
            <a:ext cx="5811520" cy="1470025"/>
          </a:xfrm>
        </p:spPr>
        <p:txBody>
          <a:bodyPr/>
          <a:lstStyle>
            <a:lvl1pPr>
              <a:lnSpc>
                <a:spcPct val="90000"/>
              </a:lnSpc>
              <a:defRPr sz="4800"/>
            </a:lvl1pPr>
          </a:lstStyle>
          <a:p>
            <a:r>
              <a:rPr lang="en-US" dirty="0"/>
              <a:t>Click to add title</a:t>
            </a:r>
            <a:br>
              <a:rPr lang="en-US" dirty="0"/>
            </a:br>
            <a:r>
              <a:rPr lang="en-US" dirty="0"/>
              <a:t>two lines maximum</a:t>
            </a:r>
          </a:p>
        </p:txBody>
      </p:sp>
      <p:sp>
        <p:nvSpPr>
          <p:cNvPr id="3" name="Subtitle 2"/>
          <p:cNvSpPr>
            <a:spLocks noGrp="1"/>
          </p:cNvSpPr>
          <p:nvPr>
            <p:ph type="subTitle" idx="1" hasCustomPrompt="1"/>
          </p:nvPr>
        </p:nvSpPr>
        <p:spPr>
          <a:xfrm>
            <a:off x="384048" y="5001768"/>
            <a:ext cx="6316112" cy="406265"/>
          </a:xfrm>
        </p:spPr>
        <p:txBody>
          <a:bodyPr>
            <a:spAutoFit/>
          </a:bodyPr>
          <a:lstStyle>
            <a:lvl1pPr marL="0" indent="0" algn="l">
              <a:lnSpc>
                <a:spcPct val="110000"/>
              </a:lnSpc>
              <a:spcBef>
                <a:spcPts val="0"/>
              </a:spcBef>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6" name="TextBox 5"/>
          <p:cNvSpPr txBox="1"/>
          <p:nvPr userDrawn="1"/>
        </p:nvSpPr>
        <p:spPr>
          <a:xfrm>
            <a:off x="397510" y="6175107"/>
            <a:ext cx="2069797" cy="338554"/>
          </a:xfrm>
          <a:prstGeom prst="rect">
            <a:avLst/>
          </a:prstGeom>
          <a:noFill/>
        </p:spPr>
        <p:txBody>
          <a:bodyPr wrap="none" lIns="0" tIns="0" rIns="0" bIns="0" rtlCol="0" anchor="b" anchorCtr="0">
            <a:noAutofit/>
          </a:bodyPr>
          <a:lstStyle/>
          <a:p>
            <a:pPr eaLnBrk="1" fontAlgn="auto" hangingPunct="1">
              <a:spcBef>
                <a:spcPts val="0"/>
              </a:spcBef>
              <a:spcAft>
                <a:spcPts val="0"/>
              </a:spcAft>
            </a:pPr>
            <a:r>
              <a:rPr lang="en-US" sz="1600" b="1" dirty="0">
                <a:solidFill>
                  <a:srgbClr val="005CB9"/>
                </a:solidFill>
                <a:latin typeface="GE Inspira Pitch"/>
                <a:ea typeface="+mn-ea"/>
              </a:rPr>
              <a:t>Imagination at work</a:t>
            </a:r>
          </a:p>
        </p:txBody>
      </p:sp>
      <p:sp>
        <p:nvSpPr>
          <p:cNvPr id="7" name="Text Placeholder 6"/>
          <p:cNvSpPr>
            <a:spLocks noGrp="1"/>
          </p:cNvSpPr>
          <p:nvPr>
            <p:ph type="body" sz="quarter" idx="10"/>
          </p:nvPr>
        </p:nvSpPr>
        <p:spPr>
          <a:xfrm>
            <a:off x="396875" y="5415285"/>
            <a:ext cx="6303963" cy="307777"/>
          </a:xfrm>
        </p:spPr>
        <p:txBody>
          <a:bodyPr>
            <a:spAutoFit/>
          </a:bodyPr>
          <a:lstStyle>
            <a:lvl1pPr>
              <a:defRPr sz="2000"/>
            </a:lvl1pPr>
          </a:lstStyle>
          <a:p>
            <a:pPr lvl="0"/>
            <a:r>
              <a:rPr lang="en-US"/>
              <a:t>Click to edit Master text styles</a:t>
            </a:r>
          </a:p>
        </p:txBody>
      </p:sp>
    </p:spTree>
    <p:extLst>
      <p:ext uri="{BB962C8B-B14F-4D97-AF65-F5344CB8AC3E}">
        <p14:creationId xmlns:p14="http://schemas.microsoft.com/office/powerpoint/2010/main" val="10781199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84048" y="1627632"/>
            <a:ext cx="8347202" cy="434682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10"/>
          </p:nvPr>
        </p:nvSpPr>
        <p:spPr/>
        <p:txBody>
          <a:bodyPr/>
          <a:lstStyle/>
          <a:p>
            <a:r>
              <a:rPr lang="en-US" dirty="0"/>
              <a:t>Title or Job Number | XX Month 201X</a:t>
            </a:r>
          </a:p>
        </p:txBody>
      </p:sp>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16609720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ake Away">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384048" y="5129213"/>
            <a:ext cx="8348472" cy="646331"/>
          </a:xfrm>
          <a:solidFill>
            <a:schemeClr val="tx2"/>
          </a:solidFill>
        </p:spPr>
        <p:txBody>
          <a:bodyPr wrap="square" lIns="182880" tIns="182880" rIns="182880" bIns="182880" rtlCol="0">
            <a:spAutoFit/>
          </a:bodyPr>
          <a:lstStyle>
            <a:lvl1pPr algn="ctr">
              <a:defRPr lang="en-US" sz="1800" dirty="0" smtClean="0">
                <a:solidFill>
                  <a:schemeClr val="bg1"/>
                </a:solidFill>
              </a:defRPr>
            </a:lvl1pPr>
          </a:lstStyle>
          <a:p>
            <a:pPr lvl="0" algn="ctr"/>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84048" y="1627633"/>
            <a:ext cx="8347202" cy="340156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10"/>
          </p:nvPr>
        </p:nvSpPr>
        <p:spPr/>
        <p:txBody>
          <a:bodyPr/>
          <a:lstStyle/>
          <a:p>
            <a:r>
              <a:rPr lang="en-US" dirty="0"/>
              <a:t>Title or Job Number | XX Month 201X</a:t>
            </a:r>
          </a:p>
        </p:txBody>
      </p:sp>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7851398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Storytelling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9094" y="551747"/>
            <a:ext cx="8352156" cy="1021002"/>
          </a:xfrm>
        </p:spPr>
        <p:txBody>
          <a:bodyPr/>
          <a:lstStyle/>
          <a:p>
            <a:r>
              <a:rPr lang="en-US"/>
              <a:t>Click to edit Master title style</a:t>
            </a:r>
            <a:endParaRPr lang="en-US" dirty="0"/>
          </a:p>
        </p:txBody>
      </p:sp>
      <p:sp>
        <p:nvSpPr>
          <p:cNvPr id="3" name="Content Placeholder 2"/>
          <p:cNvSpPr>
            <a:spLocks noGrp="1"/>
          </p:cNvSpPr>
          <p:nvPr>
            <p:ph idx="1"/>
          </p:nvPr>
        </p:nvSpPr>
        <p:spPr>
          <a:xfrm>
            <a:off x="379094" y="2395728"/>
            <a:ext cx="8347202" cy="3654997"/>
          </a:xfrm>
        </p:spPr>
        <p:txBody>
          <a:bodyPr/>
          <a:lstStyle>
            <a:lvl1pPr>
              <a:defRPr sz="2800">
                <a:solidFill>
                  <a:schemeClr val="tx2"/>
                </a:solidFill>
              </a:defRPr>
            </a:lvl1pPr>
            <a:lvl2pPr marL="284163" indent="-263525">
              <a:defRPr sz="2800"/>
            </a:lvl2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p>
            <a:r>
              <a:rPr lang="en-US" dirty="0"/>
              <a:t>Title or Job Number | XX Month 201X</a:t>
            </a:r>
          </a:p>
        </p:txBody>
      </p:sp>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18208829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4048" y="1627632"/>
            <a:ext cx="8347202" cy="434682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10"/>
          </p:nvPr>
        </p:nvSpPr>
        <p:spPr/>
        <p:txBody>
          <a:bodyPr/>
          <a:lstStyle/>
          <a:p>
            <a:r>
              <a:rPr lang="en-US" dirty="0"/>
              <a:t>Title or Job Number | XX Month 201X</a:t>
            </a:r>
          </a:p>
        </p:txBody>
      </p:sp>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37931525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ig Titl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8614" y="534983"/>
            <a:ext cx="8312573" cy="1582488"/>
          </a:xfrm>
        </p:spPr>
        <p:txBody>
          <a:bodyPr/>
          <a:lstStyle>
            <a:lvl1pPr>
              <a:lnSpc>
                <a:spcPct val="85000"/>
              </a:lnSpc>
              <a:defRPr sz="6000"/>
            </a:lvl1pPr>
          </a:lstStyle>
          <a:p>
            <a:r>
              <a:rPr lang="en-US" dirty="0" err="1"/>
              <a:t>PClick</a:t>
            </a:r>
            <a:r>
              <a:rPr lang="en-US" dirty="0"/>
              <a:t> to edit Master title style</a:t>
            </a:r>
          </a:p>
        </p:txBody>
      </p:sp>
      <p:sp>
        <p:nvSpPr>
          <p:cNvPr id="3" name="Content Placeholder 2"/>
          <p:cNvSpPr>
            <a:spLocks noGrp="1"/>
          </p:cNvSpPr>
          <p:nvPr>
            <p:ph idx="1"/>
          </p:nvPr>
        </p:nvSpPr>
        <p:spPr>
          <a:xfrm>
            <a:off x="384048" y="2438400"/>
            <a:ext cx="8347202" cy="3587492"/>
          </a:xfrm>
        </p:spPr>
        <p:txBody>
          <a:bodyPr/>
          <a:lstStyle>
            <a:lvl1pPr>
              <a:defRPr>
                <a:solidFill>
                  <a:schemeClr val="tx2"/>
                </a:solidFill>
              </a:defRPr>
            </a:lvl1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10"/>
          </p:nvPr>
        </p:nvSpPr>
        <p:spPr/>
        <p:txBody>
          <a:bodyPr/>
          <a:lstStyle/>
          <a:p>
            <a:r>
              <a:rPr lang="en-US" dirty="0"/>
              <a:t>Title or Job Number | XX Month 201X</a:t>
            </a:r>
          </a:p>
        </p:txBody>
      </p:sp>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24795810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Text Heav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91668" y="1657668"/>
            <a:ext cx="8347202" cy="4324350"/>
          </a:xfrm>
        </p:spPr>
        <p:txBody>
          <a:bodyPr vert="horz" lIns="0" tIns="0" rIns="0" bIns="0" rtlCol="0">
            <a:noAutofit/>
          </a:bodyPr>
          <a:lstStyle>
            <a:lvl1pPr>
              <a:spcAft>
                <a:spcPts val="0"/>
              </a:spcAft>
              <a:defRPr lang="en-US" sz="2000" dirty="0" smtClean="0"/>
            </a:lvl1pPr>
            <a:lvl2pPr marL="193675" indent="-182563">
              <a:defRPr lang="en-US" dirty="0" smtClean="0"/>
            </a:lvl2pPr>
            <a:lvl3pPr marL="400050" indent="-195263">
              <a:defRPr lang="en-US" sz="1800" dirty="0" smtClean="0"/>
            </a:lvl3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r>
              <a:rPr lang="en-US" dirty="0"/>
              <a:t>Title or Job Number | XX Month 201X</a:t>
            </a:r>
          </a:p>
        </p:txBody>
      </p:sp>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24521588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Text Heavy 1-Line">
    <p:spTree>
      <p:nvGrpSpPr>
        <p:cNvPr id="1" name=""/>
        <p:cNvGrpSpPr/>
        <p:nvPr/>
      </p:nvGrpSpPr>
      <p:grpSpPr>
        <a:xfrm>
          <a:off x="0" y="0"/>
          <a:ext cx="0" cy="0"/>
          <a:chOff x="0" y="0"/>
          <a:chExt cx="0" cy="0"/>
        </a:xfrm>
      </p:grpSpPr>
      <p:sp>
        <p:nvSpPr>
          <p:cNvPr id="2" name="Title 1"/>
          <p:cNvSpPr>
            <a:spLocks noGrp="1"/>
          </p:cNvSpPr>
          <p:nvPr>
            <p:ph type="title"/>
          </p:nvPr>
        </p:nvSpPr>
        <p:spPr>
          <a:xfrm>
            <a:off x="379094" y="552450"/>
            <a:ext cx="8352156" cy="527753"/>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91668" y="1080008"/>
            <a:ext cx="8347202" cy="4585145"/>
          </a:xfrm>
        </p:spPr>
        <p:txBody>
          <a:bodyPr vert="horz" lIns="0" tIns="0" rIns="0" bIns="0" rtlCol="0">
            <a:noAutofit/>
          </a:bodyPr>
          <a:lstStyle>
            <a:lvl1pPr>
              <a:spcAft>
                <a:spcPts val="0"/>
              </a:spcAft>
              <a:defRPr lang="en-US" sz="2000" dirty="0" smtClean="0"/>
            </a:lvl1pPr>
            <a:lvl2pPr marL="193675" indent="-182563">
              <a:defRPr lang="en-US" dirty="0" smtClean="0"/>
            </a:lvl2pPr>
            <a:lvl3pPr marL="400050" indent="-195263">
              <a:defRPr lang="en-US" sz="1800" dirty="0" smtClean="0"/>
            </a:lvl3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r>
              <a:rPr lang="en-US" dirty="0"/>
              <a:t>Title or Job Number | XX Month 201X</a:t>
            </a:r>
          </a:p>
        </p:txBody>
      </p:sp>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4227925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31552"/>
            <a:ext cx="1779688" cy="421648"/>
          </a:xfrm>
          <a:prstGeom prst="rect">
            <a:avLst/>
          </a:prstGeom>
        </p:spPr>
      </p:pic>
      <p:sp>
        <p:nvSpPr>
          <p:cNvPr id="7" name="Rectangle 6"/>
          <p:cNvSpPr/>
          <p:nvPr userDrawn="1"/>
        </p:nvSpPr>
        <p:spPr>
          <a:xfrm>
            <a:off x="6776673" y="6291590"/>
            <a:ext cx="1906291" cy="253916"/>
          </a:xfrm>
          <a:prstGeom prst="rect">
            <a:avLst/>
          </a:prstGeom>
        </p:spPr>
        <p:txBody>
          <a:bodyPr wrap="none">
            <a:spAutoFit/>
          </a:bodyPr>
          <a:lstStyle/>
          <a:p>
            <a:r>
              <a:rPr lang="en-US" sz="1050" b="1" dirty="0">
                <a:solidFill>
                  <a:srgbClr val="008BB4"/>
                </a:solidFill>
                <a:latin typeface="Arial" panose="020B0604020202020204" pitchFamily="34" charset="0"/>
                <a:ea typeface="Libre Baskerville" charset="0"/>
                <a:cs typeface="Arial" panose="020B0604020202020204" pitchFamily="34" charset="0"/>
              </a:rPr>
              <a:t>www.fibercellsystems.com</a:t>
            </a:r>
            <a:endParaRPr lang="en-US" sz="1400" dirty="0">
              <a:solidFill>
                <a:srgbClr val="008BB4"/>
              </a:solidFill>
              <a:latin typeface="Arial" panose="020B0604020202020204" pitchFamily="34" charset="0"/>
              <a:cs typeface="Arial" panose="020B0604020202020204" pitchFamily="34" charset="0"/>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91795" y="1656685"/>
            <a:ext cx="3896043" cy="4396453"/>
          </a:xfrm>
        </p:spPr>
        <p:txBody>
          <a:bodyPr vert="horz" lIns="0" tIns="0" rIns="0" bIns="0" rtlCol="0">
            <a:noAutofit/>
          </a:bodyPr>
          <a:lstStyle>
            <a:lvl1pPr>
              <a:spcBef>
                <a:spcPts val="1000"/>
              </a:spcBef>
              <a:defRPr lang="en-US" sz="2000" dirty="0" smtClean="0"/>
            </a:lvl1pPr>
            <a:lvl2pPr>
              <a:spcBef>
                <a:spcPts val="800"/>
              </a:spcBef>
              <a:defRPr lang="en-US" sz="1800" dirty="0" smtClean="0"/>
            </a:lvl2pPr>
            <a:lvl3pPr>
              <a:spcBef>
                <a:spcPts val="600"/>
              </a:spcBef>
              <a:defRPr lang="en-US" sz="1600" dirty="0" smtClean="0"/>
            </a:lvl3pPr>
            <a:lvl4pPr>
              <a:spcBef>
                <a:spcPts val="400"/>
              </a:spcBef>
              <a:defRPr lang="en-US" sz="1400"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831080" y="1656685"/>
            <a:ext cx="3900170" cy="4396453"/>
          </a:xfrm>
        </p:spPr>
        <p:txBody>
          <a:bodyPr vert="horz" lIns="0" tIns="0" rIns="0" bIns="0" rtlCol="0">
            <a:noAutofit/>
          </a:bodyPr>
          <a:lstStyle>
            <a:lvl1pPr>
              <a:defRPr lang="en-US" sz="2000" dirty="0" smtClean="0"/>
            </a:lvl1pPr>
            <a:lvl2pPr>
              <a:defRPr lang="en-US" sz="1800" dirty="0" smtClean="0"/>
            </a:lvl2pPr>
            <a:lvl3pPr>
              <a:defRPr lang="en-US" sz="1600" dirty="0" smtClean="0"/>
            </a:lvl3pPr>
            <a:lvl4pPr>
              <a:defRPr lang="en-US" sz="1400" dirty="0" smtClean="0"/>
            </a:lvl4pPr>
          </a:lstStyle>
          <a:p>
            <a:pPr lvl="0">
              <a:spcBef>
                <a:spcPts val="1000"/>
              </a:spcBef>
            </a:pPr>
            <a:r>
              <a:rPr lang="en-US"/>
              <a:t>Click to edit Master text styles</a:t>
            </a:r>
          </a:p>
          <a:p>
            <a:pPr lvl="1">
              <a:spcBef>
                <a:spcPts val="1000"/>
              </a:spcBef>
            </a:pPr>
            <a:r>
              <a:rPr lang="en-US"/>
              <a:t>Second level</a:t>
            </a:r>
          </a:p>
          <a:p>
            <a:pPr lvl="2">
              <a:spcBef>
                <a:spcPts val="1000"/>
              </a:spcBef>
            </a:pPr>
            <a:r>
              <a:rPr lang="en-US"/>
              <a:t>Third level</a:t>
            </a:r>
          </a:p>
          <a:p>
            <a:pPr lvl="3">
              <a:spcBef>
                <a:spcPts val="1000"/>
              </a:spcBef>
            </a:pPr>
            <a:r>
              <a:rPr lang="en-US"/>
              <a:t>Fourth level</a:t>
            </a:r>
          </a:p>
        </p:txBody>
      </p:sp>
      <p:sp>
        <p:nvSpPr>
          <p:cNvPr id="5" name="Date Placeholder 4"/>
          <p:cNvSpPr>
            <a:spLocks noGrp="1"/>
          </p:cNvSpPr>
          <p:nvPr>
            <p:ph type="dt" sz="half" idx="10"/>
          </p:nvPr>
        </p:nvSpPr>
        <p:spPr/>
        <p:txBody>
          <a:bodyPr/>
          <a:lstStyle/>
          <a:p>
            <a:r>
              <a:rPr lang="en-US" dirty="0"/>
              <a:t>Title or Job Number | XX Month 201X</a:t>
            </a:r>
          </a:p>
        </p:txBody>
      </p:sp>
      <p:sp>
        <p:nvSpPr>
          <p:cNvPr id="7" name="Slide Number Placeholder 6"/>
          <p:cNvSpPr>
            <a:spLocks noGrp="1"/>
          </p:cNvSpPr>
          <p:nvPr>
            <p:ph type="sldNum" sz="quarter" idx="12"/>
          </p:nvPr>
        </p:nvSpPr>
        <p:spPr/>
        <p:txBody>
          <a:body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24790734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391795" y="1634490"/>
            <a:ext cx="3904488" cy="373062"/>
          </a:xfrm>
        </p:spPr>
        <p:txBody>
          <a:bodyPr rIns="182880"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PClick</a:t>
            </a:r>
            <a:r>
              <a:rPr lang="en-US" dirty="0"/>
              <a:t> to edit Master text</a:t>
            </a:r>
          </a:p>
        </p:txBody>
      </p:sp>
      <p:sp>
        <p:nvSpPr>
          <p:cNvPr id="4" name="Content Placeholder 3"/>
          <p:cNvSpPr>
            <a:spLocks noGrp="1"/>
          </p:cNvSpPr>
          <p:nvPr>
            <p:ph sz="half" idx="2"/>
          </p:nvPr>
        </p:nvSpPr>
        <p:spPr>
          <a:xfrm>
            <a:off x="391795" y="2071639"/>
            <a:ext cx="3904488" cy="3811319"/>
          </a:xfrm>
        </p:spPr>
        <p:txBody>
          <a:bodyPr vert="horz" lIns="0" tIns="0" rIns="0" bIns="0" rtlCol="0">
            <a:noAutofit/>
          </a:bodyPr>
          <a:lstStyle>
            <a:lvl1pPr>
              <a:defRPr lang="en-US" sz="2000" dirty="0" smtClean="0"/>
            </a:lvl1pPr>
            <a:lvl2pPr>
              <a:defRPr lang="en-US" sz="1800" dirty="0" smtClean="0"/>
            </a:lvl2pPr>
            <a:lvl3pPr>
              <a:defRPr lang="en-US" sz="1600" dirty="0" smtClean="0"/>
            </a:lvl3pPr>
            <a:lvl4pPr>
              <a:defRPr lang="en-US" sz="1400" dirty="0" smtClean="0"/>
            </a:lvl4pPr>
          </a:lstStyle>
          <a:p>
            <a:pPr lvl="0">
              <a:spcBef>
                <a:spcPts val="1000"/>
              </a:spcBef>
            </a:pPr>
            <a:r>
              <a:rPr lang="en-US"/>
              <a:t>Click to edit Master text styles</a:t>
            </a:r>
          </a:p>
          <a:p>
            <a:pPr lvl="1">
              <a:spcBef>
                <a:spcPts val="1000"/>
              </a:spcBef>
            </a:pPr>
            <a:r>
              <a:rPr lang="en-US"/>
              <a:t>Second level</a:t>
            </a:r>
          </a:p>
          <a:p>
            <a:pPr lvl="2">
              <a:spcBef>
                <a:spcPts val="1000"/>
              </a:spcBef>
            </a:pPr>
            <a:r>
              <a:rPr lang="en-US"/>
              <a:t>Third level</a:t>
            </a:r>
          </a:p>
          <a:p>
            <a:pPr lvl="3">
              <a:spcBef>
                <a:spcPts val="1000"/>
              </a:spcBef>
            </a:pPr>
            <a:r>
              <a:rPr lang="en-US"/>
              <a:t>Fourth level</a:t>
            </a:r>
          </a:p>
        </p:txBody>
      </p:sp>
      <p:sp>
        <p:nvSpPr>
          <p:cNvPr id="5" name="Text Placeholder 4"/>
          <p:cNvSpPr>
            <a:spLocks noGrp="1"/>
          </p:cNvSpPr>
          <p:nvPr>
            <p:ph type="body" sz="quarter" idx="3"/>
          </p:nvPr>
        </p:nvSpPr>
        <p:spPr>
          <a:xfrm>
            <a:off x="4831080" y="1634490"/>
            <a:ext cx="3900170" cy="373062"/>
          </a:xfrm>
        </p:spPr>
        <p:txBody>
          <a:bodyPr rIns="182880"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31080" y="2071639"/>
            <a:ext cx="3900170" cy="3811319"/>
          </a:xfrm>
        </p:spPr>
        <p:txBody>
          <a:bodyPr vert="horz" lIns="0" tIns="0" rIns="0" bIns="0" rtlCol="0">
            <a:noAutofit/>
          </a:bodyPr>
          <a:lstStyle>
            <a:lvl1pPr>
              <a:defRPr lang="en-US" sz="2000" dirty="0" smtClean="0"/>
            </a:lvl1pPr>
            <a:lvl2pPr>
              <a:defRPr lang="en-US" sz="1800" dirty="0" smtClean="0"/>
            </a:lvl2pPr>
            <a:lvl3pPr>
              <a:defRPr lang="en-US" sz="1600" dirty="0" smtClean="0"/>
            </a:lvl3pPr>
            <a:lvl4pPr>
              <a:defRPr lang="en-US" sz="1400" dirty="0" smtClean="0"/>
            </a:lvl4pPr>
          </a:lstStyle>
          <a:p>
            <a:pPr lvl="0">
              <a:spcBef>
                <a:spcPts val="1000"/>
              </a:spcBef>
            </a:pPr>
            <a:r>
              <a:rPr lang="en-US"/>
              <a:t>Click to edit Master text styles</a:t>
            </a:r>
          </a:p>
          <a:p>
            <a:pPr lvl="1">
              <a:spcBef>
                <a:spcPts val="1000"/>
              </a:spcBef>
            </a:pPr>
            <a:r>
              <a:rPr lang="en-US"/>
              <a:t>Second level</a:t>
            </a:r>
          </a:p>
          <a:p>
            <a:pPr lvl="2">
              <a:spcBef>
                <a:spcPts val="1000"/>
              </a:spcBef>
            </a:pPr>
            <a:r>
              <a:rPr lang="en-US"/>
              <a:t>Third level</a:t>
            </a:r>
          </a:p>
          <a:p>
            <a:pPr lvl="3">
              <a:spcBef>
                <a:spcPts val="1000"/>
              </a:spcBef>
            </a:pPr>
            <a:r>
              <a:rPr lang="en-US"/>
              <a:t>Fourth level</a:t>
            </a:r>
          </a:p>
        </p:txBody>
      </p:sp>
      <p:sp>
        <p:nvSpPr>
          <p:cNvPr id="7" name="Date Placeholder 6"/>
          <p:cNvSpPr>
            <a:spLocks noGrp="1"/>
          </p:cNvSpPr>
          <p:nvPr>
            <p:ph type="dt" sz="half" idx="10"/>
          </p:nvPr>
        </p:nvSpPr>
        <p:spPr/>
        <p:txBody>
          <a:bodyPr/>
          <a:lstStyle/>
          <a:p>
            <a:r>
              <a:rPr lang="en-US" dirty="0"/>
              <a:t>Title or Job Number | XX Month 201X</a:t>
            </a:r>
          </a:p>
        </p:txBody>
      </p:sp>
      <p:sp>
        <p:nvSpPr>
          <p:cNvPr id="9" name="Slide Number Placeholder 8"/>
          <p:cNvSpPr>
            <a:spLocks noGrp="1"/>
          </p:cNvSpPr>
          <p:nvPr>
            <p:ph type="sldNum" sz="quarter" idx="12"/>
          </p:nvPr>
        </p:nvSpPr>
        <p:spPr/>
        <p:txBody>
          <a:body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1380111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0" y="1728788"/>
            <a:ext cx="4495800" cy="2084832"/>
          </a:xfrm>
          <a:solidFill>
            <a:schemeClr val="tx2"/>
          </a:solidFill>
        </p:spPr>
        <p:txBody>
          <a:bodyPr lIns="182880" tIns="118872" rIns="182880"/>
          <a:lstStyle>
            <a:lvl1pPr marL="212725" indent="0">
              <a:lnSpc>
                <a:spcPct val="100000"/>
              </a:lnSpc>
              <a:spcBef>
                <a:spcPts val="600"/>
              </a:spcBef>
              <a:spcAft>
                <a:spcPts val="200"/>
              </a:spcAft>
              <a:defRPr lang="en-US" sz="2000" dirty="0" smtClean="0">
                <a:solidFill>
                  <a:schemeClr val="bg1"/>
                </a:solidFill>
              </a:defRPr>
            </a:lvl1pPr>
            <a:lvl2pPr marL="381000" indent="-158750">
              <a:lnSpc>
                <a:spcPct val="100000"/>
              </a:lnSpc>
              <a:spcBef>
                <a:spcPts val="1000"/>
              </a:spcBef>
              <a:defRPr lang="en-US" sz="18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p>
            <a:r>
              <a:rPr lang="en-US" dirty="0"/>
              <a:t>Title or Job Number | XX Month 201X</a:t>
            </a:r>
          </a:p>
        </p:txBody>
      </p:sp>
      <p:sp>
        <p:nvSpPr>
          <p:cNvPr id="7" name="Slide Number Placeholder 6"/>
          <p:cNvSpPr>
            <a:spLocks noGrp="1"/>
          </p:cNvSpPr>
          <p:nvPr>
            <p:ph type="sldNum" sz="quarter" idx="12"/>
          </p:nvPr>
        </p:nvSpPr>
        <p:spPr/>
        <p:txBody>
          <a:bodyPr/>
          <a:lstStyle/>
          <a:p>
            <a:fld id="{0D558541-60C9-42A2-8392-FF12533A6B7A}" type="slidenum">
              <a:rPr lang="en-US" smtClean="0"/>
              <a:pPr/>
              <a:t>‹#›</a:t>
            </a:fld>
            <a:endParaRPr lang="en-US" dirty="0"/>
          </a:p>
        </p:txBody>
      </p:sp>
      <p:sp>
        <p:nvSpPr>
          <p:cNvPr id="12" name="Content Placeholder 2"/>
          <p:cNvSpPr>
            <a:spLocks noGrp="1"/>
          </p:cNvSpPr>
          <p:nvPr>
            <p:ph sz="half" idx="13"/>
          </p:nvPr>
        </p:nvSpPr>
        <p:spPr>
          <a:xfrm>
            <a:off x="4644390" y="1728788"/>
            <a:ext cx="4498848" cy="2084832"/>
          </a:xfrm>
          <a:solidFill>
            <a:schemeClr val="tx2"/>
          </a:solidFill>
        </p:spPr>
        <p:txBody>
          <a:bodyPr lIns="182880" tIns="118872" rIns="182880"/>
          <a:lstStyle>
            <a:lvl1pPr marL="212725" indent="0">
              <a:lnSpc>
                <a:spcPct val="100000"/>
              </a:lnSpc>
              <a:spcBef>
                <a:spcPts val="600"/>
              </a:spcBef>
              <a:spcAft>
                <a:spcPts val="200"/>
              </a:spcAft>
              <a:defRPr lang="en-US" sz="2000" dirty="0" smtClean="0">
                <a:solidFill>
                  <a:schemeClr val="bg1"/>
                </a:solidFill>
              </a:defRPr>
            </a:lvl1pPr>
            <a:lvl2pPr marL="381000" indent="-158750">
              <a:lnSpc>
                <a:spcPct val="100000"/>
              </a:lnSpc>
              <a:spcBef>
                <a:spcPts val="1000"/>
              </a:spcBef>
              <a:defRPr lang="en-US" sz="18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3" name="Content Placeholder 2"/>
          <p:cNvSpPr>
            <a:spLocks noGrp="1"/>
          </p:cNvSpPr>
          <p:nvPr>
            <p:ph sz="half" idx="14"/>
          </p:nvPr>
        </p:nvSpPr>
        <p:spPr>
          <a:xfrm>
            <a:off x="0" y="3962196"/>
            <a:ext cx="4495800" cy="2084832"/>
          </a:xfrm>
          <a:solidFill>
            <a:schemeClr val="tx2"/>
          </a:solidFill>
        </p:spPr>
        <p:txBody>
          <a:bodyPr lIns="182880" tIns="118872" rIns="182880"/>
          <a:lstStyle>
            <a:lvl1pPr marL="212725" indent="0">
              <a:lnSpc>
                <a:spcPct val="100000"/>
              </a:lnSpc>
              <a:spcBef>
                <a:spcPts val="600"/>
              </a:spcBef>
              <a:spcAft>
                <a:spcPts val="200"/>
              </a:spcAft>
              <a:defRPr lang="en-US" sz="2000" dirty="0" smtClean="0">
                <a:solidFill>
                  <a:schemeClr val="bg1"/>
                </a:solidFill>
              </a:defRPr>
            </a:lvl1pPr>
            <a:lvl2pPr marL="381000" indent="-158750">
              <a:lnSpc>
                <a:spcPct val="100000"/>
              </a:lnSpc>
              <a:spcBef>
                <a:spcPts val="1000"/>
              </a:spcBef>
              <a:defRPr lang="en-US" sz="18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4" name="Content Placeholder 2"/>
          <p:cNvSpPr>
            <a:spLocks noGrp="1"/>
          </p:cNvSpPr>
          <p:nvPr>
            <p:ph sz="half" idx="15"/>
          </p:nvPr>
        </p:nvSpPr>
        <p:spPr>
          <a:xfrm>
            <a:off x="4644390" y="3962196"/>
            <a:ext cx="4498848" cy="2084832"/>
          </a:xfrm>
          <a:solidFill>
            <a:schemeClr val="tx2"/>
          </a:solidFill>
        </p:spPr>
        <p:txBody>
          <a:bodyPr lIns="182880" tIns="118872" rIns="182880"/>
          <a:lstStyle>
            <a:lvl1pPr marL="212725" indent="0">
              <a:lnSpc>
                <a:spcPct val="100000"/>
              </a:lnSpc>
              <a:spcBef>
                <a:spcPts val="600"/>
              </a:spcBef>
              <a:spcAft>
                <a:spcPts val="200"/>
              </a:spcAft>
              <a:defRPr lang="en-US" sz="2000" dirty="0" smtClean="0">
                <a:solidFill>
                  <a:schemeClr val="bg1"/>
                </a:solidFill>
              </a:defRPr>
            </a:lvl1pPr>
            <a:lvl2pPr marL="381000" indent="-158750">
              <a:lnSpc>
                <a:spcPct val="100000"/>
              </a:lnSpc>
              <a:spcBef>
                <a:spcPts val="1000"/>
              </a:spcBef>
              <a:defRPr lang="en-US" sz="18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938529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Vertical Quadra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12751" y="1728788"/>
            <a:ext cx="1965960" cy="4324350"/>
          </a:xfrm>
          <a:solidFill>
            <a:schemeClr val="tx2"/>
          </a:solidFill>
        </p:spPr>
        <p:txBody>
          <a:bodyPr lIns="182880" tIns="137160" rIns="182880"/>
          <a:lstStyle>
            <a:lvl1pPr marL="1588" indent="0">
              <a:lnSpc>
                <a:spcPct val="100000"/>
              </a:lnSpc>
              <a:spcBef>
                <a:spcPts val="600"/>
              </a:spcBef>
              <a:spcAft>
                <a:spcPts val="200"/>
              </a:spcAft>
              <a:defRPr lang="en-US" sz="2000" dirty="0" smtClean="0">
                <a:solidFill>
                  <a:schemeClr val="bg1"/>
                </a:solidFill>
              </a:defRPr>
            </a:lvl1pPr>
            <a:lvl2pPr marL="1588" indent="0">
              <a:lnSpc>
                <a:spcPct val="100000"/>
              </a:lnSpc>
              <a:spcBef>
                <a:spcPts val="1000"/>
              </a:spcBef>
              <a:buNone/>
              <a:defRPr lang="en-US" sz="16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p>
            <a:r>
              <a:rPr lang="en-US" dirty="0"/>
              <a:t>Title or Job Number | XX Month 201X</a:t>
            </a:r>
          </a:p>
        </p:txBody>
      </p:sp>
      <p:sp>
        <p:nvSpPr>
          <p:cNvPr id="7" name="Slide Number Placeholder 6"/>
          <p:cNvSpPr>
            <a:spLocks noGrp="1"/>
          </p:cNvSpPr>
          <p:nvPr>
            <p:ph type="sldNum" sz="quarter" idx="12"/>
          </p:nvPr>
        </p:nvSpPr>
        <p:spPr/>
        <p:txBody>
          <a:bodyPr/>
          <a:lstStyle/>
          <a:p>
            <a:fld id="{0D558541-60C9-42A2-8392-FF12533A6B7A}" type="slidenum">
              <a:rPr lang="en-US" smtClean="0"/>
              <a:pPr/>
              <a:t>‹#›</a:t>
            </a:fld>
            <a:endParaRPr lang="en-US" dirty="0"/>
          </a:p>
        </p:txBody>
      </p:sp>
      <p:sp>
        <p:nvSpPr>
          <p:cNvPr id="16" name="Content Placeholder 2"/>
          <p:cNvSpPr>
            <a:spLocks noGrp="1"/>
          </p:cNvSpPr>
          <p:nvPr>
            <p:ph sz="half" idx="13"/>
          </p:nvPr>
        </p:nvSpPr>
        <p:spPr>
          <a:xfrm>
            <a:off x="2529840" y="1728788"/>
            <a:ext cx="1965960" cy="4324350"/>
          </a:xfrm>
          <a:solidFill>
            <a:schemeClr val="tx2"/>
          </a:solidFill>
        </p:spPr>
        <p:txBody>
          <a:bodyPr lIns="182880" tIns="137160" rIns="182880"/>
          <a:lstStyle>
            <a:lvl1pPr marL="1588" indent="0">
              <a:lnSpc>
                <a:spcPct val="100000"/>
              </a:lnSpc>
              <a:spcBef>
                <a:spcPts val="600"/>
              </a:spcBef>
              <a:spcAft>
                <a:spcPts val="200"/>
              </a:spcAft>
              <a:defRPr lang="en-US" sz="2000" dirty="0" smtClean="0">
                <a:solidFill>
                  <a:schemeClr val="bg1"/>
                </a:solidFill>
              </a:defRPr>
            </a:lvl1pPr>
            <a:lvl2pPr marL="1588" indent="0">
              <a:lnSpc>
                <a:spcPct val="100000"/>
              </a:lnSpc>
              <a:spcBef>
                <a:spcPts val="1000"/>
              </a:spcBef>
              <a:buNone/>
              <a:defRPr lang="en-US" sz="16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20" name="Content Placeholder 2"/>
          <p:cNvSpPr>
            <a:spLocks noGrp="1"/>
          </p:cNvSpPr>
          <p:nvPr>
            <p:ph sz="half" idx="14"/>
          </p:nvPr>
        </p:nvSpPr>
        <p:spPr>
          <a:xfrm>
            <a:off x="4644390" y="1728788"/>
            <a:ext cx="1965960" cy="4324350"/>
          </a:xfrm>
          <a:solidFill>
            <a:schemeClr val="tx2"/>
          </a:solidFill>
        </p:spPr>
        <p:txBody>
          <a:bodyPr lIns="182880" tIns="137160" rIns="182880"/>
          <a:lstStyle>
            <a:lvl1pPr marL="1588" indent="0">
              <a:lnSpc>
                <a:spcPct val="100000"/>
              </a:lnSpc>
              <a:spcBef>
                <a:spcPts val="600"/>
              </a:spcBef>
              <a:spcAft>
                <a:spcPts val="200"/>
              </a:spcAft>
              <a:defRPr lang="en-US" sz="2000" dirty="0" smtClean="0">
                <a:solidFill>
                  <a:schemeClr val="bg1"/>
                </a:solidFill>
              </a:defRPr>
            </a:lvl1pPr>
            <a:lvl2pPr marL="1588" indent="0">
              <a:lnSpc>
                <a:spcPct val="100000"/>
              </a:lnSpc>
              <a:spcBef>
                <a:spcPts val="1000"/>
              </a:spcBef>
              <a:buNone/>
              <a:defRPr lang="en-US" sz="16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22" name="Content Placeholder 2"/>
          <p:cNvSpPr>
            <a:spLocks noGrp="1"/>
          </p:cNvSpPr>
          <p:nvPr>
            <p:ph sz="half" idx="15"/>
          </p:nvPr>
        </p:nvSpPr>
        <p:spPr>
          <a:xfrm>
            <a:off x="6758940" y="1728788"/>
            <a:ext cx="1965960" cy="4324350"/>
          </a:xfrm>
          <a:solidFill>
            <a:schemeClr val="tx2"/>
          </a:solidFill>
        </p:spPr>
        <p:txBody>
          <a:bodyPr lIns="182880" tIns="137160" rIns="182880"/>
          <a:lstStyle>
            <a:lvl1pPr marL="1588" indent="0">
              <a:lnSpc>
                <a:spcPct val="100000"/>
              </a:lnSpc>
              <a:spcBef>
                <a:spcPts val="600"/>
              </a:spcBef>
              <a:spcAft>
                <a:spcPts val="200"/>
              </a:spcAft>
              <a:defRPr lang="en-US" sz="2000" dirty="0" smtClean="0">
                <a:solidFill>
                  <a:schemeClr val="bg1"/>
                </a:solidFill>
              </a:defRPr>
            </a:lvl1pPr>
            <a:lvl2pPr marL="1588" indent="0">
              <a:lnSpc>
                <a:spcPct val="100000"/>
              </a:lnSpc>
              <a:spcBef>
                <a:spcPts val="1000"/>
              </a:spcBef>
              <a:buNone/>
              <a:defRPr lang="en-US" sz="16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1310097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Quadra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0" y="1727805"/>
            <a:ext cx="4498848" cy="411480"/>
          </a:xfrm>
          <a:solidFill>
            <a:schemeClr val="bg2"/>
          </a:solidFill>
        </p:spPr>
        <p:txBody>
          <a:bodyPr rIns="182880" bIns="27432" anchor="ctr"/>
          <a:lstStyle>
            <a:lvl1pPr marL="398463" indent="0">
              <a:spcBef>
                <a:spcPts val="0"/>
              </a:spcBef>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97510" y="2263518"/>
            <a:ext cx="3890328" cy="1525992"/>
          </a:xfrm>
        </p:spPr>
        <p:txBody>
          <a:bodyPr vert="horz" lIns="0" tIns="0" rIns="182880" bIns="0" rtlCol="0">
            <a:noAutofit/>
          </a:bodyPr>
          <a:lstStyle>
            <a:lvl1pPr>
              <a:lnSpc>
                <a:spcPct val="110000"/>
              </a:lnSpc>
              <a:spcBef>
                <a:spcPts val="400"/>
              </a:spcBef>
              <a:defRPr lang="en-US" sz="1800" dirty="0" smtClean="0"/>
            </a:lvl1pPr>
            <a:lvl2pPr>
              <a:defRPr lang="en-US" sz="2150" dirty="0" smtClean="0"/>
            </a:lvl2pPr>
            <a:lvl3pPr>
              <a:defRPr lang="en-US" sz="1400" dirty="0" smtClean="0"/>
            </a:lvl3pPr>
            <a:lvl4pPr>
              <a:defRPr lang="en-US" sz="1400" dirty="0" smtClean="0"/>
            </a:lvl4pPr>
          </a:lstStyle>
          <a:p>
            <a:pPr lvl="0"/>
            <a:r>
              <a:rPr lang="en-US"/>
              <a:t>Click to edit Master text styles</a:t>
            </a:r>
          </a:p>
        </p:txBody>
      </p:sp>
      <p:sp>
        <p:nvSpPr>
          <p:cNvPr id="5" name="Text Placeholder 4"/>
          <p:cNvSpPr>
            <a:spLocks noGrp="1"/>
          </p:cNvSpPr>
          <p:nvPr>
            <p:ph type="body" sz="quarter" idx="3"/>
          </p:nvPr>
        </p:nvSpPr>
        <p:spPr>
          <a:xfrm>
            <a:off x="4644390" y="1727805"/>
            <a:ext cx="4498848" cy="411480"/>
          </a:xfrm>
          <a:solidFill>
            <a:schemeClr val="bg2"/>
          </a:solidFill>
        </p:spPr>
        <p:txBody>
          <a:bodyPr rIns="182880" bIns="27432" anchor="ctr"/>
          <a:lstStyle>
            <a:lvl1pPr marL="182563" indent="0">
              <a:spcBef>
                <a:spcPts val="0"/>
              </a:spcBef>
              <a:buNone/>
              <a:tabLst/>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6538" y="2263518"/>
            <a:ext cx="3895344" cy="1525992"/>
          </a:xfrm>
        </p:spPr>
        <p:txBody>
          <a:bodyPr vert="horz" lIns="0" tIns="0" rIns="182880" bIns="0" rtlCol="0">
            <a:noAutofit/>
          </a:bodyPr>
          <a:lstStyle>
            <a:lvl1pPr marL="0" indent="0">
              <a:lnSpc>
                <a:spcPct val="110000"/>
              </a:lnSpc>
              <a:spcBef>
                <a:spcPts val="400"/>
              </a:spcBef>
              <a:defRPr lang="en-US" sz="1800" dirty="0" smtClean="0"/>
            </a:lvl1pPr>
            <a:lvl2pPr>
              <a:defRPr lang="en-US" sz="2150" dirty="0" smtClean="0"/>
            </a:lvl2pPr>
            <a:lvl3pPr>
              <a:defRPr lang="en-US" sz="1400" dirty="0" smtClean="0"/>
            </a:lvl3pPr>
            <a:lvl4pPr>
              <a:defRPr lang="en-US" sz="1400" dirty="0" smtClean="0"/>
            </a:lvl4pPr>
          </a:lstStyle>
          <a:p>
            <a:pPr lvl="0"/>
            <a:r>
              <a:rPr lang="en-US"/>
              <a:t>Click to edit Master text styles</a:t>
            </a:r>
          </a:p>
        </p:txBody>
      </p:sp>
      <p:sp>
        <p:nvSpPr>
          <p:cNvPr id="7" name="Date Placeholder 6"/>
          <p:cNvSpPr>
            <a:spLocks noGrp="1"/>
          </p:cNvSpPr>
          <p:nvPr>
            <p:ph type="dt" sz="half" idx="10"/>
          </p:nvPr>
        </p:nvSpPr>
        <p:spPr/>
        <p:txBody>
          <a:bodyPr/>
          <a:lstStyle/>
          <a:p>
            <a:r>
              <a:rPr lang="en-US" dirty="0"/>
              <a:t>Title or Job Number | XX Month 201X</a:t>
            </a:r>
          </a:p>
        </p:txBody>
      </p:sp>
      <p:sp>
        <p:nvSpPr>
          <p:cNvPr id="9" name="Slide Number Placeholder 8"/>
          <p:cNvSpPr>
            <a:spLocks noGrp="1"/>
          </p:cNvSpPr>
          <p:nvPr>
            <p:ph type="sldNum" sz="quarter" idx="12"/>
          </p:nvPr>
        </p:nvSpPr>
        <p:spPr/>
        <p:txBody>
          <a:bodyPr/>
          <a:lstStyle/>
          <a:p>
            <a:fld id="{0D558541-60C9-42A2-8392-FF12533A6B7A}" type="slidenum">
              <a:rPr lang="en-US" smtClean="0"/>
              <a:pPr/>
              <a:t>‹#›</a:t>
            </a:fld>
            <a:endParaRPr lang="en-US" dirty="0"/>
          </a:p>
        </p:txBody>
      </p:sp>
      <p:sp>
        <p:nvSpPr>
          <p:cNvPr id="24" name="Text Placeholder 4"/>
          <p:cNvSpPr>
            <a:spLocks noGrp="1"/>
          </p:cNvSpPr>
          <p:nvPr>
            <p:ph type="body" sz="quarter" idx="14"/>
          </p:nvPr>
        </p:nvSpPr>
        <p:spPr>
          <a:xfrm>
            <a:off x="0" y="3991433"/>
            <a:ext cx="4498848" cy="411480"/>
          </a:xfrm>
          <a:solidFill>
            <a:schemeClr val="bg2"/>
          </a:solidFill>
        </p:spPr>
        <p:txBody>
          <a:bodyPr rIns="182880" bIns="27432" anchor="ctr"/>
          <a:lstStyle>
            <a:lvl1pPr marL="400050" indent="0">
              <a:spcBef>
                <a:spcPts val="0"/>
              </a:spcBef>
              <a:buNone/>
              <a:tabLst/>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Content Placeholder 5"/>
          <p:cNvSpPr>
            <a:spLocks noGrp="1"/>
          </p:cNvSpPr>
          <p:nvPr>
            <p:ph sz="quarter" idx="15"/>
          </p:nvPr>
        </p:nvSpPr>
        <p:spPr>
          <a:xfrm>
            <a:off x="397511" y="4527146"/>
            <a:ext cx="3890328" cy="1525992"/>
          </a:xfrm>
        </p:spPr>
        <p:txBody>
          <a:bodyPr vert="horz" lIns="0" tIns="0" rIns="182880" bIns="0" rtlCol="0">
            <a:noAutofit/>
          </a:bodyPr>
          <a:lstStyle>
            <a:lvl1pPr marL="0" indent="0">
              <a:lnSpc>
                <a:spcPct val="110000"/>
              </a:lnSpc>
              <a:spcBef>
                <a:spcPts val="400"/>
              </a:spcBef>
              <a:defRPr lang="en-US" sz="1800" dirty="0" smtClean="0"/>
            </a:lvl1pPr>
            <a:lvl2pPr>
              <a:defRPr lang="en-US" sz="2150" dirty="0" smtClean="0"/>
            </a:lvl2pPr>
            <a:lvl3pPr>
              <a:defRPr lang="en-US" sz="1400" dirty="0" smtClean="0"/>
            </a:lvl3pPr>
            <a:lvl4pPr>
              <a:defRPr lang="en-US" sz="1400" dirty="0" smtClean="0"/>
            </a:lvl4pPr>
          </a:lstStyle>
          <a:p>
            <a:pPr lvl="0"/>
            <a:r>
              <a:rPr lang="en-US"/>
              <a:t>Click to edit Master text styles</a:t>
            </a:r>
          </a:p>
        </p:txBody>
      </p:sp>
      <p:sp>
        <p:nvSpPr>
          <p:cNvPr id="26" name="Text Placeholder 4"/>
          <p:cNvSpPr>
            <a:spLocks noGrp="1"/>
          </p:cNvSpPr>
          <p:nvPr>
            <p:ph type="body" sz="quarter" idx="16"/>
          </p:nvPr>
        </p:nvSpPr>
        <p:spPr>
          <a:xfrm>
            <a:off x="4644390" y="3991433"/>
            <a:ext cx="4498848" cy="411480"/>
          </a:xfrm>
          <a:solidFill>
            <a:schemeClr val="bg2"/>
          </a:solidFill>
        </p:spPr>
        <p:txBody>
          <a:bodyPr rIns="182880" bIns="27432" anchor="ctr"/>
          <a:lstStyle>
            <a:lvl1pPr marL="180975" indent="0">
              <a:spcBef>
                <a:spcPts val="0"/>
              </a:spcBef>
              <a:buNone/>
              <a:tabLst/>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Content Placeholder 5"/>
          <p:cNvSpPr>
            <a:spLocks noGrp="1"/>
          </p:cNvSpPr>
          <p:nvPr>
            <p:ph sz="quarter" idx="17"/>
          </p:nvPr>
        </p:nvSpPr>
        <p:spPr>
          <a:xfrm>
            <a:off x="4826538" y="4527146"/>
            <a:ext cx="3895344" cy="1525992"/>
          </a:xfrm>
        </p:spPr>
        <p:txBody>
          <a:bodyPr vert="horz" lIns="0" tIns="0" rIns="182880" bIns="0" rtlCol="0">
            <a:noAutofit/>
          </a:bodyPr>
          <a:lstStyle>
            <a:lvl1pPr marL="0" indent="0">
              <a:lnSpc>
                <a:spcPct val="110000"/>
              </a:lnSpc>
              <a:spcBef>
                <a:spcPts val="400"/>
              </a:spcBef>
              <a:defRPr lang="en-US" sz="1800" dirty="0" smtClean="0"/>
            </a:lvl1pPr>
            <a:lvl2pPr>
              <a:defRPr lang="en-US" sz="2150" dirty="0" smtClean="0"/>
            </a:lvl2pPr>
            <a:lvl3pPr>
              <a:defRPr lang="en-US" sz="1400" dirty="0" smtClean="0"/>
            </a:lvl3pPr>
            <a:lvl4pPr>
              <a:defRPr lang="en-US" sz="1400" dirty="0" smtClean="0"/>
            </a:lvl4pPr>
          </a:lstStyle>
          <a:p>
            <a:pPr lvl="0"/>
            <a:r>
              <a:rPr lang="en-US"/>
              <a:t>Click to edit Master text styles</a:t>
            </a:r>
          </a:p>
        </p:txBody>
      </p:sp>
    </p:spTree>
    <p:extLst>
      <p:ext uri="{BB962C8B-B14F-4D97-AF65-F5344CB8AC3E}">
        <p14:creationId xmlns:p14="http://schemas.microsoft.com/office/powerpoint/2010/main" val="33439727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dirty="0"/>
              <a:t>Title or Job Number | XX Month 201X</a:t>
            </a:r>
          </a:p>
        </p:txBody>
      </p:sp>
      <p:sp>
        <p:nvSpPr>
          <p:cNvPr id="5" name="Slide Number Placeholder 4"/>
          <p:cNvSpPr>
            <a:spLocks noGrp="1"/>
          </p:cNvSpPr>
          <p:nvPr>
            <p:ph type="sldNum" sz="quarter" idx="12"/>
          </p:nvPr>
        </p:nvSpPr>
        <p:spPr/>
        <p:txBody>
          <a:bodyPr/>
          <a:lstStyle/>
          <a:p>
            <a:fld id="{0D558541-60C9-42A2-8392-FF12533A6B7A}" type="slidenum">
              <a:rPr lang="en-US" smtClean="0"/>
              <a:pPr/>
              <a:t>‹#›</a:t>
            </a:fld>
            <a:endParaRPr lang="en-US" dirty="0"/>
          </a:p>
        </p:txBody>
      </p:sp>
      <p:sp>
        <p:nvSpPr>
          <p:cNvPr id="7" name="Chart Placeholder 6"/>
          <p:cNvSpPr>
            <a:spLocks noGrp="1"/>
          </p:cNvSpPr>
          <p:nvPr>
            <p:ph type="chart" sz="quarter" idx="13"/>
          </p:nvPr>
        </p:nvSpPr>
        <p:spPr>
          <a:xfrm>
            <a:off x="412750" y="1911350"/>
            <a:ext cx="8318500" cy="3803650"/>
          </a:xfrm>
        </p:spPr>
        <p:txBody>
          <a:bodyPr anchor="ctr"/>
          <a:lstStyle>
            <a:lvl1pPr algn="ctr">
              <a:defRPr/>
            </a:lvl1pPr>
          </a:lstStyle>
          <a:p>
            <a:r>
              <a:rPr lang="en-US" dirty="0"/>
              <a:t>Click icon to add chart</a:t>
            </a:r>
          </a:p>
        </p:txBody>
      </p:sp>
    </p:spTree>
    <p:extLst>
      <p:ext uri="{BB962C8B-B14F-4D97-AF65-F5344CB8AC3E}">
        <p14:creationId xmlns:p14="http://schemas.microsoft.com/office/powerpoint/2010/main" val="9676401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dirty="0"/>
              <a:t>Title or Job Number | XX Month 201X</a:t>
            </a:r>
          </a:p>
        </p:txBody>
      </p:sp>
      <p:sp>
        <p:nvSpPr>
          <p:cNvPr id="5" name="Slide Number Placeholder 4"/>
          <p:cNvSpPr>
            <a:spLocks noGrp="1"/>
          </p:cNvSpPr>
          <p:nvPr>
            <p:ph type="sldNum" sz="quarter" idx="12"/>
          </p:nvPr>
        </p:nvSpPr>
        <p:spPr/>
        <p:txBody>
          <a:bodyPr/>
          <a:lstStyle/>
          <a:p>
            <a:fld id="{0D558541-60C9-42A2-8392-FF12533A6B7A}" type="slidenum">
              <a:rPr lang="en-US" smtClean="0"/>
              <a:pPr/>
              <a:t>‹#›</a:t>
            </a:fld>
            <a:endParaRPr lang="en-US" dirty="0"/>
          </a:p>
        </p:txBody>
      </p:sp>
      <p:sp>
        <p:nvSpPr>
          <p:cNvPr id="7" name="Table Placeholder 6"/>
          <p:cNvSpPr>
            <a:spLocks noGrp="1"/>
          </p:cNvSpPr>
          <p:nvPr>
            <p:ph type="tbl" sz="quarter" idx="13"/>
          </p:nvPr>
        </p:nvSpPr>
        <p:spPr>
          <a:xfrm>
            <a:off x="412750" y="1728788"/>
            <a:ext cx="8318500" cy="4324350"/>
          </a:xfrm>
        </p:spPr>
        <p:txBody>
          <a:bodyPr anchor="ctr"/>
          <a:lstStyle>
            <a:lvl1pPr algn="ctr">
              <a:defRPr/>
            </a:lvl1pPr>
          </a:lstStyle>
          <a:p>
            <a:r>
              <a:rPr lang="en-US" dirty="0"/>
              <a:t>Click icon to add table</a:t>
            </a:r>
          </a:p>
        </p:txBody>
      </p:sp>
    </p:spTree>
    <p:extLst>
      <p:ext uri="{BB962C8B-B14F-4D97-AF65-F5344CB8AC3E}">
        <p14:creationId xmlns:p14="http://schemas.microsoft.com/office/powerpoint/2010/main" val="18448679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dirty="0"/>
              <a:t>Title or Job Number | XX Month 201X</a:t>
            </a:r>
          </a:p>
        </p:txBody>
      </p:sp>
      <p:sp>
        <p:nvSpPr>
          <p:cNvPr id="5" name="Slide Number Placeholder 4"/>
          <p:cNvSpPr>
            <a:spLocks noGrp="1"/>
          </p:cNvSpPr>
          <p:nvPr>
            <p:ph type="sldNum" sz="quarter" idx="12"/>
          </p:nvPr>
        </p:nvSpPr>
        <p:spPr/>
        <p:txBody>
          <a:body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17679133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Title or Job Number | XX Month 201X</a:t>
            </a:r>
          </a:p>
        </p:txBody>
      </p:sp>
      <p:sp>
        <p:nvSpPr>
          <p:cNvPr id="4" name="Slide Number Placeholder 3"/>
          <p:cNvSpPr>
            <a:spLocks noGrp="1"/>
          </p:cNvSpPr>
          <p:nvPr>
            <p:ph type="sldNum" sz="quarter" idx="12"/>
          </p:nvPr>
        </p:nvSpPr>
        <p:spPr/>
        <p:txBody>
          <a:body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9270272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Half Text - Half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41900" y="1655444"/>
            <a:ext cx="3689350" cy="4397693"/>
          </a:xfrm>
        </p:spPr>
        <p:txBody>
          <a:bodyPr vert="horz" lIns="0" tIns="0" rIns="0" bIns="0" rtlCol="0">
            <a:noAutofit/>
          </a:bodyPr>
          <a:lstStyle>
            <a:lvl1pPr>
              <a:defRPr lang="en-US" sz="2000" dirty="0" smtClean="0"/>
            </a:lvl1pPr>
            <a:lvl2pPr>
              <a:defRPr lang="en-US" sz="1800" dirty="0" smtClean="0"/>
            </a:lvl2pPr>
            <a:lvl3pPr>
              <a:defRPr lang="en-US" sz="1600" dirty="0" smtClean="0"/>
            </a:lvl3pPr>
            <a:lvl4pPr>
              <a:defRPr lang="en-US" sz="1400" dirty="0" smtClean="0"/>
            </a:lvl4pPr>
          </a:lstStyle>
          <a:p>
            <a:pPr lvl="0">
              <a:spcBef>
                <a:spcPts val="1000"/>
              </a:spcBef>
            </a:pPr>
            <a:r>
              <a:rPr lang="en-US"/>
              <a:t>Click to edit Master text styles</a:t>
            </a:r>
          </a:p>
          <a:p>
            <a:pPr lvl="1">
              <a:spcBef>
                <a:spcPts val="1000"/>
              </a:spcBef>
            </a:pPr>
            <a:r>
              <a:rPr lang="en-US"/>
              <a:t>Second level</a:t>
            </a:r>
          </a:p>
          <a:p>
            <a:pPr lvl="2">
              <a:spcBef>
                <a:spcPts val="1000"/>
              </a:spcBef>
            </a:pPr>
            <a:r>
              <a:rPr lang="en-US"/>
              <a:t>Third level</a:t>
            </a:r>
          </a:p>
          <a:p>
            <a:pPr lvl="3">
              <a:spcBef>
                <a:spcPts val="1000"/>
              </a:spcBef>
            </a:pPr>
            <a:r>
              <a:rPr lang="en-US"/>
              <a:t>Fourth level</a:t>
            </a:r>
          </a:p>
        </p:txBody>
      </p:sp>
      <p:sp>
        <p:nvSpPr>
          <p:cNvPr id="5" name="Date Placeholder 4"/>
          <p:cNvSpPr>
            <a:spLocks noGrp="1"/>
          </p:cNvSpPr>
          <p:nvPr>
            <p:ph type="dt" sz="half" idx="10"/>
          </p:nvPr>
        </p:nvSpPr>
        <p:spPr/>
        <p:txBody>
          <a:bodyPr/>
          <a:lstStyle/>
          <a:p>
            <a:r>
              <a:rPr lang="en-US" dirty="0"/>
              <a:t>Title or Job Number | XX Month 201X</a:t>
            </a:r>
          </a:p>
        </p:txBody>
      </p:sp>
      <p:sp>
        <p:nvSpPr>
          <p:cNvPr id="7" name="Slide Number Placeholder 6"/>
          <p:cNvSpPr>
            <a:spLocks noGrp="1"/>
          </p:cNvSpPr>
          <p:nvPr>
            <p:ph type="sldNum" sz="quarter" idx="12"/>
          </p:nvPr>
        </p:nvSpPr>
        <p:spPr/>
        <p:txBody>
          <a:bodyPr/>
          <a:lstStyle/>
          <a:p>
            <a:fld id="{0D558541-60C9-42A2-8392-FF12533A6B7A}" type="slidenum">
              <a:rPr lang="en-US" smtClean="0"/>
              <a:pPr/>
              <a:t>‹#›</a:t>
            </a:fld>
            <a:endParaRPr lang="en-US" dirty="0"/>
          </a:p>
        </p:txBody>
      </p:sp>
      <p:sp>
        <p:nvSpPr>
          <p:cNvPr id="11" name="Picture Placeholder 10"/>
          <p:cNvSpPr>
            <a:spLocks noGrp="1"/>
          </p:cNvSpPr>
          <p:nvPr>
            <p:ph type="pic" sz="quarter" idx="13" hasCustomPrompt="1"/>
          </p:nvPr>
        </p:nvSpPr>
        <p:spPr>
          <a:xfrm>
            <a:off x="1" y="1728788"/>
            <a:ext cx="4514850" cy="4324350"/>
          </a:xfrm>
          <a:solidFill>
            <a:schemeClr val="bg1">
              <a:lumMod val="95000"/>
            </a:schemeClr>
          </a:solidFill>
        </p:spPr>
        <p:txBody>
          <a:bodyPr anchor="ctr"/>
          <a:lstStyle>
            <a:lvl1pPr algn="ctr">
              <a:defRPr/>
            </a:lvl1pPr>
          </a:lstStyle>
          <a:p>
            <a:r>
              <a:rPr lang="en-US" dirty="0"/>
              <a:t>Click to add image</a:t>
            </a:r>
          </a:p>
        </p:txBody>
      </p:sp>
    </p:spTree>
    <p:extLst>
      <p:ext uri="{BB962C8B-B14F-4D97-AF65-F5344CB8AC3E}">
        <p14:creationId xmlns:p14="http://schemas.microsoft.com/office/powerpoint/2010/main" val="3417579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248400" y="6356350"/>
            <a:ext cx="2438400" cy="365125"/>
          </a:xfrm>
        </p:spPr>
        <p:txBody>
          <a:bodyPr/>
          <a:lstStyle/>
          <a:p>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31552"/>
            <a:ext cx="1779688" cy="421648"/>
          </a:xfrm>
          <a:prstGeom prst="rect">
            <a:avLst/>
          </a:prstGeom>
        </p:spPr>
      </p:pic>
      <p:sp>
        <p:nvSpPr>
          <p:cNvPr id="7" name="Rectangle 6"/>
          <p:cNvSpPr/>
          <p:nvPr userDrawn="1"/>
        </p:nvSpPr>
        <p:spPr>
          <a:xfrm>
            <a:off x="6776673" y="6291590"/>
            <a:ext cx="1906291" cy="253916"/>
          </a:xfrm>
          <a:prstGeom prst="rect">
            <a:avLst/>
          </a:prstGeom>
        </p:spPr>
        <p:txBody>
          <a:bodyPr wrap="none">
            <a:spAutoFit/>
          </a:bodyPr>
          <a:lstStyle/>
          <a:p>
            <a:r>
              <a:rPr lang="en-US" sz="1050" b="1" dirty="0">
                <a:solidFill>
                  <a:srgbClr val="008BB4"/>
                </a:solidFill>
                <a:latin typeface="Arial" panose="020B0604020202020204" pitchFamily="34" charset="0"/>
                <a:ea typeface="Libre Baskerville" charset="0"/>
                <a:cs typeface="Arial" panose="020B0604020202020204" pitchFamily="34" charset="0"/>
              </a:rPr>
              <a:t>www.fibercellsystems.com</a:t>
            </a:r>
            <a:endParaRPr lang="en-US" sz="1400" dirty="0">
              <a:solidFill>
                <a:srgbClr val="008BB4"/>
              </a:solidFill>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457200" y="152400"/>
            <a:ext cx="8229600" cy="1143000"/>
          </a:xfrm>
        </p:spPr>
        <p:txBody>
          <a:bodyPr>
            <a:normAutofit/>
          </a:bodyPr>
          <a:lstStyle>
            <a:lvl1pPr algn="l">
              <a:defRPr lang="en-US" sz="3200" b="1" kern="1200" dirty="0">
                <a:solidFill>
                  <a:srgbClr val="008BB4"/>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10" name="Rectangle 9"/>
          <p:cNvSpPr/>
          <p:nvPr userDrawn="1"/>
        </p:nvSpPr>
        <p:spPr>
          <a:xfrm>
            <a:off x="567536" y="990600"/>
            <a:ext cx="827094" cy="6182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mage w/ Title &amp; Footer">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0" y="1728788"/>
            <a:ext cx="9144000" cy="4324350"/>
          </a:xfrm>
          <a:solidFill>
            <a:schemeClr val="bg1">
              <a:lumMod val="95000"/>
            </a:schemeClr>
          </a:solidFill>
        </p:spPr>
        <p:txBody>
          <a:bodyPr anchor="ctr"/>
          <a:lstStyle>
            <a:lvl1pPr algn="ctr">
              <a:defRPr/>
            </a:lvl1pPr>
          </a:lstStyle>
          <a:p>
            <a:r>
              <a:rPr lang="en-US" dirty="0"/>
              <a:t>Click to add image</a:t>
            </a:r>
          </a:p>
        </p:txBody>
      </p:sp>
      <p:sp>
        <p:nvSpPr>
          <p:cNvPr id="2" name="Title 1"/>
          <p:cNvSpPr>
            <a:spLocks noGrp="1"/>
          </p:cNvSpPr>
          <p:nvPr>
            <p:ph type="title"/>
          </p:nvPr>
        </p:nvSpPr>
        <p:spPr>
          <a:xfrm>
            <a:off x="379094" y="552450"/>
            <a:ext cx="8352156" cy="1021002"/>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r>
              <a:rPr lang="en-US" dirty="0"/>
              <a:t>Title or Job Number | XX Month 201X</a:t>
            </a:r>
          </a:p>
        </p:txBody>
      </p:sp>
      <p:sp>
        <p:nvSpPr>
          <p:cNvPr id="7" name="Slide Number Placeholder 6"/>
          <p:cNvSpPr>
            <a:spLocks noGrp="1"/>
          </p:cNvSpPr>
          <p:nvPr>
            <p:ph type="sldNum" sz="quarter" idx="12"/>
          </p:nvPr>
        </p:nvSpPr>
        <p:spPr/>
        <p:txBody>
          <a:bodyPr/>
          <a:lstStyle/>
          <a:p>
            <a:fld id="{0D558541-60C9-42A2-8392-FF12533A6B7A}" type="slidenum">
              <a:rPr lang="en-US" smtClean="0"/>
              <a:pPr/>
              <a:t>‹#›</a:t>
            </a:fld>
            <a:endParaRPr lang="en-US" dirty="0"/>
          </a:p>
        </p:txBody>
      </p:sp>
      <p:sp>
        <p:nvSpPr>
          <p:cNvPr id="9" name="Text Placeholder 8"/>
          <p:cNvSpPr>
            <a:spLocks noGrp="1"/>
          </p:cNvSpPr>
          <p:nvPr>
            <p:ph type="body" sz="quarter" idx="14" hasCustomPrompt="1"/>
          </p:nvPr>
        </p:nvSpPr>
        <p:spPr bwMode="gray">
          <a:xfrm>
            <a:off x="379094" y="1794739"/>
            <a:ext cx="8318500" cy="1395412"/>
          </a:xfrm>
        </p:spPr>
        <p:txBody>
          <a:bodyPr/>
          <a:lstStyle>
            <a:lvl1pPr>
              <a:defRPr sz="3200" baseline="0"/>
            </a:lvl1pPr>
          </a:lstStyle>
          <a:p>
            <a:pPr lvl="0"/>
            <a:r>
              <a:rPr lang="en-US" dirty="0"/>
              <a:t>Click to add text over image. White or gray only. 32pt flexible positioning. Delete if not needed.</a:t>
            </a:r>
          </a:p>
        </p:txBody>
      </p:sp>
    </p:spTree>
    <p:extLst>
      <p:ext uri="{BB962C8B-B14F-4D97-AF65-F5344CB8AC3E}">
        <p14:creationId xmlns:p14="http://schemas.microsoft.com/office/powerpoint/2010/main" val="11034703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mage w/ Titl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0" y="1728788"/>
            <a:ext cx="9144000" cy="5129212"/>
          </a:xfrm>
          <a:solidFill>
            <a:schemeClr val="bg1">
              <a:lumMod val="95000"/>
            </a:schemeClr>
          </a:solidFill>
        </p:spPr>
        <p:txBody>
          <a:bodyPr anchor="ctr"/>
          <a:lstStyle>
            <a:lvl1pPr algn="ctr">
              <a:defRPr/>
            </a:lvl1pPr>
          </a:lstStyle>
          <a:p>
            <a:r>
              <a:rPr lang="en-US" dirty="0"/>
              <a:t>Click to add image</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lvl1pPr>
              <a:defRPr>
                <a:solidFill>
                  <a:schemeClr val="bg1"/>
                </a:solidFill>
              </a:defRPr>
            </a:lvl1pPr>
          </a:lstStyle>
          <a:p>
            <a:r>
              <a:rPr lang="en-US" dirty="0">
                <a:solidFill>
                  <a:prstClr val="white"/>
                </a:solidFill>
              </a:rPr>
              <a:t>Title or Job Number | XX Month 201X</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D558541-60C9-42A2-8392-FF12533A6B7A}" type="slidenum">
              <a:rPr lang="en-US" smtClean="0">
                <a:solidFill>
                  <a:prstClr val="white"/>
                </a:solidFill>
              </a:rPr>
              <a:pPr/>
              <a:t>‹#›</a:t>
            </a:fld>
            <a:endParaRPr lang="en-US" dirty="0">
              <a:solidFill>
                <a:prstClr val="white"/>
              </a:solidFill>
            </a:endParaRPr>
          </a:p>
        </p:txBody>
      </p:sp>
      <p:sp>
        <p:nvSpPr>
          <p:cNvPr id="9" name="Text Placeholder 8"/>
          <p:cNvSpPr>
            <a:spLocks noGrp="1"/>
          </p:cNvSpPr>
          <p:nvPr>
            <p:ph type="body" sz="quarter" idx="14" hasCustomPrompt="1"/>
          </p:nvPr>
        </p:nvSpPr>
        <p:spPr bwMode="gray">
          <a:xfrm>
            <a:off x="384048" y="1792224"/>
            <a:ext cx="8318500" cy="1395412"/>
          </a:xfrm>
        </p:spPr>
        <p:txBody>
          <a:bodyPr/>
          <a:lstStyle>
            <a:lvl1pPr>
              <a:defRPr sz="3200" baseline="0"/>
            </a:lvl1pPr>
          </a:lstStyle>
          <a:p>
            <a:pPr lvl="0"/>
            <a:r>
              <a:rPr lang="en-US" dirty="0"/>
              <a:t>Click to add text over image. White or gray only. 32pt flexible positioning. Delete if not needed.</a:t>
            </a:r>
          </a:p>
        </p:txBody>
      </p:sp>
    </p:spTree>
    <p:extLst>
      <p:ext uri="{BB962C8B-B14F-4D97-AF65-F5344CB8AC3E}">
        <p14:creationId xmlns:p14="http://schemas.microsoft.com/office/powerpoint/2010/main" val="28404502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0" y="0"/>
            <a:ext cx="9144000" cy="6858000"/>
          </a:xfrm>
          <a:solidFill>
            <a:schemeClr val="bg1">
              <a:lumMod val="95000"/>
            </a:schemeClr>
          </a:solidFill>
        </p:spPr>
        <p:txBody>
          <a:bodyPr anchor="ctr"/>
          <a:lstStyle>
            <a:lvl1pPr algn="ctr">
              <a:defRPr/>
            </a:lvl1pPr>
          </a:lstStyle>
          <a:p>
            <a:r>
              <a:rPr lang="en-US" dirty="0"/>
              <a:t>Click to add image</a:t>
            </a:r>
          </a:p>
        </p:txBody>
      </p:sp>
      <p:sp>
        <p:nvSpPr>
          <p:cNvPr id="2" name="Title 1"/>
          <p:cNvSpPr>
            <a:spLocks noGrp="1"/>
          </p:cNvSpPr>
          <p:nvPr>
            <p:ph type="title" hasCustomPrompt="1"/>
          </p:nvPr>
        </p:nvSpPr>
        <p:spPr bwMode="gray"/>
        <p:txBody>
          <a:bodyPr/>
          <a:lstStyle>
            <a:lvl1pPr>
              <a:defRPr sz="3200" spc="0" baseline="0"/>
            </a:lvl1pPr>
          </a:lstStyle>
          <a:p>
            <a:pPr lvl="0"/>
            <a:r>
              <a:rPr lang="en-US" dirty="0"/>
              <a:t>Click to add text over image. White or gray only. 32pt flexible positioning. Delete if not needed.</a:t>
            </a:r>
          </a:p>
        </p:txBody>
      </p:sp>
      <p:sp>
        <p:nvSpPr>
          <p:cNvPr id="5" name="Date Placeholder 4"/>
          <p:cNvSpPr>
            <a:spLocks noGrp="1"/>
          </p:cNvSpPr>
          <p:nvPr>
            <p:ph type="dt" sz="half" idx="10"/>
          </p:nvPr>
        </p:nvSpPr>
        <p:spPr/>
        <p:txBody>
          <a:bodyPr/>
          <a:lstStyle>
            <a:lvl1pPr>
              <a:defRPr>
                <a:solidFill>
                  <a:schemeClr val="bg1"/>
                </a:solidFill>
              </a:defRPr>
            </a:lvl1pPr>
          </a:lstStyle>
          <a:p>
            <a:r>
              <a:rPr lang="en-US" dirty="0">
                <a:solidFill>
                  <a:prstClr val="white"/>
                </a:solidFill>
              </a:rPr>
              <a:t>Title or Job Number | XX Month 201X</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D558541-60C9-42A2-8392-FF12533A6B7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760721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Full Image Top">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0" y="0"/>
            <a:ext cx="9144000" cy="6053138"/>
          </a:xfrm>
          <a:solidFill>
            <a:schemeClr val="bg1">
              <a:lumMod val="95000"/>
            </a:schemeClr>
          </a:solidFill>
        </p:spPr>
        <p:txBody>
          <a:bodyPr anchor="ctr"/>
          <a:lstStyle>
            <a:lvl1pPr algn="ctr">
              <a:defRPr/>
            </a:lvl1pPr>
          </a:lstStyle>
          <a:p>
            <a:r>
              <a:rPr lang="en-US" dirty="0"/>
              <a:t>Click to add image</a:t>
            </a:r>
          </a:p>
        </p:txBody>
      </p:sp>
      <p:sp>
        <p:nvSpPr>
          <p:cNvPr id="2" name="Title 1"/>
          <p:cNvSpPr>
            <a:spLocks noGrp="1"/>
          </p:cNvSpPr>
          <p:nvPr>
            <p:ph type="title" hasCustomPrompt="1"/>
          </p:nvPr>
        </p:nvSpPr>
        <p:spPr bwMode="gray"/>
        <p:txBody>
          <a:bodyPr/>
          <a:lstStyle>
            <a:lvl1pPr>
              <a:defRPr sz="3200" spc="0" baseline="0"/>
            </a:lvl1pPr>
          </a:lstStyle>
          <a:p>
            <a:pPr lvl="0"/>
            <a:r>
              <a:rPr lang="en-US" dirty="0"/>
              <a:t>Click to add text over image. White or gray only. 32pt flexible positioning. Delete if not needed.</a:t>
            </a:r>
          </a:p>
        </p:txBody>
      </p:sp>
      <p:sp>
        <p:nvSpPr>
          <p:cNvPr id="5" name="Date Placeholder 4"/>
          <p:cNvSpPr>
            <a:spLocks noGrp="1"/>
          </p:cNvSpPr>
          <p:nvPr>
            <p:ph type="dt" sz="half" idx="10"/>
          </p:nvPr>
        </p:nvSpPr>
        <p:spPr/>
        <p:txBody>
          <a:bodyPr/>
          <a:lstStyle/>
          <a:p>
            <a:r>
              <a:rPr lang="en-US" dirty="0"/>
              <a:t>Title or Job Number | XX Month 201X</a:t>
            </a:r>
          </a:p>
        </p:txBody>
      </p:sp>
      <p:sp>
        <p:nvSpPr>
          <p:cNvPr id="7" name="Slide Number Placeholder 6"/>
          <p:cNvSpPr>
            <a:spLocks noGrp="1"/>
          </p:cNvSpPr>
          <p:nvPr>
            <p:ph type="sldNum" sz="quarter" idx="12"/>
          </p:nvPr>
        </p:nvSpPr>
        <p:spPr/>
        <p:txBody>
          <a:body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25699854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wo Statements">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365125" y="790743"/>
            <a:ext cx="4149725" cy="4513261"/>
          </a:xfrm>
        </p:spPr>
        <p:txBody>
          <a:bodyPr/>
          <a:lstStyle>
            <a:lvl1pPr>
              <a:lnSpc>
                <a:spcPct val="90000"/>
              </a:lnSpc>
              <a:defRPr sz="4400"/>
            </a:lvl1pPr>
          </a:lstStyle>
          <a:p>
            <a:r>
              <a:rPr lang="en-US" dirty="0"/>
              <a:t>Extra emphasis headline five lines maximum </a:t>
            </a:r>
          </a:p>
        </p:txBody>
      </p:sp>
      <p:sp>
        <p:nvSpPr>
          <p:cNvPr id="3" name="Subtitle 2"/>
          <p:cNvSpPr>
            <a:spLocks noGrp="1"/>
          </p:cNvSpPr>
          <p:nvPr>
            <p:ph type="subTitle" idx="1" hasCustomPrompt="1"/>
          </p:nvPr>
        </p:nvSpPr>
        <p:spPr bwMode="gray">
          <a:xfrm>
            <a:off x="4955540" y="795823"/>
            <a:ext cx="3544570" cy="4528437"/>
          </a:xfrm>
        </p:spPr>
        <p:txBody>
          <a:bodyPr/>
          <a:lstStyle>
            <a:lvl1pPr marL="0" indent="0" algn="l">
              <a:lnSpc>
                <a:spcPct val="100000"/>
              </a:lnSpc>
              <a:buNone/>
              <a:defRPr sz="20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APdditional</a:t>
            </a:r>
            <a:r>
              <a:rPr lang="en-US" dirty="0"/>
              <a:t> statement goes here</a:t>
            </a:r>
          </a:p>
        </p:txBody>
      </p:sp>
      <p:sp>
        <p:nvSpPr>
          <p:cNvPr id="4" name="Date Placeholder 3"/>
          <p:cNvSpPr>
            <a:spLocks noGrp="1"/>
          </p:cNvSpPr>
          <p:nvPr>
            <p:ph type="dt" sz="half" idx="10"/>
          </p:nvPr>
        </p:nvSpPr>
        <p:spPr/>
        <p:txBody>
          <a:bodyPr/>
          <a:lstStyle/>
          <a:p>
            <a:r>
              <a:rPr lang="en-US" dirty="0"/>
              <a:t>Title or Job Number | XX Month 201X</a:t>
            </a:r>
          </a:p>
        </p:txBody>
      </p:sp>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10835734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600" y="1613535"/>
            <a:ext cx="8375650" cy="2624288"/>
          </a:xfrm>
        </p:spPr>
        <p:txBody>
          <a:bodyPr anchor="t"/>
          <a:lstStyle>
            <a:lvl1pPr algn="l">
              <a:defRPr sz="5400" b="0" cap="none" spc="0" baseline="0">
                <a:solidFill>
                  <a:schemeClr val="tx2"/>
                </a:solidFill>
              </a:defRPr>
            </a:lvl1pPr>
          </a:lstStyle>
          <a:p>
            <a:r>
              <a:rPr lang="en-US" dirty="0"/>
              <a:t>Click to add divider title</a:t>
            </a:r>
            <a:br>
              <a:rPr lang="en-US" dirty="0"/>
            </a:br>
            <a:r>
              <a:rPr lang="en-US" dirty="0"/>
              <a:t>two lines maximum</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861" t="3741" r="3511" b="3000"/>
          <a:stretch/>
        </p:blipFill>
        <p:spPr>
          <a:xfrm>
            <a:off x="396954" y="6206558"/>
            <a:ext cx="491013" cy="483734"/>
          </a:xfrm>
          <a:prstGeom prst="rect">
            <a:avLst/>
          </a:prstGeom>
        </p:spPr>
      </p:pic>
    </p:spTree>
    <p:extLst>
      <p:ext uri="{BB962C8B-B14F-4D97-AF65-F5344CB8AC3E}">
        <p14:creationId xmlns:p14="http://schemas.microsoft.com/office/powerpoint/2010/main" val="15173241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2" name="Title 1"/>
          <p:cNvSpPr>
            <a:spLocks noGrp="1"/>
          </p:cNvSpPr>
          <p:nvPr>
            <p:ph type="title" hasCustomPrompt="1"/>
          </p:nvPr>
        </p:nvSpPr>
        <p:spPr>
          <a:xfrm>
            <a:off x="356616" y="1618488"/>
            <a:ext cx="8318500" cy="2624288"/>
          </a:xfrm>
        </p:spPr>
        <p:txBody>
          <a:bodyPr anchor="t"/>
          <a:lstStyle>
            <a:lvl1pPr algn="l">
              <a:defRPr sz="5400" b="0" cap="none" spc="0" baseline="0">
                <a:solidFill>
                  <a:schemeClr val="bg1"/>
                </a:solidFill>
              </a:defRPr>
            </a:lvl1pPr>
          </a:lstStyle>
          <a:p>
            <a:r>
              <a:rPr lang="en-US" dirty="0"/>
              <a:t>Click to add divider title</a:t>
            </a:r>
            <a:br>
              <a:rPr lang="en-US" dirty="0"/>
            </a:br>
            <a:r>
              <a:rPr lang="en-US" dirty="0"/>
              <a:t>two lines max</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411480" y="6217920"/>
            <a:ext cx="457200" cy="457200"/>
          </a:xfrm>
          <a:prstGeom prst="rect">
            <a:avLst/>
          </a:prstGeom>
        </p:spPr>
      </p:pic>
    </p:spTree>
    <p:extLst>
      <p:ext uri="{BB962C8B-B14F-4D97-AF65-F5344CB8AC3E}">
        <p14:creationId xmlns:p14="http://schemas.microsoft.com/office/powerpoint/2010/main" val="37035210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Header Green">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2" name="Title 1"/>
          <p:cNvSpPr>
            <a:spLocks noGrp="1"/>
          </p:cNvSpPr>
          <p:nvPr>
            <p:ph type="title" hasCustomPrompt="1"/>
          </p:nvPr>
        </p:nvSpPr>
        <p:spPr>
          <a:xfrm>
            <a:off x="356616" y="1618488"/>
            <a:ext cx="8318500" cy="2624288"/>
          </a:xfrm>
        </p:spPr>
        <p:txBody>
          <a:bodyPr anchor="t"/>
          <a:lstStyle>
            <a:lvl1pPr algn="l">
              <a:defRPr sz="5400" b="0" cap="none" spc="0" baseline="0">
                <a:solidFill>
                  <a:schemeClr val="bg1"/>
                </a:solidFill>
              </a:defRPr>
            </a:lvl1pPr>
          </a:lstStyle>
          <a:p>
            <a:r>
              <a:rPr lang="en-US" dirty="0"/>
              <a:t>Click to add divider title</a:t>
            </a:r>
            <a:br>
              <a:rPr lang="en-US" dirty="0"/>
            </a:br>
            <a:r>
              <a:rPr lang="en-US" dirty="0"/>
              <a:t>two lines max</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411480" y="6217920"/>
            <a:ext cx="457200" cy="457200"/>
          </a:xfrm>
          <a:prstGeom prst="rect">
            <a:avLst/>
          </a:prstGeom>
        </p:spPr>
      </p:pic>
    </p:spTree>
    <p:extLst>
      <p:ext uri="{BB962C8B-B14F-4D97-AF65-F5344CB8AC3E}">
        <p14:creationId xmlns:p14="http://schemas.microsoft.com/office/powerpoint/2010/main" val="27553568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Header Oran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2" name="Title 1"/>
          <p:cNvSpPr>
            <a:spLocks noGrp="1"/>
          </p:cNvSpPr>
          <p:nvPr>
            <p:ph type="title" hasCustomPrompt="1"/>
          </p:nvPr>
        </p:nvSpPr>
        <p:spPr>
          <a:xfrm>
            <a:off x="356616" y="1618488"/>
            <a:ext cx="8318500" cy="2624288"/>
          </a:xfrm>
        </p:spPr>
        <p:txBody>
          <a:bodyPr anchor="t"/>
          <a:lstStyle>
            <a:lvl1pPr algn="l">
              <a:defRPr sz="5400" b="0" cap="none" spc="0" baseline="0">
                <a:solidFill>
                  <a:schemeClr val="bg1"/>
                </a:solidFill>
              </a:defRPr>
            </a:lvl1pPr>
          </a:lstStyle>
          <a:p>
            <a:r>
              <a:rPr lang="en-US" dirty="0"/>
              <a:t>Click to add divider title</a:t>
            </a:r>
            <a:br>
              <a:rPr lang="en-US" dirty="0"/>
            </a:br>
            <a:r>
              <a:rPr lang="en-US" dirty="0"/>
              <a:t>two lines max</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411480" y="6217920"/>
            <a:ext cx="457200" cy="457200"/>
          </a:xfrm>
          <a:prstGeom prst="rect">
            <a:avLst/>
          </a:prstGeom>
        </p:spPr>
      </p:pic>
    </p:spTree>
    <p:extLst>
      <p:ext uri="{BB962C8B-B14F-4D97-AF65-F5344CB8AC3E}">
        <p14:creationId xmlns:p14="http://schemas.microsoft.com/office/powerpoint/2010/main" val="278009446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Header Purp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2" name="Title 1"/>
          <p:cNvSpPr>
            <a:spLocks noGrp="1"/>
          </p:cNvSpPr>
          <p:nvPr>
            <p:ph type="title" hasCustomPrompt="1"/>
          </p:nvPr>
        </p:nvSpPr>
        <p:spPr>
          <a:xfrm>
            <a:off x="356616" y="1618488"/>
            <a:ext cx="8318500" cy="2624288"/>
          </a:xfrm>
        </p:spPr>
        <p:txBody>
          <a:bodyPr anchor="t"/>
          <a:lstStyle>
            <a:lvl1pPr algn="l">
              <a:defRPr sz="5400" b="0" cap="none" spc="0" baseline="0">
                <a:solidFill>
                  <a:schemeClr val="bg1"/>
                </a:solidFill>
              </a:defRPr>
            </a:lvl1pPr>
          </a:lstStyle>
          <a:p>
            <a:r>
              <a:rPr lang="en-US" dirty="0"/>
              <a:t>Click to add divider title</a:t>
            </a:r>
            <a:br>
              <a:rPr lang="en-US" dirty="0"/>
            </a:br>
            <a:r>
              <a:rPr lang="en-US" dirty="0"/>
              <a:t>two lines max</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411480" y="6217920"/>
            <a:ext cx="457200" cy="457200"/>
          </a:xfrm>
          <a:prstGeom prst="rect">
            <a:avLst/>
          </a:prstGeom>
        </p:spPr>
      </p:pic>
    </p:spTree>
    <p:extLst>
      <p:ext uri="{BB962C8B-B14F-4D97-AF65-F5344CB8AC3E}">
        <p14:creationId xmlns:p14="http://schemas.microsoft.com/office/powerpoint/2010/main" val="2576212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BA68D5-832C-474A-8BEA-2880E0D423B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ection Header Red">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2" name="Title 1"/>
          <p:cNvSpPr>
            <a:spLocks noGrp="1"/>
          </p:cNvSpPr>
          <p:nvPr>
            <p:ph type="title" hasCustomPrompt="1"/>
          </p:nvPr>
        </p:nvSpPr>
        <p:spPr>
          <a:xfrm>
            <a:off x="356616" y="1618488"/>
            <a:ext cx="8318500" cy="2624288"/>
          </a:xfrm>
        </p:spPr>
        <p:txBody>
          <a:bodyPr anchor="t"/>
          <a:lstStyle>
            <a:lvl1pPr algn="l">
              <a:defRPr sz="5400" b="0" cap="none" spc="0" baseline="0">
                <a:solidFill>
                  <a:schemeClr val="bg1"/>
                </a:solidFill>
              </a:defRPr>
            </a:lvl1pPr>
          </a:lstStyle>
          <a:p>
            <a:r>
              <a:rPr lang="en-US" dirty="0"/>
              <a:t>Click to add divider title</a:t>
            </a:r>
            <a:br>
              <a:rPr lang="en-US" dirty="0"/>
            </a:br>
            <a:r>
              <a:rPr lang="en-US" dirty="0"/>
              <a:t>two lines max</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411480" y="6217920"/>
            <a:ext cx="457200" cy="457200"/>
          </a:xfrm>
          <a:prstGeom prst="rect">
            <a:avLst/>
          </a:prstGeom>
        </p:spPr>
      </p:pic>
    </p:spTree>
    <p:extLst>
      <p:ext uri="{BB962C8B-B14F-4D97-AF65-F5344CB8AC3E}">
        <p14:creationId xmlns:p14="http://schemas.microsoft.com/office/powerpoint/2010/main" val="33811739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ection Header Gra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2" name="Title 1"/>
          <p:cNvSpPr>
            <a:spLocks noGrp="1"/>
          </p:cNvSpPr>
          <p:nvPr>
            <p:ph type="title" hasCustomPrompt="1"/>
          </p:nvPr>
        </p:nvSpPr>
        <p:spPr>
          <a:xfrm>
            <a:off x="356616" y="1618488"/>
            <a:ext cx="8318500" cy="2624288"/>
          </a:xfrm>
        </p:spPr>
        <p:txBody>
          <a:bodyPr anchor="t"/>
          <a:lstStyle>
            <a:lvl1pPr algn="l">
              <a:defRPr sz="5400" b="0" cap="none" spc="0" baseline="0">
                <a:solidFill>
                  <a:schemeClr val="bg1"/>
                </a:solidFill>
              </a:defRPr>
            </a:lvl1pPr>
          </a:lstStyle>
          <a:p>
            <a:r>
              <a:rPr lang="en-US" dirty="0"/>
              <a:t>Click to add divider title</a:t>
            </a:r>
            <a:br>
              <a:rPr lang="en-US" dirty="0"/>
            </a:br>
            <a:r>
              <a:rPr lang="en-US" dirty="0"/>
              <a:t>two lines max</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411480" y="6217920"/>
            <a:ext cx="457200" cy="457200"/>
          </a:xfrm>
          <a:prstGeom prst="rect">
            <a:avLst/>
          </a:prstGeom>
        </p:spPr>
      </p:pic>
    </p:spTree>
    <p:extLst>
      <p:ext uri="{BB962C8B-B14F-4D97-AF65-F5344CB8AC3E}">
        <p14:creationId xmlns:p14="http://schemas.microsoft.com/office/powerpoint/2010/main" val="25276080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3890010" y="2747009"/>
            <a:ext cx="1363980" cy="1363980"/>
          </a:xfrm>
          <a:prstGeom prst="rect">
            <a:avLst/>
          </a:prstGeom>
        </p:spPr>
      </p:pic>
    </p:spTree>
    <p:extLst>
      <p:ext uri="{BB962C8B-B14F-4D97-AF65-F5344CB8AC3E}">
        <p14:creationId xmlns:p14="http://schemas.microsoft.com/office/powerpoint/2010/main" val="1545521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BA68D5-832C-474A-8BEA-2880E0D423B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image" Target="../media/image2.wmf"/><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26" Type="http://schemas.openxmlformats.org/officeDocument/2006/relationships/slideLayout" Target="../slideLayouts/slideLayout73.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34" Type="http://schemas.openxmlformats.org/officeDocument/2006/relationships/slideLayout" Target="../slideLayouts/slideLayout81.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slideLayout" Target="../slideLayouts/slideLayout72.xml"/><Relationship Id="rId33" Type="http://schemas.openxmlformats.org/officeDocument/2006/relationships/slideLayout" Target="../slideLayouts/slideLayout80.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29" Type="http://schemas.openxmlformats.org/officeDocument/2006/relationships/slideLayout" Target="../slideLayouts/slideLayout76.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32" Type="http://schemas.openxmlformats.org/officeDocument/2006/relationships/slideLayout" Target="../slideLayouts/slideLayout79.xml"/><Relationship Id="rId37" Type="http://schemas.openxmlformats.org/officeDocument/2006/relationships/image" Target="../media/image2.wmf"/><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28" Type="http://schemas.openxmlformats.org/officeDocument/2006/relationships/slideLayout" Target="../slideLayouts/slideLayout75.xml"/><Relationship Id="rId36" Type="http://schemas.openxmlformats.org/officeDocument/2006/relationships/theme" Target="../theme/theme3.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31" Type="http://schemas.openxmlformats.org/officeDocument/2006/relationships/slideLayout" Target="../slideLayouts/slideLayout78.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 Id="rId27" Type="http://schemas.openxmlformats.org/officeDocument/2006/relationships/slideLayout" Target="../slideLayouts/slideLayout74.xml"/><Relationship Id="rId30" Type="http://schemas.openxmlformats.org/officeDocument/2006/relationships/slideLayout" Target="../slideLayouts/slideLayout77.xml"/><Relationship Id="rId35"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EF4F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BA68D5-832C-474A-8BEA-2880E0D423B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98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EF4F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9094" y="551747"/>
            <a:ext cx="8352156" cy="1021002"/>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381000" y="1630680"/>
            <a:ext cx="8350250" cy="443769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1543050" y="6352302"/>
            <a:ext cx="2971800" cy="135890"/>
          </a:xfrm>
          <a:prstGeom prst="rect">
            <a:avLst/>
          </a:prstGeom>
        </p:spPr>
        <p:txBody>
          <a:bodyPr vert="horz" lIns="0" tIns="0" rIns="0" bIns="0" rtlCol="0" anchor="t" anchorCtr="0"/>
          <a:lstStyle>
            <a:lvl1pPr algn="r">
              <a:defRPr sz="900">
                <a:solidFill>
                  <a:srgbClr val="898989"/>
                </a:solidFill>
                <a:latin typeface="+mn-lt"/>
              </a:defRPr>
            </a:lvl1pPr>
          </a:lstStyle>
          <a:p>
            <a:pPr eaLnBrk="1" fontAlgn="auto" hangingPunct="1">
              <a:spcBef>
                <a:spcPts val="0"/>
              </a:spcBef>
              <a:spcAft>
                <a:spcPts val="0"/>
              </a:spcAft>
            </a:pPr>
            <a:r>
              <a:rPr lang="en-US" dirty="0">
                <a:ea typeface="+mn-ea"/>
              </a:rPr>
              <a:t>Title or Job Number | XX Month 201X</a:t>
            </a:r>
          </a:p>
        </p:txBody>
      </p:sp>
      <p:sp>
        <p:nvSpPr>
          <p:cNvPr id="6" name="Slide Number Placeholder 5"/>
          <p:cNvSpPr>
            <a:spLocks noGrp="1"/>
          </p:cNvSpPr>
          <p:nvPr>
            <p:ph type="sldNum" sz="quarter" idx="4"/>
          </p:nvPr>
        </p:nvSpPr>
        <p:spPr>
          <a:xfrm>
            <a:off x="8456930" y="6343404"/>
            <a:ext cx="274320" cy="135890"/>
          </a:xfrm>
          <a:prstGeom prst="rect">
            <a:avLst/>
          </a:prstGeom>
        </p:spPr>
        <p:txBody>
          <a:bodyPr vert="horz" lIns="0" tIns="0" rIns="0" bIns="0" rtlCol="0" anchor="t" anchorCtr="0"/>
          <a:lstStyle>
            <a:lvl1pPr algn="r">
              <a:defRPr sz="900">
                <a:solidFill>
                  <a:srgbClr val="898989"/>
                </a:solidFill>
                <a:latin typeface="+mn-lt"/>
              </a:defRPr>
            </a:lvl1pPr>
          </a:lstStyle>
          <a:p>
            <a:pPr eaLnBrk="1" fontAlgn="auto" hangingPunct="1">
              <a:spcBef>
                <a:spcPts val="0"/>
              </a:spcBef>
              <a:spcAft>
                <a:spcPts val="0"/>
              </a:spcAft>
            </a:pPr>
            <a:fld id="{0D558541-60C9-42A2-8392-FF12533A6B7A}" type="slidenum">
              <a:rPr lang="en-US" smtClean="0">
                <a:ea typeface="+mn-ea"/>
              </a:rPr>
              <a:pPr eaLnBrk="1" fontAlgn="auto" hangingPunct="1">
                <a:spcBef>
                  <a:spcPts val="0"/>
                </a:spcBef>
                <a:spcAft>
                  <a:spcPts val="0"/>
                </a:spcAft>
              </a:pPr>
              <a:t>‹#›</a:t>
            </a:fld>
            <a:endParaRPr lang="en-US" dirty="0">
              <a:ea typeface="+mn-ea"/>
            </a:endParaRPr>
          </a:p>
        </p:txBody>
      </p:sp>
      <p:pic>
        <p:nvPicPr>
          <p:cNvPr id="12" name="Picture 11"/>
          <p:cNvPicPr>
            <a:picLocks noChangeAspect="1"/>
          </p:cNvPicPr>
          <p:nvPr/>
        </p:nvPicPr>
        <p:blipFill rotWithShape="1">
          <a:blip r:embed="rId37" cstate="print">
            <a:extLst>
              <a:ext uri="{28A0092B-C50C-407E-A947-70E740481C1C}">
                <a14:useLocalDpi xmlns:a14="http://schemas.microsoft.com/office/drawing/2010/main" val="0"/>
              </a:ext>
            </a:extLst>
          </a:blip>
          <a:srcRect l="3861" t="3741" r="3511" b="3000"/>
          <a:stretch/>
        </p:blipFill>
        <p:spPr>
          <a:xfrm>
            <a:off x="396954" y="6206558"/>
            <a:ext cx="491013" cy="483734"/>
          </a:xfrm>
          <a:prstGeom prst="rect">
            <a:avLst/>
          </a:prstGeom>
        </p:spPr>
      </p:pic>
    </p:spTree>
    <p:extLst>
      <p:ext uri="{BB962C8B-B14F-4D97-AF65-F5344CB8AC3E}">
        <p14:creationId xmlns:p14="http://schemas.microsoft.com/office/powerpoint/2010/main" val="218182558"/>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 id="2147483867" r:id="rId17"/>
    <p:sldLayoutId id="2147483868" r:id="rId18"/>
    <p:sldLayoutId id="2147483869" r:id="rId19"/>
    <p:sldLayoutId id="2147483870" r:id="rId20"/>
    <p:sldLayoutId id="2147483871" r:id="rId21"/>
    <p:sldLayoutId id="2147483872" r:id="rId22"/>
    <p:sldLayoutId id="2147483873" r:id="rId23"/>
    <p:sldLayoutId id="2147483874" r:id="rId24"/>
    <p:sldLayoutId id="2147483875" r:id="rId25"/>
    <p:sldLayoutId id="2147483876" r:id="rId26"/>
    <p:sldLayoutId id="2147483877" r:id="rId27"/>
    <p:sldLayoutId id="2147483878" r:id="rId28"/>
    <p:sldLayoutId id="2147483879" r:id="rId29"/>
    <p:sldLayoutId id="2147483880" r:id="rId30"/>
    <p:sldLayoutId id="2147483881" r:id="rId31"/>
    <p:sldLayoutId id="2147483882" r:id="rId32"/>
    <p:sldLayoutId id="2147483883" r:id="rId33"/>
    <p:sldLayoutId id="2147483884" r:id="rId34"/>
    <p:sldLayoutId id="2147483885" r:id="rId35"/>
  </p:sldLayoutIdLst>
  <p:hf hdr="0" ftr="0"/>
  <p:txStyles>
    <p:titleStyle>
      <a:lvl1pPr algn="l" defTabSz="914400" rtl="0" eaLnBrk="1" latinLnBrk="0" hangingPunct="1">
        <a:lnSpc>
          <a:spcPct val="90000"/>
        </a:lnSpc>
        <a:spcBef>
          <a:spcPct val="0"/>
        </a:spcBef>
        <a:buNone/>
        <a:defRPr sz="3200" kern="1200" spc="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itchFamily="34" charset="0"/>
        <a:buNone/>
        <a:defRPr sz="2800" kern="1200" spc="0" baseline="0">
          <a:solidFill>
            <a:schemeClr val="tx1"/>
          </a:solidFill>
          <a:latin typeface="+mn-lt"/>
          <a:ea typeface="+mn-ea"/>
          <a:cs typeface="+mn-cs"/>
        </a:defRPr>
      </a:lvl1pPr>
      <a:lvl2pPr marL="203200" indent="-182563" algn="l" defTabSz="914400" rtl="0" eaLnBrk="1" latinLnBrk="0" hangingPunct="1">
        <a:lnSpc>
          <a:spcPct val="100000"/>
        </a:lnSpc>
        <a:spcBef>
          <a:spcPts val="1000"/>
        </a:spcBef>
        <a:buFont typeface="Arial" pitchFamily="34" charset="0"/>
        <a:buChar char="•"/>
        <a:defRPr sz="2000" kern="1200" spc="0">
          <a:solidFill>
            <a:schemeClr val="tx1"/>
          </a:solidFill>
          <a:latin typeface="+mn-lt"/>
          <a:ea typeface="+mn-ea"/>
          <a:cs typeface="+mn-cs"/>
        </a:defRPr>
      </a:lvl2pPr>
      <a:lvl3pPr marL="400050" indent="-195263" algn="l" defTabSz="914400" rtl="0" eaLnBrk="1" latinLnBrk="0" hangingPunct="1">
        <a:lnSpc>
          <a:spcPct val="100000"/>
        </a:lnSpc>
        <a:spcBef>
          <a:spcPts val="800"/>
        </a:spcBef>
        <a:buFont typeface="GE Inspira Pitch" panose="020F0603030400020203" pitchFamily="34" charset="0"/>
        <a:buChar char="–"/>
        <a:defRPr sz="1800" kern="1200" spc="0">
          <a:solidFill>
            <a:schemeClr val="tx1"/>
          </a:solidFill>
          <a:latin typeface="+mn-lt"/>
          <a:ea typeface="+mn-ea"/>
          <a:cs typeface="+mn-cs"/>
        </a:defRPr>
      </a:lvl3pPr>
      <a:lvl4pPr marL="555625" indent="-166688" algn="l" defTabSz="914400" rtl="0" eaLnBrk="1" latinLnBrk="0" hangingPunct="1">
        <a:lnSpc>
          <a:spcPct val="100000"/>
        </a:lnSpc>
        <a:spcBef>
          <a:spcPts val="600"/>
        </a:spcBef>
        <a:buFont typeface="Arial" pitchFamily="34" charset="0"/>
        <a:buChar char="•"/>
        <a:defRPr sz="1600" kern="1200" spc="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EF4F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9094" y="551747"/>
            <a:ext cx="8352156" cy="1021002"/>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381000" y="1630680"/>
            <a:ext cx="8350250" cy="443769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1543050" y="6352302"/>
            <a:ext cx="2971800" cy="135890"/>
          </a:xfrm>
          <a:prstGeom prst="rect">
            <a:avLst/>
          </a:prstGeom>
        </p:spPr>
        <p:txBody>
          <a:bodyPr vert="horz" lIns="0" tIns="0" rIns="0" bIns="0" rtlCol="0" anchor="t" anchorCtr="0"/>
          <a:lstStyle>
            <a:lvl1pPr algn="r">
              <a:defRPr sz="900">
                <a:solidFill>
                  <a:srgbClr val="898989"/>
                </a:solidFill>
                <a:latin typeface="+mn-lt"/>
              </a:defRPr>
            </a:lvl1pPr>
          </a:lstStyle>
          <a:p>
            <a:pPr eaLnBrk="1" fontAlgn="auto" hangingPunct="1">
              <a:spcBef>
                <a:spcPts val="0"/>
              </a:spcBef>
              <a:spcAft>
                <a:spcPts val="0"/>
              </a:spcAft>
            </a:pPr>
            <a:r>
              <a:rPr lang="en-US" dirty="0">
                <a:ea typeface="+mn-ea"/>
              </a:rPr>
              <a:t>Title or Job Number | XX Month 201X</a:t>
            </a:r>
          </a:p>
        </p:txBody>
      </p:sp>
      <p:sp>
        <p:nvSpPr>
          <p:cNvPr id="6" name="Slide Number Placeholder 5"/>
          <p:cNvSpPr>
            <a:spLocks noGrp="1"/>
          </p:cNvSpPr>
          <p:nvPr>
            <p:ph type="sldNum" sz="quarter" idx="4"/>
          </p:nvPr>
        </p:nvSpPr>
        <p:spPr>
          <a:xfrm>
            <a:off x="8456930" y="6343404"/>
            <a:ext cx="274320" cy="135890"/>
          </a:xfrm>
          <a:prstGeom prst="rect">
            <a:avLst/>
          </a:prstGeom>
        </p:spPr>
        <p:txBody>
          <a:bodyPr vert="horz" lIns="0" tIns="0" rIns="0" bIns="0" rtlCol="0" anchor="t" anchorCtr="0"/>
          <a:lstStyle>
            <a:lvl1pPr algn="r">
              <a:defRPr sz="900">
                <a:solidFill>
                  <a:srgbClr val="898989"/>
                </a:solidFill>
                <a:latin typeface="+mn-lt"/>
              </a:defRPr>
            </a:lvl1pPr>
          </a:lstStyle>
          <a:p>
            <a:pPr eaLnBrk="1" fontAlgn="auto" hangingPunct="1">
              <a:spcBef>
                <a:spcPts val="0"/>
              </a:spcBef>
              <a:spcAft>
                <a:spcPts val="0"/>
              </a:spcAft>
            </a:pPr>
            <a:fld id="{0D558541-60C9-42A2-8392-FF12533A6B7A}" type="slidenum">
              <a:rPr lang="en-US" smtClean="0">
                <a:ea typeface="+mn-ea"/>
              </a:rPr>
              <a:pPr eaLnBrk="1" fontAlgn="auto" hangingPunct="1">
                <a:spcBef>
                  <a:spcPts val="0"/>
                </a:spcBef>
                <a:spcAft>
                  <a:spcPts val="0"/>
                </a:spcAft>
              </a:pPr>
              <a:t>‹#›</a:t>
            </a:fld>
            <a:endParaRPr lang="en-US" dirty="0">
              <a:ea typeface="+mn-ea"/>
            </a:endParaRPr>
          </a:p>
        </p:txBody>
      </p:sp>
      <p:pic>
        <p:nvPicPr>
          <p:cNvPr id="12" name="Picture 11"/>
          <p:cNvPicPr>
            <a:picLocks noChangeAspect="1"/>
          </p:cNvPicPr>
          <p:nvPr/>
        </p:nvPicPr>
        <p:blipFill rotWithShape="1">
          <a:blip r:embed="rId37" cstate="print">
            <a:extLst>
              <a:ext uri="{28A0092B-C50C-407E-A947-70E740481C1C}">
                <a14:useLocalDpi xmlns:a14="http://schemas.microsoft.com/office/drawing/2010/main" val="0"/>
              </a:ext>
            </a:extLst>
          </a:blip>
          <a:srcRect l="3861" t="3741" r="3511" b="3000"/>
          <a:stretch/>
        </p:blipFill>
        <p:spPr>
          <a:xfrm>
            <a:off x="396954" y="6206558"/>
            <a:ext cx="491013" cy="483734"/>
          </a:xfrm>
          <a:prstGeom prst="rect">
            <a:avLst/>
          </a:prstGeom>
        </p:spPr>
      </p:pic>
    </p:spTree>
    <p:extLst>
      <p:ext uri="{BB962C8B-B14F-4D97-AF65-F5344CB8AC3E}">
        <p14:creationId xmlns:p14="http://schemas.microsoft.com/office/powerpoint/2010/main" val="493538242"/>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 id="2147483899" r:id="rId13"/>
    <p:sldLayoutId id="2147483900" r:id="rId14"/>
    <p:sldLayoutId id="2147483901" r:id="rId15"/>
    <p:sldLayoutId id="2147483902" r:id="rId16"/>
    <p:sldLayoutId id="2147483903" r:id="rId17"/>
    <p:sldLayoutId id="2147483904" r:id="rId18"/>
    <p:sldLayoutId id="2147483905" r:id="rId19"/>
    <p:sldLayoutId id="2147483906" r:id="rId20"/>
    <p:sldLayoutId id="2147483907" r:id="rId21"/>
    <p:sldLayoutId id="2147483908" r:id="rId22"/>
    <p:sldLayoutId id="2147483909" r:id="rId23"/>
    <p:sldLayoutId id="2147483910" r:id="rId24"/>
    <p:sldLayoutId id="2147483911" r:id="rId25"/>
    <p:sldLayoutId id="2147483912" r:id="rId26"/>
    <p:sldLayoutId id="2147483913" r:id="rId27"/>
    <p:sldLayoutId id="2147483914" r:id="rId28"/>
    <p:sldLayoutId id="2147483915" r:id="rId29"/>
    <p:sldLayoutId id="2147483916" r:id="rId30"/>
    <p:sldLayoutId id="2147483917" r:id="rId31"/>
    <p:sldLayoutId id="2147483918" r:id="rId32"/>
    <p:sldLayoutId id="2147483919" r:id="rId33"/>
    <p:sldLayoutId id="2147483920" r:id="rId34"/>
    <p:sldLayoutId id="2147483921" r:id="rId35"/>
  </p:sldLayoutIdLst>
  <p:hf hdr="0" ftr="0"/>
  <p:txStyles>
    <p:titleStyle>
      <a:lvl1pPr algn="l" defTabSz="914400" rtl="0" eaLnBrk="1" latinLnBrk="0" hangingPunct="1">
        <a:lnSpc>
          <a:spcPct val="90000"/>
        </a:lnSpc>
        <a:spcBef>
          <a:spcPct val="0"/>
        </a:spcBef>
        <a:buNone/>
        <a:defRPr sz="3200" kern="1200" spc="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itchFamily="34" charset="0"/>
        <a:buNone/>
        <a:defRPr sz="2800" kern="1200" spc="0" baseline="0">
          <a:solidFill>
            <a:schemeClr val="tx1"/>
          </a:solidFill>
          <a:latin typeface="+mn-lt"/>
          <a:ea typeface="+mn-ea"/>
          <a:cs typeface="+mn-cs"/>
        </a:defRPr>
      </a:lvl1pPr>
      <a:lvl2pPr marL="203200" indent="-182563" algn="l" defTabSz="914400" rtl="0" eaLnBrk="1" latinLnBrk="0" hangingPunct="1">
        <a:lnSpc>
          <a:spcPct val="100000"/>
        </a:lnSpc>
        <a:spcBef>
          <a:spcPts val="1000"/>
        </a:spcBef>
        <a:buFont typeface="Arial" pitchFamily="34" charset="0"/>
        <a:buChar char="•"/>
        <a:defRPr sz="2000" kern="1200" spc="0">
          <a:solidFill>
            <a:schemeClr val="tx1"/>
          </a:solidFill>
          <a:latin typeface="+mn-lt"/>
          <a:ea typeface="+mn-ea"/>
          <a:cs typeface="+mn-cs"/>
        </a:defRPr>
      </a:lvl2pPr>
      <a:lvl3pPr marL="400050" indent="-195263" algn="l" defTabSz="914400" rtl="0" eaLnBrk="1" latinLnBrk="0" hangingPunct="1">
        <a:lnSpc>
          <a:spcPct val="100000"/>
        </a:lnSpc>
        <a:spcBef>
          <a:spcPts val="800"/>
        </a:spcBef>
        <a:buFont typeface="GE Inspira Pitch" panose="020F0603030400020203" pitchFamily="34" charset="0"/>
        <a:buChar char="–"/>
        <a:defRPr sz="1800" kern="1200" spc="0">
          <a:solidFill>
            <a:schemeClr val="tx1"/>
          </a:solidFill>
          <a:latin typeface="+mn-lt"/>
          <a:ea typeface="+mn-ea"/>
          <a:cs typeface="+mn-cs"/>
        </a:defRPr>
      </a:lvl3pPr>
      <a:lvl4pPr marL="555625" indent="-166688" algn="l" defTabSz="914400" rtl="0" eaLnBrk="1" latinLnBrk="0" hangingPunct="1">
        <a:lnSpc>
          <a:spcPct val="100000"/>
        </a:lnSpc>
        <a:spcBef>
          <a:spcPts val="600"/>
        </a:spcBef>
        <a:buFont typeface="Arial" pitchFamily="34" charset="0"/>
        <a:buChar char="•"/>
        <a:defRPr sz="1600" kern="1200" spc="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34464"/>
            <a:ext cx="10439400" cy="8143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838200" y="4078219"/>
            <a:ext cx="10439400" cy="2855981"/>
          </a:xfrm>
          <a:prstGeom prst="rect">
            <a:avLst/>
          </a:prstGeom>
          <a:gradFill flip="none" rotWithShape="1">
            <a:gsLst>
              <a:gs pos="0">
                <a:srgbClr val="008BB4">
                  <a:shade val="30000"/>
                  <a:satMod val="115000"/>
                </a:srgbClr>
              </a:gs>
              <a:gs pos="50000">
                <a:srgbClr val="008BB4">
                  <a:shade val="67500"/>
                  <a:satMod val="115000"/>
                </a:srgbClr>
              </a:gs>
              <a:gs pos="100000">
                <a:srgbClr val="008BB4">
                  <a:shade val="100000"/>
                  <a:satMod val="115000"/>
                </a:srgb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gradFill flip="none" rotWithShape="1">
                <a:gsLst>
                  <a:gs pos="0">
                    <a:srgbClr val="008BB4">
                      <a:shade val="30000"/>
                      <a:satMod val="115000"/>
                    </a:srgbClr>
                  </a:gs>
                  <a:gs pos="50000">
                    <a:srgbClr val="008BB4">
                      <a:shade val="67500"/>
                      <a:satMod val="115000"/>
                    </a:srgbClr>
                  </a:gs>
                  <a:gs pos="100000">
                    <a:srgbClr val="008BB4">
                      <a:shade val="100000"/>
                      <a:satMod val="115000"/>
                    </a:srgbClr>
                  </a:gs>
                </a:gsLst>
                <a:lin ang="5400000" scaled="1"/>
                <a:tileRect/>
              </a:gra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9" y="3305551"/>
            <a:ext cx="2450795" cy="580649"/>
          </a:xfrm>
          <a:prstGeom prst="rect">
            <a:avLst/>
          </a:prstGeom>
        </p:spPr>
      </p:pic>
      <p:sp>
        <p:nvSpPr>
          <p:cNvPr id="11" name="Title 1"/>
          <p:cNvSpPr txBox="1">
            <a:spLocks/>
          </p:cNvSpPr>
          <p:nvPr/>
        </p:nvSpPr>
        <p:spPr>
          <a:xfrm>
            <a:off x="332999" y="4461152"/>
            <a:ext cx="5305801" cy="1177648"/>
          </a:xfrm>
          <a:prstGeom prst="rect">
            <a:avLst/>
          </a:prstGeom>
          <a:effectLst>
            <a:outerShdw blurRad="50800" dist="38100" dir="5400000" algn="t" rotWithShape="0">
              <a:prstClr val="black">
                <a:alpha val="24000"/>
              </a:prstClr>
            </a:outerShdw>
          </a:effectLst>
        </p:spPr>
        <p:txBody>
          <a:bodyPr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000" dirty="0" smtClean="0">
              <a:solidFill>
                <a:schemeClr val="bg1"/>
              </a:solidFill>
              <a:latin typeface="Arial" panose="020B0604020202020204" pitchFamily="34" charset="0"/>
              <a:cs typeface="Arial" panose="020B0604020202020204" pitchFamily="34" charset="0"/>
            </a:endParaRPr>
          </a:p>
          <a:p>
            <a:r>
              <a:rPr lang="en-US" sz="3000" dirty="0" smtClean="0">
                <a:solidFill>
                  <a:schemeClr val="bg1"/>
                </a:solidFill>
                <a:latin typeface="Arial" panose="020B0604020202020204" pitchFamily="34" charset="0"/>
                <a:cs typeface="Arial" panose="020B0604020202020204" pitchFamily="34" charset="0"/>
              </a:rPr>
              <a:t>Hollow Fiber Infection Model for Antibiotic PK/PD</a:t>
            </a:r>
            <a:endParaRPr lang="en-US" sz="3000" b="1" dirty="0">
              <a:solidFill>
                <a:schemeClr val="bg1"/>
              </a:solidFill>
              <a:latin typeface="Arial" panose="020B0604020202020204" pitchFamily="34" charset="0"/>
              <a:ea typeface="Open Sans" charset="0"/>
              <a:cs typeface="Arial" panose="020B0604020202020204" pitchFamily="34" charset="0"/>
            </a:endParaRPr>
          </a:p>
        </p:txBody>
      </p:sp>
      <p:sp>
        <p:nvSpPr>
          <p:cNvPr id="12" name="Subtitle 2"/>
          <p:cNvSpPr txBox="1">
            <a:spLocks/>
          </p:cNvSpPr>
          <p:nvPr/>
        </p:nvSpPr>
        <p:spPr>
          <a:xfrm>
            <a:off x="332997" y="6006277"/>
            <a:ext cx="8506201"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i="1" dirty="0" smtClean="0">
                <a:solidFill>
                  <a:schemeClr val="bg1"/>
                </a:solidFill>
                <a:latin typeface="Arial" panose="020B0604020202020204" pitchFamily="34" charset="0"/>
                <a:ea typeface="Libre Baskerville" charset="0"/>
                <a:cs typeface="Arial" panose="020B0604020202020204" pitchFamily="34" charset="0"/>
              </a:rPr>
              <a:t>By John J. S. Cadwell</a:t>
            </a:r>
            <a:endParaRPr lang="en-US" sz="1400" b="1" dirty="0">
              <a:solidFill>
                <a:schemeClr val="bg1"/>
              </a:solidFill>
              <a:latin typeface="Arial" panose="020B0604020202020204" pitchFamily="34" charset="0"/>
              <a:ea typeface="Libre Baskerville" charset="0"/>
              <a:cs typeface="Arial" panose="020B0604020202020204" pitchFamily="34" charset="0"/>
            </a:endParaRPr>
          </a:p>
        </p:txBody>
      </p:sp>
      <p:sp>
        <p:nvSpPr>
          <p:cNvPr id="13" name="Rectangle 12"/>
          <p:cNvSpPr/>
          <p:nvPr/>
        </p:nvSpPr>
        <p:spPr>
          <a:xfrm>
            <a:off x="440531" y="5792050"/>
            <a:ext cx="827094" cy="6182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5704975" y="5943600"/>
            <a:ext cx="3125599" cy="369332"/>
          </a:xfrm>
          <a:prstGeom prst="rect">
            <a:avLst/>
          </a:prstGeom>
        </p:spPr>
        <p:txBody>
          <a:bodyPr wrap="none">
            <a:spAutoFit/>
          </a:bodyPr>
          <a:lstStyle/>
          <a:p>
            <a:r>
              <a:rPr lang="en-US" sz="1800" b="1" dirty="0">
                <a:solidFill>
                  <a:srgbClr val="9FE8FF"/>
                </a:solidFill>
                <a:latin typeface="Arial" panose="020B0604020202020204" pitchFamily="34" charset="0"/>
                <a:ea typeface="Libre Baskerville" charset="0"/>
                <a:cs typeface="Arial" panose="020B0604020202020204" pitchFamily="34" charset="0"/>
              </a:rPr>
              <a:t>www.fibercellsystems.com</a:t>
            </a:r>
            <a:endParaRPr lang="en-US" dirty="0">
              <a:solidFill>
                <a:srgbClr val="9FE8FF"/>
              </a:solidFill>
              <a:latin typeface="Arial" panose="020B0604020202020204" pitchFamily="34" charset="0"/>
              <a:cs typeface="Arial" panose="020B0604020202020204" pitchFamily="34" charset="0"/>
            </a:endParaRPr>
          </a:p>
        </p:txBody>
      </p:sp>
      <p:pic>
        <p:nvPicPr>
          <p:cNvPr id="20" name="Picture 4" descr="http://www.fibercellsystems.com/wp-content/themes/fibercell/images/layout/lab-equipmen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7642" y="4423009"/>
            <a:ext cx="1399634" cy="1369041"/>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032" name="Picture 8" descr="jbc_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82580" y="4427733"/>
            <a:ext cx="1332400" cy="1369041"/>
          </a:xfrm>
          <a:prstGeom prst="rect">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088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Time Kill Assay,  One Compartment</a:t>
            </a:r>
          </a:p>
        </p:txBody>
      </p:sp>
      <p:sp>
        <p:nvSpPr>
          <p:cNvPr id="3" name="Content Placeholder 2"/>
          <p:cNvSpPr>
            <a:spLocks noGrp="1"/>
          </p:cNvSpPr>
          <p:nvPr>
            <p:ph idx="4294967295"/>
          </p:nvPr>
        </p:nvSpPr>
        <p:spPr>
          <a:xfrm>
            <a:off x="533400" y="1524000"/>
            <a:ext cx="7696200" cy="4602163"/>
          </a:xfrm>
        </p:spPr>
        <p:txBody>
          <a:bodyPr>
            <a:normAutofit/>
          </a:bodyPr>
          <a:lstStyle/>
          <a:p>
            <a:pPr lvl="0"/>
            <a:r>
              <a:rPr lang="en-US" sz="2400" dirty="0">
                <a:solidFill>
                  <a:schemeClr val="tx1">
                    <a:lumMod val="85000"/>
                    <a:lumOff val="15000"/>
                  </a:schemeClr>
                </a:solidFill>
                <a:latin typeface="Arial" panose="020B0604020202020204" pitchFamily="34" charset="0"/>
                <a:cs typeface="Arial" panose="020B0604020202020204" pitchFamily="34" charset="0"/>
              </a:rPr>
              <a:t>Open system, not bio safe</a:t>
            </a:r>
          </a:p>
          <a:p>
            <a:pPr lvl="0"/>
            <a:r>
              <a:rPr lang="en-US" sz="2400" dirty="0">
                <a:solidFill>
                  <a:schemeClr val="tx1">
                    <a:lumMod val="85000"/>
                    <a:lumOff val="15000"/>
                  </a:schemeClr>
                </a:solidFill>
                <a:latin typeface="Arial" panose="020B0604020202020204" pitchFamily="34" charset="0"/>
                <a:cs typeface="Arial" panose="020B0604020202020204" pitchFamily="34" charset="0"/>
              </a:rPr>
              <a:t>Bacteria numbers change over time</a:t>
            </a:r>
          </a:p>
          <a:p>
            <a:pPr lvl="0"/>
            <a:r>
              <a:rPr lang="en-US" sz="2400" dirty="0">
                <a:solidFill>
                  <a:schemeClr val="tx1">
                    <a:lumMod val="85000"/>
                    <a:lumOff val="15000"/>
                  </a:schemeClr>
                </a:solidFill>
                <a:latin typeface="Arial" panose="020B0604020202020204" pitchFamily="34" charset="0"/>
                <a:cs typeface="Arial" panose="020B0604020202020204" pitchFamily="34" charset="0"/>
              </a:rPr>
              <a:t>Large volume requires large amount of drug and diluent</a:t>
            </a:r>
          </a:p>
          <a:p>
            <a:pPr lvl="0"/>
            <a:r>
              <a:rPr lang="en-US" sz="2400" dirty="0">
                <a:solidFill>
                  <a:schemeClr val="tx1">
                    <a:lumMod val="85000"/>
                    <a:lumOff val="15000"/>
                  </a:schemeClr>
                </a:solidFill>
                <a:latin typeface="Arial" panose="020B0604020202020204" pitchFamily="34" charset="0"/>
                <a:cs typeface="Arial" panose="020B0604020202020204" pitchFamily="34" charset="0"/>
              </a:rPr>
              <a:t>Rapid changes in drug concentration not possible, cannot model short half-</a:t>
            </a:r>
            <a:r>
              <a:rPr lang="en-US" sz="2400" dirty="0">
                <a:solidFill>
                  <a:schemeClr val="tx1">
                    <a:lumMod val="85000"/>
                    <a:lumOff val="15000"/>
                  </a:schemeClr>
                </a:solidFill>
                <a:latin typeface="Arial" panose="020B0604020202020204" pitchFamily="34" charset="0"/>
                <a:cs typeface="Arial" panose="020B0604020202020204" pitchFamily="34" charset="0"/>
              </a:rPr>
              <a:t>lifes</a:t>
            </a:r>
            <a:endParaRPr lang="en-US" sz="2400" dirty="0">
              <a:solidFill>
                <a:schemeClr val="tx1">
                  <a:lumMod val="85000"/>
                  <a:lumOff val="15000"/>
                </a:schemeClr>
              </a:solidFill>
              <a:latin typeface="Arial" panose="020B0604020202020204" pitchFamily="34" charset="0"/>
              <a:cs typeface="Arial" panose="020B0604020202020204" pitchFamily="34" charset="0"/>
            </a:endParaRPr>
          </a:p>
          <a:p>
            <a:endParaRPr lang="en-US" sz="2400" dirty="0">
              <a:solidFill>
                <a:schemeClr val="tx1">
                  <a:lumMod val="85000"/>
                  <a:lumOff val="1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86121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Mouse Thigh Infection Model</a:t>
            </a:r>
          </a:p>
        </p:txBody>
      </p:sp>
      <p:sp>
        <p:nvSpPr>
          <p:cNvPr id="3" name="Content Placeholder 2"/>
          <p:cNvSpPr>
            <a:spLocks noGrp="1"/>
          </p:cNvSpPr>
          <p:nvPr>
            <p:ph idx="4294967295"/>
          </p:nvPr>
        </p:nvSpPr>
        <p:spPr>
          <a:xfrm>
            <a:off x="609600" y="1524000"/>
            <a:ext cx="3962400" cy="4602163"/>
          </a:xfrm>
        </p:spPr>
        <p:txBody>
          <a:bodyPr>
            <a:normAutofit/>
          </a:bodyPr>
          <a:lstStyle/>
          <a:p>
            <a:pPr lvl="0"/>
            <a:r>
              <a:rPr lang="en-US" sz="2400" dirty="0">
                <a:solidFill>
                  <a:schemeClr val="tx1">
                    <a:lumMod val="85000"/>
                    <a:lumOff val="15000"/>
                  </a:schemeClr>
                </a:solidFill>
                <a:latin typeface="Arial" panose="020B0604020202020204" pitchFamily="34" charset="0"/>
                <a:cs typeface="Arial" panose="020B0604020202020204" pitchFamily="34" charset="0"/>
              </a:rPr>
              <a:t>PK/PD may not mimic human values</a:t>
            </a:r>
          </a:p>
          <a:p>
            <a:pPr lvl="0"/>
            <a:r>
              <a:rPr lang="en-US" sz="2400" dirty="0">
                <a:solidFill>
                  <a:schemeClr val="tx1">
                    <a:lumMod val="85000"/>
                    <a:lumOff val="15000"/>
                  </a:schemeClr>
                </a:solidFill>
                <a:latin typeface="Arial" panose="020B0604020202020204" pitchFamily="34" charset="0"/>
                <a:cs typeface="Arial" panose="020B0604020202020204" pitchFamily="34" charset="0"/>
              </a:rPr>
              <a:t>Cannot sample over time</a:t>
            </a:r>
          </a:p>
          <a:p>
            <a:pPr lvl="0"/>
            <a:r>
              <a:rPr lang="en-US" sz="2400" dirty="0">
                <a:solidFill>
                  <a:schemeClr val="tx1">
                    <a:lumMod val="85000"/>
                    <a:lumOff val="15000"/>
                  </a:schemeClr>
                </a:solidFill>
                <a:latin typeface="Arial" panose="020B0604020202020204" pitchFamily="34" charset="0"/>
                <a:cs typeface="Arial" panose="020B0604020202020204" pitchFamily="34" charset="0"/>
              </a:rPr>
              <a:t>Hard to do large numbers of bacteria to reveal resistance</a:t>
            </a:r>
          </a:p>
          <a:p>
            <a:pPr lvl="0"/>
            <a:r>
              <a:rPr lang="en-US" sz="2400" dirty="0">
                <a:solidFill>
                  <a:schemeClr val="tx1">
                    <a:lumMod val="85000"/>
                    <a:lumOff val="15000"/>
                  </a:schemeClr>
                </a:solidFill>
                <a:latin typeface="Arial" panose="020B0604020202020204" pitchFamily="34" charset="0"/>
                <a:cs typeface="Arial" panose="020B0604020202020204" pitchFamily="34" charset="0"/>
              </a:rPr>
              <a:t>Many infections cannot be modeled in mouse</a:t>
            </a:r>
          </a:p>
          <a:p>
            <a:endParaRPr lang="en-US" sz="2400"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1981200"/>
            <a:ext cx="2895600" cy="2701481"/>
          </a:xfrm>
          <a:prstGeom prst="rect">
            <a:avLst/>
          </a:prstGeom>
        </p:spPr>
      </p:pic>
    </p:spTree>
    <p:extLst>
      <p:ext uri="{BB962C8B-B14F-4D97-AF65-F5344CB8AC3E}">
        <p14:creationId xmlns:p14="http://schemas.microsoft.com/office/powerpoint/2010/main" val="7262391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Hollow Fiber Infection Model</a:t>
            </a:r>
          </a:p>
        </p:txBody>
      </p:sp>
    </p:spTree>
    <p:controls>
      <mc:AlternateContent xmlns:mc="http://schemas.openxmlformats.org/markup-compatibility/2006">
        <mc:Choice xmlns:v="urn:schemas-microsoft-com:vml" Requires="v">
          <p:control spid="1026" name="ShockwaveFlash1" r:id="rId2" imgW="6249272" imgH="4530936"/>
        </mc:Choice>
        <mc:Fallback>
          <p:control name="ShockwaveFlash1" r:id="rId2" imgW="6249272" imgH="4530936">
            <p:pic>
              <p:nvPicPr>
                <p:cNvPr id="0" name="ShockwaveFlash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260475"/>
                  <a:ext cx="6248400" cy="453072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509949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500" y="1828800"/>
            <a:ext cx="4953000" cy="2887792"/>
          </a:xfrm>
          <a:prstGeom prst="rect">
            <a:avLst/>
          </a:prstGeom>
        </p:spPr>
      </p:pic>
      <p:sp>
        <p:nvSpPr>
          <p:cNvPr id="5" name="Title 4"/>
          <p:cNvSpPr>
            <a:spLocks noGrp="1"/>
          </p:cNvSpPr>
          <p:nvPr>
            <p:ph type="title"/>
          </p:nvPr>
        </p:nvSpPr>
        <p:spPr/>
        <p:txBody>
          <a:bodyPr/>
          <a:lstStyle/>
          <a:p>
            <a:r>
              <a:rPr lang="en-US" dirty="0"/>
              <a:t>Hollow Fiber Cross-Section</a:t>
            </a:r>
          </a:p>
        </p:txBody>
      </p:sp>
    </p:spTree>
    <p:extLst>
      <p:ext uri="{BB962C8B-B14F-4D97-AF65-F5344CB8AC3E}">
        <p14:creationId xmlns:p14="http://schemas.microsoft.com/office/powerpoint/2010/main" val="9459440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067CF48-6B3B-48DF-BDA4-03032C7D85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2442" y="762000"/>
            <a:ext cx="8001000" cy="4500564"/>
          </a:xfrm>
          <a:prstGeom prst="rect">
            <a:avLst/>
          </a:prstGeom>
        </p:spPr>
      </p:pic>
      <p:pic>
        <p:nvPicPr>
          <p:cNvPr id="5" name="Picture 4">
            <a:extLst>
              <a:ext uri="{FF2B5EF4-FFF2-40B4-BE49-F238E27FC236}">
                <a16:creationId xmlns="" xmlns:a16="http://schemas.microsoft.com/office/drawing/2014/main" id="{AE796863-9F9F-445B-85D6-807FB26F36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6298" y="3124200"/>
            <a:ext cx="1998902" cy="1995352"/>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 xmlns:a16="http://schemas.microsoft.com/office/drawing/2014/main" id="{16A9A698-7DDB-4953-9592-00ED09AE0E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4796" y="838200"/>
            <a:ext cx="1981200" cy="1981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857532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Reservoir cap</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6500" y="1447800"/>
            <a:ext cx="4191000" cy="4174565"/>
          </a:xfrm>
          <a:prstGeom prst="rect">
            <a:avLst/>
          </a:prstGeom>
        </p:spPr>
      </p:pic>
    </p:spTree>
    <p:extLst>
      <p:ext uri="{BB962C8B-B14F-4D97-AF65-F5344CB8AC3E}">
        <p14:creationId xmlns:p14="http://schemas.microsoft.com/office/powerpoint/2010/main" val="11954723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Advantages of the Hollow Fiber Infection Model</a:t>
            </a:r>
          </a:p>
        </p:txBody>
      </p:sp>
      <p:sp>
        <p:nvSpPr>
          <p:cNvPr id="3" name="Content Placeholder 2"/>
          <p:cNvSpPr>
            <a:spLocks noGrp="1"/>
          </p:cNvSpPr>
          <p:nvPr>
            <p:ph idx="4294967295"/>
          </p:nvPr>
        </p:nvSpPr>
        <p:spPr>
          <a:xfrm>
            <a:off x="533400" y="1447800"/>
            <a:ext cx="7696200" cy="4267200"/>
          </a:xfrm>
        </p:spPr>
        <p:txBody>
          <a:bodyPr>
            <a:noAutofit/>
          </a:bodyPr>
          <a:lstStyle/>
          <a:p>
            <a:pPr lvl="0"/>
            <a:r>
              <a:rPr lang="en-US" sz="2000" dirty="0">
                <a:solidFill>
                  <a:schemeClr val="tx1">
                    <a:lumMod val="85000"/>
                    <a:lumOff val="15000"/>
                  </a:schemeClr>
                </a:solidFill>
                <a:latin typeface="Arial" panose="020B0604020202020204" pitchFamily="34" charset="0"/>
                <a:cs typeface="Arial" panose="020B0604020202020204" pitchFamily="34" charset="0"/>
              </a:rPr>
              <a:t>Closed, bio-safe system</a:t>
            </a:r>
          </a:p>
          <a:p>
            <a:pPr lvl="0"/>
            <a:r>
              <a:rPr lang="en-US" sz="2000" dirty="0">
                <a:solidFill>
                  <a:schemeClr val="tx1">
                    <a:lumMod val="85000"/>
                    <a:lumOff val="15000"/>
                  </a:schemeClr>
                </a:solidFill>
                <a:latin typeface="Arial" panose="020B0604020202020204" pitchFamily="34" charset="0"/>
                <a:cs typeface="Arial" panose="020B0604020202020204" pitchFamily="34" charset="0"/>
              </a:rPr>
              <a:t>Sampling over time</a:t>
            </a:r>
          </a:p>
          <a:p>
            <a:pPr lvl="0"/>
            <a:r>
              <a:rPr lang="en-US" sz="2000" dirty="0">
                <a:solidFill>
                  <a:schemeClr val="tx1">
                    <a:lumMod val="85000"/>
                    <a:lumOff val="15000"/>
                  </a:schemeClr>
                </a:solidFill>
                <a:latin typeface="Arial" panose="020B0604020202020204" pitchFamily="34" charset="0"/>
                <a:cs typeface="Arial" panose="020B0604020202020204" pitchFamily="34" charset="0"/>
              </a:rPr>
              <a:t>Large number of organism can be tested, revealing resistance</a:t>
            </a:r>
          </a:p>
          <a:p>
            <a:pPr lvl="0"/>
            <a:r>
              <a:rPr lang="en-US" sz="2000" dirty="0">
                <a:solidFill>
                  <a:schemeClr val="tx1">
                    <a:lumMod val="85000"/>
                    <a:lumOff val="15000"/>
                  </a:schemeClr>
                </a:solidFill>
                <a:latin typeface="Arial" panose="020B0604020202020204" pitchFamily="34" charset="0"/>
                <a:cs typeface="Arial" panose="020B0604020202020204" pitchFamily="34" charset="0"/>
              </a:rPr>
              <a:t>Precisely simulates human PK/PD</a:t>
            </a:r>
          </a:p>
          <a:p>
            <a:pPr lvl="0"/>
            <a:r>
              <a:rPr lang="en-US" sz="2000" dirty="0">
                <a:solidFill>
                  <a:schemeClr val="tx1">
                    <a:lumMod val="85000"/>
                    <a:lumOff val="15000"/>
                  </a:schemeClr>
                </a:solidFill>
                <a:latin typeface="Arial" panose="020B0604020202020204" pitchFamily="34" charset="0"/>
                <a:cs typeface="Arial" panose="020B0604020202020204" pitchFamily="34" charset="0"/>
              </a:rPr>
              <a:t>Repetitive sampling over time, both drug and organism</a:t>
            </a:r>
          </a:p>
          <a:p>
            <a:pPr lvl="0"/>
            <a:r>
              <a:rPr lang="en-US" sz="2000" dirty="0">
                <a:solidFill>
                  <a:schemeClr val="tx1">
                    <a:lumMod val="85000"/>
                    <a:lumOff val="15000"/>
                  </a:schemeClr>
                </a:solidFill>
                <a:latin typeface="Arial" panose="020B0604020202020204" pitchFamily="34" charset="0"/>
                <a:cs typeface="Arial" panose="020B0604020202020204" pitchFamily="34" charset="0"/>
              </a:rPr>
              <a:t>Total kill</a:t>
            </a:r>
          </a:p>
          <a:p>
            <a:pPr lvl="0"/>
            <a:r>
              <a:rPr lang="en-US" sz="2000" dirty="0">
                <a:solidFill>
                  <a:schemeClr val="tx1">
                    <a:lumMod val="85000"/>
                    <a:lumOff val="15000"/>
                  </a:schemeClr>
                </a:solidFill>
                <a:latin typeface="Arial" panose="020B0604020202020204" pitchFamily="34" charset="0"/>
                <a:cs typeface="Arial" panose="020B0604020202020204" pitchFamily="34" charset="0"/>
              </a:rPr>
              <a:t>Single use, disposable, consistent</a:t>
            </a:r>
          </a:p>
          <a:p>
            <a:pPr lvl="0"/>
            <a:r>
              <a:rPr lang="en-US" sz="2000" dirty="0">
                <a:solidFill>
                  <a:schemeClr val="tx1">
                    <a:lumMod val="85000"/>
                    <a:lumOff val="15000"/>
                  </a:schemeClr>
                </a:solidFill>
                <a:latin typeface="Arial" panose="020B0604020202020204" pitchFamily="34" charset="0"/>
                <a:cs typeface="Arial" panose="020B0604020202020204" pitchFamily="34" charset="0"/>
              </a:rPr>
              <a:t>Two drug models can be tested</a:t>
            </a:r>
          </a:p>
          <a:p>
            <a:pPr lvl="0"/>
            <a:r>
              <a:rPr lang="en-US" sz="2000" dirty="0">
                <a:solidFill>
                  <a:schemeClr val="tx1">
                    <a:lumMod val="85000"/>
                    <a:lumOff val="15000"/>
                  </a:schemeClr>
                </a:solidFill>
                <a:latin typeface="Arial" panose="020B0604020202020204" pitchFamily="34" charset="0"/>
                <a:cs typeface="Arial" panose="020B0604020202020204" pitchFamily="34" charset="0"/>
              </a:rPr>
              <a:t>Can model both dosing curve and elimination curve</a:t>
            </a:r>
          </a:p>
          <a:p>
            <a:pPr lvl="0"/>
            <a:r>
              <a:rPr lang="en-US" sz="2000" dirty="0">
                <a:solidFill>
                  <a:schemeClr val="tx1">
                    <a:lumMod val="85000"/>
                    <a:lumOff val="15000"/>
                  </a:schemeClr>
                </a:solidFill>
                <a:latin typeface="Arial" panose="020B0604020202020204" pitchFamily="34" charset="0"/>
                <a:cs typeface="Arial" panose="020B0604020202020204" pitchFamily="34" charset="0"/>
              </a:rPr>
              <a:t>Can look at bacteria in different growth phases and in combination with cells. Antiviral PK/PD as well.</a:t>
            </a:r>
          </a:p>
          <a:p>
            <a:endParaRPr lang="en-US" sz="2000" dirty="0">
              <a:solidFill>
                <a:schemeClr val="tx1">
                  <a:lumMod val="85000"/>
                  <a:lumOff val="1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90217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Hollow Fiber Pretest Study Scheme</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409700" y="1371600"/>
            <a:ext cx="6324600" cy="42860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906601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720193" y="1105619"/>
            <a:ext cx="5703613" cy="36561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084517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010728"/>
            <a:ext cx="5791200" cy="4038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488013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553623"/>
            <a:ext cx="9448800" cy="9774621"/>
          </a:xfrm>
          <a:prstGeom prst="rect">
            <a:avLst/>
          </a:prstGeom>
        </p:spPr>
      </p:pic>
    </p:spTree>
    <p:extLst>
      <p:ext uri="{BB962C8B-B14F-4D97-AF65-F5344CB8AC3E}">
        <p14:creationId xmlns:p14="http://schemas.microsoft.com/office/powerpoint/2010/main" val="2868076492"/>
      </p:ext>
    </p:extLst>
  </p:cSld>
  <p:clrMapOvr>
    <a:masterClrMapping/>
  </p:clrMapOvr>
  <mc:AlternateContent xmlns:mc="http://schemas.openxmlformats.org/markup-compatibility/2006" xmlns:p14="http://schemas.microsoft.com/office/powerpoint/2010/main">
    <mc:Choice Requires="p14">
      <p:transition spd="med" p14:dur="700" advTm="12000">
        <p:fade/>
      </p:transition>
    </mc:Choice>
    <mc:Fallback xmlns="">
      <p:transition spd="med" advTm="12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PK Profile</a:t>
            </a:r>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295400" y="1371600"/>
            <a:ext cx="6553200" cy="43248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735969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Gwendolyn\Desktop\photos for talk\slide 18 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762000"/>
            <a:ext cx="3975340" cy="2981505"/>
          </a:xfrm>
          <a:prstGeom prst="rect">
            <a:avLst/>
          </a:prstGeom>
          <a:ln>
            <a:noFill/>
          </a:ln>
          <a:effectLst>
            <a:outerShdw blurRad="292100" dist="139700" dir="2700000" algn="tl" rotWithShape="0">
              <a:srgbClr val="333333">
                <a:alpha val="65000"/>
              </a:srgbClr>
            </a:outerShdw>
          </a:effectLst>
          <a:extLst/>
        </p:spPr>
      </p:pic>
      <p:pic>
        <p:nvPicPr>
          <p:cNvPr id="2052" name="Picture 4" descr="C:\Users\Gwendolyn\Desktop\photos for talk\slide 18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762000"/>
            <a:ext cx="3200400" cy="4267200"/>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35184952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Gwendolyn\Desktop\photos for talk\photos and slides for pkpd talk\slide 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447800"/>
            <a:ext cx="7010400" cy="3964215"/>
          </a:xfrm>
          <a:prstGeom prst="rect">
            <a:avLst/>
          </a:prstGeom>
          <a:ln>
            <a:noFill/>
          </a:ln>
          <a:effectLst>
            <a:outerShdw blurRad="292100" dist="139700" dir="2700000" algn="tl" rotWithShape="0">
              <a:srgbClr val="333333">
                <a:alpha val="65000"/>
              </a:srgbClr>
            </a:outerShdw>
          </a:effectLst>
          <a:extLst/>
        </p:spPr>
      </p:pic>
      <p:sp>
        <p:nvSpPr>
          <p:cNvPr id="3" name="Title 2"/>
          <p:cNvSpPr>
            <a:spLocks noGrp="1"/>
          </p:cNvSpPr>
          <p:nvPr>
            <p:ph type="title"/>
          </p:nvPr>
        </p:nvSpPr>
        <p:spPr/>
        <p:txBody>
          <a:bodyPr/>
          <a:lstStyle/>
          <a:p>
            <a:r>
              <a:rPr lang="en-US" dirty="0" smtClean="0"/>
              <a:t>Anaerobic Chamber</a:t>
            </a:r>
            <a:endParaRPr lang="en-US" dirty="0"/>
          </a:p>
        </p:txBody>
      </p:sp>
    </p:spTree>
    <p:extLst>
      <p:ext uri="{BB962C8B-B14F-4D97-AF65-F5344CB8AC3E}">
        <p14:creationId xmlns:p14="http://schemas.microsoft.com/office/powerpoint/2010/main" val="41577560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Gwendolyn\Desktop\photos for talk\photos and slides for pkpd talk\slide 19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612476"/>
            <a:ext cx="4876800" cy="2758102"/>
          </a:xfrm>
          <a:prstGeom prst="rect">
            <a:avLst/>
          </a:prstGeom>
          <a:ln>
            <a:noFill/>
          </a:ln>
          <a:effectLst>
            <a:outerShdw blurRad="292100" dist="139700" dir="2700000" algn="tl" rotWithShape="0">
              <a:srgbClr val="333333">
                <a:alpha val="65000"/>
              </a:srgbClr>
            </a:outerShdw>
          </a:effectLst>
          <a:extLst/>
        </p:spPr>
      </p:pic>
      <p:pic>
        <p:nvPicPr>
          <p:cNvPr id="6" name="Picture 4" descr="C:\Users\Gwendolyn\Desktop\photos for talk\photos and slides for pkpd talk\slide 19 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3124200"/>
            <a:ext cx="4343400" cy="2456089"/>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32145442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Two Drug Model</a:t>
            </a:r>
          </a:p>
        </p:txBody>
      </p:sp>
      <p:pic>
        <p:nvPicPr>
          <p:cNvPr id="5" name="Picture 4">
            <a:extLst>
              <a:ext uri="{FF2B5EF4-FFF2-40B4-BE49-F238E27FC236}">
                <a16:creationId xmlns="" xmlns:a16="http://schemas.microsoft.com/office/drawing/2014/main" id="{9568010A-F6E3-4AF1-889F-409E31C3A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8350" y="1219200"/>
            <a:ext cx="5067300" cy="43302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04567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0019" y="1219200"/>
            <a:ext cx="6942381" cy="266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p:cNvSpPr>
            <a:spLocks noGrp="1"/>
          </p:cNvSpPr>
          <p:nvPr>
            <p:ph type="title"/>
          </p:nvPr>
        </p:nvSpPr>
        <p:spPr/>
        <p:txBody>
          <a:bodyPr>
            <a:normAutofit/>
          </a:bodyPr>
          <a:lstStyle/>
          <a:p>
            <a:r>
              <a:rPr lang="en-US" altLang="zh-CN" sz="2800" dirty="0">
                <a:cs typeface="Times New Roman" pitchFamily="18" charset="0"/>
              </a:rPr>
              <a:t>Drug Combination – Aztreonam/Avibactam</a:t>
            </a:r>
            <a:endParaRPr lang="zh-CN" altLang="en-US" sz="2800" dirty="0">
              <a:cs typeface="Times New Roman" pitchFamily="18" charset="0"/>
            </a:endParaRPr>
          </a:p>
        </p:txBody>
      </p:sp>
      <p:sp>
        <p:nvSpPr>
          <p:cNvPr id="3" name="内容占位符 2"/>
          <p:cNvSpPr>
            <a:spLocks noGrp="1"/>
          </p:cNvSpPr>
          <p:nvPr>
            <p:ph idx="4294967295"/>
          </p:nvPr>
        </p:nvSpPr>
        <p:spPr>
          <a:xfrm>
            <a:off x="4800600" y="4114800"/>
            <a:ext cx="3657600" cy="1828800"/>
          </a:xfrm>
        </p:spPr>
        <p:txBody>
          <a:bodyPr>
            <a:noAutofit/>
          </a:bodyPr>
          <a:lstStyle/>
          <a:p>
            <a:r>
              <a:rPr lang="en-US" altLang="zh-CN" sz="1800" dirty="0">
                <a:latin typeface="Arial" panose="020B0604020202020204" pitchFamily="34" charset="0"/>
                <a:ea typeface="Tahoma" pitchFamily="34" charset="0"/>
                <a:cs typeface="Arial" panose="020B0604020202020204" pitchFamily="34" charset="0"/>
              </a:rPr>
              <a:t>Bacteria regrow after 4~8 hrs with once-daily dosing</a:t>
            </a:r>
            <a:r>
              <a:rPr lang="en-US" altLang="zh-CN" sz="1800" dirty="0" smtClean="0">
                <a:latin typeface="Arial" panose="020B0604020202020204" pitchFamily="34" charset="0"/>
                <a:ea typeface="Tahoma" pitchFamily="34" charset="0"/>
                <a:cs typeface="Arial" panose="020B0604020202020204" pitchFamily="34" charset="0"/>
              </a:rPr>
              <a:t>.</a:t>
            </a:r>
            <a:endParaRPr lang="en-US" altLang="zh-CN" sz="1800" dirty="0">
              <a:latin typeface="Arial" panose="020B0604020202020204" pitchFamily="34" charset="0"/>
              <a:ea typeface="Tahoma" pitchFamily="34" charset="0"/>
              <a:cs typeface="Arial" panose="020B0604020202020204" pitchFamily="34" charset="0"/>
            </a:endParaRPr>
          </a:p>
          <a:p>
            <a:r>
              <a:rPr lang="en-US" altLang="zh-CN" sz="1800" dirty="0">
                <a:latin typeface="Arial" panose="020B0604020202020204" pitchFamily="34" charset="0"/>
                <a:ea typeface="Tahoma" pitchFamily="34" charset="0"/>
                <a:cs typeface="Arial" panose="020B0604020202020204" pitchFamily="34" charset="0"/>
              </a:rPr>
              <a:t>When administered more frequently, total suppression was achieved at 24 hrs.</a:t>
            </a:r>
          </a:p>
        </p:txBody>
      </p:sp>
      <p:pic>
        <p:nvPicPr>
          <p:cNvPr id="8" name="图片 7" descr="Combination-3.jpg"/>
          <p:cNvPicPr>
            <a:picLocks noChangeAspect="1"/>
          </p:cNvPicPr>
          <p:nvPr/>
        </p:nvPicPr>
        <p:blipFill>
          <a:blip r:embed="rId2" cstate="print"/>
          <a:stretch>
            <a:fillRect/>
          </a:stretch>
        </p:blipFill>
        <p:spPr>
          <a:xfrm>
            <a:off x="830019" y="1477410"/>
            <a:ext cx="3838575" cy="3781425"/>
          </a:xfrm>
          <a:prstGeom prst="rect">
            <a:avLst/>
          </a:prstGeom>
        </p:spPr>
      </p:pic>
      <p:sp>
        <p:nvSpPr>
          <p:cNvPr id="7" name="TextBox 6"/>
          <p:cNvSpPr txBox="1"/>
          <p:nvPr/>
        </p:nvSpPr>
        <p:spPr>
          <a:xfrm>
            <a:off x="4668594" y="1368623"/>
            <a:ext cx="1549936" cy="307777"/>
          </a:xfrm>
          <a:prstGeom prst="rect">
            <a:avLst/>
          </a:prstGeom>
          <a:noFill/>
          <a:ln>
            <a:noFill/>
          </a:ln>
        </p:spPr>
        <p:txBody>
          <a:bodyPr wrap="square" rtlCol="0">
            <a:spAutoFit/>
          </a:bodyPr>
          <a:lstStyle/>
          <a:p>
            <a:r>
              <a:rPr lang="en-US" altLang="zh-CN" sz="1400" dirty="0">
                <a:solidFill>
                  <a:srgbClr val="008BB4"/>
                </a:solidFill>
                <a:latin typeface="Arial" panose="020B0604020202020204" pitchFamily="34" charset="0"/>
                <a:ea typeface="Arial Unicode MS" pitchFamily="34" charset="-122"/>
                <a:cs typeface="Arial" panose="020B0604020202020204" pitchFamily="34" charset="0"/>
              </a:rPr>
              <a:t>AVI </a:t>
            </a:r>
            <a:r>
              <a:rPr lang="en-US" altLang="zh-CN" sz="1400" dirty="0">
                <a:solidFill>
                  <a:srgbClr val="008BB4"/>
                </a:solidFill>
                <a:latin typeface="Arial" panose="020B0604020202020204" pitchFamily="34" charset="0"/>
                <a:ea typeface="Arial Unicode MS" pitchFamily="34" charset="-122"/>
                <a:cs typeface="Arial" panose="020B0604020202020204" pitchFamily="34" charset="0"/>
                <a:sym typeface="Symbol"/>
              </a:rPr>
              <a:t>4 mg/L</a:t>
            </a:r>
            <a:r>
              <a:rPr lang="en-US" altLang="zh-CN" sz="1400" dirty="0">
                <a:solidFill>
                  <a:srgbClr val="008BB4"/>
                </a:solidFill>
                <a:latin typeface="Arial" panose="020B0604020202020204" pitchFamily="34" charset="0"/>
                <a:ea typeface="Arial Unicode MS" pitchFamily="34" charset="-122"/>
                <a:cs typeface="Arial" panose="020B0604020202020204" pitchFamily="34" charset="0"/>
              </a:rPr>
              <a:t> alone</a:t>
            </a:r>
            <a:endParaRPr lang="zh-CN" altLang="en-US" sz="1400" dirty="0">
              <a:solidFill>
                <a:srgbClr val="008BB4"/>
              </a:solidFill>
              <a:latin typeface="Arial" panose="020B0604020202020204" pitchFamily="34" charset="0"/>
              <a:ea typeface="Arial Unicode MS" pitchFamily="34" charset="-122"/>
              <a:cs typeface="Arial" panose="020B0604020202020204" pitchFamily="34" charset="0"/>
            </a:endParaRPr>
          </a:p>
        </p:txBody>
      </p:sp>
      <p:cxnSp>
        <p:nvCxnSpPr>
          <p:cNvPr id="9" name="直接箭头连接符 8"/>
          <p:cNvCxnSpPr/>
          <p:nvPr/>
        </p:nvCxnSpPr>
        <p:spPr>
          <a:xfrm flipH="1">
            <a:off x="4067944" y="1628800"/>
            <a:ext cx="578281" cy="216024"/>
          </a:xfrm>
          <a:prstGeom prst="straightConnector1">
            <a:avLst/>
          </a:prstGeom>
          <a:ln w="25400">
            <a:solidFill>
              <a:srgbClr val="00A8B5"/>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646225" y="1630639"/>
            <a:ext cx="2338589" cy="307777"/>
          </a:xfrm>
          <a:prstGeom prst="rect">
            <a:avLst/>
          </a:prstGeom>
          <a:noFill/>
          <a:ln>
            <a:noFill/>
          </a:ln>
        </p:spPr>
        <p:txBody>
          <a:bodyPr wrap="none" rtlCol="0">
            <a:spAutoFit/>
          </a:bodyPr>
          <a:lstStyle/>
          <a:p>
            <a:r>
              <a:rPr lang="en-US" altLang="zh-CN" sz="1400" dirty="0">
                <a:solidFill>
                  <a:srgbClr val="008BB4"/>
                </a:solidFill>
                <a:latin typeface="Arial" panose="020B0604020202020204" pitchFamily="34" charset="0"/>
                <a:ea typeface="Arial Unicode MS" pitchFamily="34" charset="-122"/>
                <a:cs typeface="Arial" panose="020B0604020202020204" pitchFamily="34" charset="0"/>
              </a:rPr>
              <a:t>ATM </a:t>
            </a:r>
            <a:r>
              <a:rPr lang="en-US" altLang="zh-CN" sz="1400" dirty="0">
                <a:solidFill>
                  <a:srgbClr val="008BB4"/>
                </a:solidFill>
                <a:latin typeface="Arial" panose="020B0604020202020204" pitchFamily="34" charset="0"/>
                <a:ea typeface="Arial Unicode MS" pitchFamily="34" charset="-122"/>
                <a:cs typeface="Arial" panose="020B0604020202020204" pitchFamily="34" charset="0"/>
                <a:sym typeface="Symbol"/>
              </a:rPr>
              <a:t>0.75 mg/L-6 hrs</a:t>
            </a:r>
            <a:r>
              <a:rPr lang="en-US" altLang="zh-CN" sz="1400" dirty="0">
                <a:solidFill>
                  <a:srgbClr val="008BB4"/>
                </a:solidFill>
                <a:latin typeface="Arial" panose="020B0604020202020204" pitchFamily="34" charset="0"/>
                <a:ea typeface="Arial Unicode MS" pitchFamily="34" charset="-122"/>
                <a:cs typeface="Arial" panose="020B0604020202020204" pitchFamily="34" charset="0"/>
              </a:rPr>
              <a:t> alone</a:t>
            </a:r>
            <a:endParaRPr lang="zh-CN" altLang="en-US" sz="1400" dirty="0">
              <a:solidFill>
                <a:srgbClr val="008BB4"/>
              </a:solidFill>
              <a:latin typeface="Arial" panose="020B0604020202020204" pitchFamily="34" charset="0"/>
              <a:ea typeface="Arial Unicode MS" pitchFamily="34" charset="-122"/>
              <a:cs typeface="Arial" panose="020B0604020202020204" pitchFamily="34" charset="0"/>
            </a:endParaRPr>
          </a:p>
        </p:txBody>
      </p:sp>
      <p:sp>
        <p:nvSpPr>
          <p:cNvPr id="17" name="TextBox 16"/>
          <p:cNvSpPr txBox="1"/>
          <p:nvPr/>
        </p:nvSpPr>
        <p:spPr>
          <a:xfrm>
            <a:off x="4646225" y="1918671"/>
            <a:ext cx="2818720" cy="307777"/>
          </a:xfrm>
          <a:prstGeom prst="rect">
            <a:avLst/>
          </a:prstGeom>
          <a:noFill/>
          <a:ln>
            <a:noFill/>
          </a:ln>
        </p:spPr>
        <p:txBody>
          <a:bodyPr wrap="none" rtlCol="0">
            <a:spAutoFit/>
          </a:bodyPr>
          <a:lstStyle/>
          <a:p>
            <a:r>
              <a:rPr lang="en-US" altLang="zh-CN" sz="1400" dirty="0">
                <a:solidFill>
                  <a:srgbClr val="008BB4"/>
                </a:solidFill>
                <a:latin typeface="Arial" panose="020B0604020202020204" pitchFamily="34" charset="0"/>
                <a:ea typeface="Arial Unicode MS" pitchFamily="34" charset="-122"/>
                <a:cs typeface="Arial" panose="020B0604020202020204" pitchFamily="34" charset="0"/>
              </a:rPr>
              <a:t>ATM  </a:t>
            </a:r>
            <a:r>
              <a:rPr lang="en-US" altLang="zh-CN" sz="1400" dirty="0">
                <a:solidFill>
                  <a:srgbClr val="008BB4"/>
                </a:solidFill>
                <a:latin typeface="Arial" panose="020B0604020202020204" pitchFamily="34" charset="0"/>
                <a:ea typeface="Arial Unicode MS" pitchFamily="34" charset="-122"/>
                <a:cs typeface="Arial" panose="020B0604020202020204" pitchFamily="34" charset="0"/>
                <a:sym typeface="Symbol"/>
              </a:rPr>
              <a:t>3 mg/L-24 hrs</a:t>
            </a:r>
            <a:r>
              <a:rPr lang="en-US" altLang="zh-CN" sz="1400" dirty="0">
                <a:solidFill>
                  <a:srgbClr val="008BB4"/>
                </a:solidFill>
                <a:latin typeface="Arial" panose="020B0604020202020204" pitchFamily="34" charset="0"/>
                <a:ea typeface="Arial Unicode MS" pitchFamily="34" charset="-122"/>
                <a:cs typeface="Arial" panose="020B0604020202020204" pitchFamily="34" charset="0"/>
              </a:rPr>
              <a:t> + AVI 4 mg/L</a:t>
            </a:r>
            <a:endParaRPr lang="zh-CN" altLang="en-US" sz="1400" dirty="0">
              <a:solidFill>
                <a:srgbClr val="008BB4"/>
              </a:solidFill>
              <a:latin typeface="Arial" panose="020B0604020202020204" pitchFamily="34" charset="0"/>
              <a:ea typeface="Arial Unicode MS" pitchFamily="34" charset="-122"/>
              <a:cs typeface="Arial" panose="020B0604020202020204" pitchFamily="34" charset="0"/>
            </a:endParaRPr>
          </a:p>
        </p:txBody>
      </p:sp>
      <p:sp>
        <p:nvSpPr>
          <p:cNvPr id="18" name="TextBox 17"/>
          <p:cNvSpPr txBox="1"/>
          <p:nvPr/>
        </p:nvSpPr>
        <p:spPr>
          <a:xfrm>
            <a:off x="4646225" y="2206703"/>
            <a:ext cx="2818720" cy="307777"/>
          </a:xfrm>
          <a:prstGeom prst="rect">
            <a:avLst/>
          </a:prstGeom>
          <a:noFill/>
          <a:ln>
            <a:noFill/>
          </a:ln>
        </p:spPr>
        <p:txBody>
          <a:bodyPr wrap="none" rtlCol="0">
            <a:spAutoFit/>
          </a:bodyPr>
          <a:lstStyle/>
          <a:p>
            <a:r>
              <a:rPr lang="en-US" altLang="zh-CN" sz="1400" dirty="0">
                <a:solidFill>
                  <a:srgbClr val="008BB4"/>
                </a:solidFill>
                <a:latin typeface="Arial" panose="020B0604020202020204" pitchFamily="34" charset="0"/>
                <a:ea typeface="Arial Unicode MS" pitchFamily="34" charset="-122"/>
                <a:cs typeface="Arial" panose="020B0604020202020204" pitchFamily="34" charset="0"/>
              </a:rPr>
              <a:t>ATM  </a:t>
            </a:r>
            <a:r>
              <a:rPr lang="en-US" altLang="zh-CN" sz="1400" dirty="0">
                <a:solidFill>
                  <a:srgbClr val="008BB4"/>
                </a:solidFill>
                <a:latin typeface="Arial" panose="020B0604020202020204" pitchFamily="34" charset="0"/>
                <a:ea typeface="Arial Unicode MS" pitchFamily="34" charset="-122"/>
                <a:cs typeface="Arial" panose="020B0604020202020204" pitchFamily="34" charset="0"/>
                <a:sym typeface="Symbol"/>
              </a:rPr>
              <a:t>8 mg/L-24 hrs</a:t>
            </a:r>
            <a:r>
              <a:rPr lang="en-US" altLang="zh-CN" sz="1400" dirty="0">
                <a:solidFill>
                  <a:srgbClr val="008BB4"/>
                </a:solidFill>
                <a:latin typeface="Arial" panose="020B0604020202020204" pitchFamily="34" charset="0"/>
                <a:ea typeface="Arial Unicode MS" pitchFamily="34" charset="-122"/>
                <a:cs typeface="Arial" panose="020B0604020202020204" pitchFamily="34" charset="0"/>
              </a:rPr>
              <a:t> + AVI 4 mg/L</a:t>
            </a:r>
            <a:endParaRPr lang="zh-CN" altLang="en-US" sz="1400" dirty="0">
              <a:solidFill>
                <a:srgbClr val="008BB4"/>
              </a:solidFill>
              <a:latin typeface="Arial" panose="020B0604020202020204" pitchFamily="34" charset="0"/>
              <a:ea typeface="Arial Unicode MS" pitchFamily="34" charset="-122"/>
              <a:cs typeface="Arial" panose="020B0604020202020204" pitchFamily="34" charset="0"/>
            </a:endParaRPr>
          </a:p>
        </p:txBody>
      </p:sp>
      <p:sp>
        <p:nvSpPr>
          <p:cNvPr id="19" name="TextBox 18"/>
          <p:cNvSpPr txBox="1"/>
          <p:nvPr/>
        </p:nvSpPr>
        <p:spPr>
          <a:xfrm>
            <a:off x="4646225" y="2494735"/>
            <a:ext cx="2868414" cy="307777"/>
          </a:xfrm>
          <a:prstGeom prst="rect">
            <a:avLst/>
          </a:prstGeom>
          <a:noFill/>
          <a:ln>
            <a:noFill/>
          </a:ln>
        </p:spPr>
        <p:txBody>
          <a:bodyPr wrap="none" rtlCol="0">
            <a:spAutoFit/>
          </a:bodyPr>
          <a:lstStyle/>
          <a:p>
            <a:r>
              <a:rPr lang="en-US" altLang="zh-CN" sz="1400" dirty="0">
                <a:solidFill>
                  <a:srgbClr val="008BB4"/>
                </a:solidFill>
                <a:latin typeface="Arial" panose="020B0604020202020204" pitchFamily="34" charset="0"/>
                <a:ea typeface="Arial Unicode MS" pitchFamily="34" charset="-122"/>
                <a:cs typeface="Arial" panose="020B0604020202020204" pitchFamily="34" charset="0"/>
              </a:rPr>
              <a:t>ATM </a:t>
            </a:r>
            <a:r>
              <a:rPr lang="en-US" altLang="zh-CN" sz="1400" dirty="0">
                <a:solidFill>
                  <a:srgbClr val="008BB4"/>
                </a:solidFill>
                <a:latin typeface="Arial" panose="020B0604020202020204" pitchFamily="34" charset="0"/>
                <a:ea typeface="Arial Unicode MS" pitchFamily="34" charset="-122"/>
                <a:cs typeface="Arial" panose="020B0604020202020204" pitchFamily="34" charset="0"/>
                <a:sym typeface="Symbol"/>
              </a:rPr>
              <a:t>16 mg/L-24 hrs</a:t>
            </a:r>
            <a:r>
              <a:rPr lang="en-US" altLang="zh-CN" sz="1400" dirty="0">
                <a:solidFill>
                  <a:srgbClr val="008BB4"/>
                </a:solidFill>
                <a:latin typeface="Arial" panose="020B0604020202020204" pitchFamily="34" charset="0"/>
                <a:ea typeface="Arial Unicode MS" pitchFamily="34" charset="-122"/>
                <a:cs typeface="Arial" panose="020B0604020202020204" pitchFamily="34" charset="0"/>
              </a:rPr>
              <a:t> + AVI 4 mg/L</a:t>
            </a:r>
            <a:endParaRPr lang="zh-CN" altLang="en-US" sz="1400" dirty="0">
              <a:solidFill>
                <a:srgbClr val="008BB4"/>
              </a:solidFill>
              <a:latin typeface="Arial" panose="020B0604020202020204" pitchFamily="34" charset="0"/>
              <a:ea typeface="Arial Unicode MS" pitchFamily="34" charset="-122"/>
              <a:cs typeface="Arial" panose="020B0604020202020204" pitchFamily="34" charset="0"/>
            </a:endParaRPr>
          </a:p>
        </p:txBody>
      </p:sp>
      <p:sp>
        <p:nvSpPr>
          <p:cNvPr id="20" name="TextBox 19"/>
          <p:cNvSpPr txBox="1"/>
          <p:nvPr/>
        </p:nvSpPr>
        <p:spPr>
          <a:xfrm>
            <a:off x="4646225" y="2864067"/>
            <a:ext cx="2818720" cy="307777"/>
          </a:xfrm>
          <a:prstGeom prst="rect">
            <a:avLst/>
          </a:prstGeom>
          <a:noFill/>
          <a:ln>
            <a:noFill/>
          </a:ln>
        </p:spPr>
        <p:txBody>
          <a:bodyPr wrap="none" rtlCol="0">
            <a:spAutoFit/>
          </a:bodyPr>
          <a:lstStyle/>
          <a:p>
            <a:r>
              <a:rPr lang="en-US" altLang="zh-CN" sz="1400" dirty="0">
                <a:solidFill>
                  <a:srgbClr val="008BB4"/>
                </a:solidFill>
                <a:latin typeface="Arial" panose="020B0604020202020204" pitchFamily="34" charset="0"/>
                <a:ea typeface="Arial Unicode MS" pitchFamily="34" charset="-122"/>
                <a:cs typeface="Arial" panose="020B0604020202020204" pitchFamily="34" charset="0"/>
              </a:rPr>
              <a:t>ATM </a:t>
            </a:r>
            <a:r>
              <a:rPr lang="en-US" altLang="zh-CN" sz="1400" dirty="0">
                <a:solidFill>
                  <a:srgbClr val="008BB4"/>
                </a:solidFill>
                <a:latin typeface="Arial" panose="020B0604020202020204" pitchFamily="34" charset="0"/>
                <a:ea typeface="Arial Unicode MS" pitchFamily="34" charset="-122"/>
                <a:cs typeface="Arial" panose="020B0604020202020204" pitchFamily="34" charset="0"/>
                <a:sym typeface="Symbol"/>
              </a:rPr>
              <a:t>0.5 mg/L-6 hrs</a:t>
            </a:r>
            <a:r>
              <a:rPr lang="en-US" altLang="zh-CN" sz="1400" dirty="0">
                <a:solidFill>
                  <a:srgbClr val="008BB4"/>
                </a:solidFill>
                <a:latin typeface="Arial" panose="020B0604020202020204" pitchFamily="34" charset="0"/>
                <a:ea typeface="Arial Unicode MS" pitchFamily="34" charset="-122"/>
                <a:cs typeface="Arial" panose="020B0604020202020204" pitchFamily="34" charset="0"/>
              </a:rPr>
              <a:t> + AVI 4 mg/L</a:t>
            </a:r>
            <a:endParaRPr lang="zh-CN" altLang="en-US" sz="1400" dirty="0">
              <a:solidFill>
                <a:srgbClr val="008BB4"/>
              </a:solidFill>
              <a:latin typeface="Arial" panose="020B0604020202020204" pitchFamily="34" charset="0"/>
              <a:ea typeface="Arial Unicode MS" pitchFamily="34" charset="-122"/>
              <a:cs typeface="Arial" panose="020B0604020202020204" pitchFamily="34" charset="0"/>
            </a:endParaRPr>
          </a:p>
        </p:txBody>
      </p:sp>
      <p:sp>
        <p:nvSpPr>
          <p:cNvPr id="21" name="TextBox 20"/>
          <p:cNvSpPr txBox="1"/>
          <p:nvPr/>
        </p:nvSpPr>
        <p:spPr>
          <a:xfrm>
            <a:off x="4646225" y="3142807"/>
            <a:ext cx="3017493" cy="307777"/>
          </a:xfrm>
          <a:prstGeom prst="rect">
            <a:avLst/>
          </a:prstGeom>
          <a:noFill/>
          <a:ln>
            <a:noFill/>
          </a:ln>
        </p:spPr>
        <p:txBody>
          <a:bodyPr wrap="none" rtlCol="0">
            <a:spAutoFit/>
          </a:bodyPr>
          <a:lstStyle/>
          <a:p>
            <a:r>
              <a:rPr lang="en-US" altLang="zh-CN" sz="1400" dirty="0">
                <a:solidFill>
                  <a:srgbClr val="008BB4"/>
                </a:solidFill>
                <a:latin typeface="Arial" panose="020B0604020202020204" pitchFamily="34" charset="0"/>
                <a:ea typeface="Arial Unicode MS" pitchFamily="34" charset="-122"/>
                <a:cs typeface="Arial" panose="020B0604020202020204" pitchFamily="34" charset="0"/>
              </a:rPr>
              <a:t>ATM </a:t>
            </a:r>
            <a:r>
              <a:rPr lang="en-US" altLang="zh-CN" sz="1400" dirty="0">
                <a:solidFill>
                  <a:srgbClr val="008BB4"/>
                </a:solidFill>
                <a:latin typeface="Arial" panose="020B0604020202020204" pitchFamily="34" charset="0"/>
                <a:ea typeface="Arial Unicode MS" pitchFamily="34" charset="-122"/>
                <a:cs typeface="Arial" panose="020B0604020202020204" pitchFamily="34" charset="0"/>
                <a:sym typeface="Symbol"/>
              </a:rPr>
              <a:t>1.25 mg/L-12 hrs</a:t>
            </a:r>
            <a:r>
              <a:rPr lang="en-US" altLang="zh-CN" sz="1400" dirty="0">
                <a:solidFill>
                  <a:srgbClr val="008BB4"/>
                </a:solidFill>
                <a:latin typeface="Arial" panose="020B0604020202020204" pitchFamily="34" charset="0"/>
                <a:ea typeface="Arial Unicode MS" pitchFamily="34" charset="-122"/>
                <a:cs typeface="Arial" panose="020B0604020202020204" pitchFamily="34" charset="0"/>
              </a:rPr>
              <a:t> + AVI 4 mg/L</a:t>
            </a:r>
            <a:endParaRPr lang="zh-CN" altLang="en-US" sz="1400" dirty="0">
              <a:solidFill>
                <a:srgbClr val="008BB4"/>
              </a:solidFill>
              <a:latin typeface="Arial" panose="020B0604020202020204" pitchFamily="34" charset="0"/>
              <a:ea typeface="Arial Unicode MS" pitchFamily="34" charset="-122"/>
              <a:cs typeface="Arial" panose="020B0604020202020204" pitchFamily="34" charset="0"/>
            </a:endParaRPr>
          </a:p>
        </p:txBody>
      </p:sp>
      <p:sp>
        <p:nvSpPr>
          <p:cNvPr id="22" name="TextBox 21"/>
          <p:cNvSpPr txBox="1"/>
          <p:nvPr/>
        </p:nvSpPr>
        <p:spPr>
          <a:xfrm>
            <a:off x="4625693" y="3429000"/>
            <a:ext cx="2918107" cy="307777"/>
          </a:xfrm>
          <a:prstGeom prst="rect">
            <a:avLst/>
          </a:prstGeom>
          <a:noFill/>
          <a:ln>
            <a:noFill/>
          </a:ln>
        </p:spPr>
        <p:txBody>
          <a:bodyPr wrap="none" rtlCol="0">
            <a:spAutoFit/>
          </a:bodyPr>
          <a:lstStyle/>
          <a:p>
            <a:r>
              <a:rPr lang="en-US" altLang="zh-CN" sz="1400" dirty="0">
                <a:solidFill>
                  <a:srgbClr val="008BB4"/>
                </a:solidFill>
                <a:latin typeface="Arial" panose="020B0604020202020204" pitchFamily="34" charset="0"/>
                <a:ea typeface="Arial Unicode MS" pitchFamily="34" charset="-122"/>
                <a:cs typeface="Arial" panose="020B0604020202020204" pitchFamily="34" charset="0"/>
              </a:rPr>
              <a:t>ATM </a:t>
            </a:r>
            <a:r>
              <a:rPr lang="en-US" altLang="zh-CN" sz="1400" dirty="0">
                <a:solidFill>
                  <a:srgbClr val="008BB4"/>
                </a:solidFill>
                <a:latin typeface="Arial" panose="020B0604020202020204" pitchFamily="34" charset="0"/>
                <a:ea typeface="Arial Unicode MS" pitchFamily="34" charset="-122"/>
                <a:cs typeface="Arial" panose="020B0604020202020204" pitchFamily="34" charset="0"/>
                <a:sym typeface="Symbol"/>
              </a:rPr>
              <a:t>0.75 mg/L-6 hrs</a:t>
            </a:r>
            <a:r>
              <a:rPr lang="en-US" altLang="zh-CN" sz="1400" dirty="0">
                <a:solidFill>
                  <a:srgbClr val="008BB4"/>
                </a:solidFill>
                <a:latin typeface="Arial" panose="020B0604020202020204" pitchFamily="34" charset="0"/>
                <a:ea typeface="Arial Unicode MS" pitchFamily="34" charset="-122"/>
                <a:cs typeface="Arial" panose="020B0604020202020204" pitchFamily="34" charset="0"/>
              </a:rPr>
              <a:t> + AVI 4 mg/L</a:t>
            </a:r>
            <a:endParaRPr lang="zh-CN" altLang="en-US" sz="1400" dirty="0">
              <a:solidFill>
                <a:srgbClr val="008BB4"/>
              </a:solidFill>
              <a:latin typeface="Arial" panose="020B0604020202020204" pitchFamily="34" charset="0"/>
              <a:ea typeface="Arial Unicode MS" pitchFamily="34" charset="-122"/>
              <a:cs typeface="Arial" panose="020B0604020202020204" pitchFamily="34" charset="0"/>
            </a:endParaRPr>
          </a:p>
        </p:txBody>
      </p:sp>
      <p:cxnSp>
        <p:nvCxnSpPr>
          <p:cNvPr id="24" name="直接箭头连接符 23"/>
          <p:cNvCxnSpPr/>
          <p:nvPr/>
        </p:nvCxnSpPr>
        <p:spPr>
          <a:xfrm flipH="1">
            <a:off x="4358411" y="1783947"/>
            <a:ext cx="288032" cy="72008"/>
          </a:xfrm>
          <a:prstGeom prst="straightConnector1">
            <a:avLst/>
          </a:prstGeom>
          <a:ln w="25400">
            <a:solidFill>
              <a:srgbClr val="00A8B5"/>
            </a:solidFill>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flipH="1">
            <a:off x="4358411" y="2071979"/>
            <a:ext cx="288032" cy="0"/>
          </a:xfrm>
          <a:prstGeom prst="straightConnector1">
            <a:avLst/>
          </a:prstGeom>
          <a:ln w="25400">
            <a:solidFill>
              <a:srgbClr val="00A8B5"/>
            </a:solidFill>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flipH="1" flipV="1">
            <a:off x="4358411" y="2288003"/>
            <a:ext cx="288032" cy="72008"/>
          </a:xfrm>
          <a:prstGeom prst="straightConnector1">
            <a:avLst/>
          </a:prstGeom>
          <a:ln w="25400">
            <a:solidFill>
              <a:srgbClr val="00A8B5"/>
            </a:solidFill>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flipH="1">
            <a:off x="4358411" y="2648043"/>
            <a:ext cx="288032" cy="0"/>
          </a:xfrm>
          <a:prstGeom prst="straightConnector1">
            <a:avLst/>
          </a:prstGeom>
          <a:ln w="25400">
            <a:solidFill>
              <a:srgbClr val="00A8B5"/>
            </a:solidFill>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flipH="1">
            <a:off x="4358411" y="3080091"/>
            <a:ext cx="288032" cy="144016"/>
          </a:xfrm>
          <a:prstGeom prst="straightConnector1">
            <a:avLst/>
          </a:prstGeom>
          <a:ln w="25400">
            <a:solidFill>
              <a:srgbClr val="00A8B5"/>
            </a:solidFill>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flipH="1">
            <a:off x="4358411" y="3296115"/>
            <a:ext cx="288032" cy="0"/>
          </a:xfrm>
          <a:prstGeom prst="straightConnector1">
            <a:avLst/>
          </a:prstGeom>
          <a:ln w="25400">
            <a:solidFill>
              <a:srgbClr val="00A8B5"/>
            </a:solidFill>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flipH="1" flipV="1">
            <a:off x="4358411" y="3368123"/>
            <a:ext cx="288032" cy="144016"/>
          </a:xfrm>
          <a:prstGeom prst="straightConnector1">
            <a:avLst/>
          </a:prstGeom>
          <a:ln w="25400">
            <a:solidFill>
              <a:srgbClr val="00A8B5"/>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96462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295400"/>
            <a:ext cx="8425280" cy="266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p:cNvSpPr>
            <a:spLocks noGrp="1"/>
          </p:cNvSpPr>
          <p:nvPr>
            <p:ph type="title"/>
          </p:nvPr>
        </p:nvSpPr>
        <p:spPr/>
        <p:txBody>
          <a:bodyPr>
            <a:normAutofit/>
          </a:bodyPr>
          <a:lstStyle/>
          <a:p>
            <a:r>
              <a:rPr lang="en-US" altLang="zh-CN" sz="2800" dirty="0">
                <a:cs typeface="Times New Roman" pitchFamily="18" charset="0"/>
              </a:rPr>
              <a:t>Drug Toxicology – Cidofovir for Vaccinia Virus</a:t>
            </a:r>
            <a:endParaRPr lang="zh-CN" altLang="en-US" sz="2800" dirty="0">
              <a:cs typeface="Times New Roman" pitchFamily="18" charset="0"/>
            </a:endParaRPr>
          </a:p>
        </p:txBody>
      </p:sp>
      <p:sp>
        <p:nvSpPr>
          <p:cNvPr id="3" name="内容占位符 2"/>
          <p:cNvSpPr>
            <a:spLocks noGrp="1"/>
          </p:cNvSpPr>
          <p:nvPr>
            <p:ph idx="4294967295"/>
          </p:nvPr>
        </p:nvSpPr>
        <p:spPr>
          <a:xfrm>
            <a:off x="914399" y="4191000"/>
            <a:ext cx="7315201" cy="1557338"/>
          </a:xfrm>
        </p:spPr>
        <p:txBody>
          <a:bodyPr>
            <a:noAutofit/>
          </a:bodyPr>
          <a:lstStyle/>
          <a:p>
            <a:r>
              <a:rPr lang="en-US" altLang="zh-CN" sz="1800" dirty="0">
                <a:solidFill>
                  <a:schemeClr val="tx1">
                    <a:lumMod val="85000"/>
                    <a:lumOff val="15000"/>
                  </a:schemeClr>
                </a:solidFill>
                <a:latin typeface="Arial" panose="020B0604020202020204" pitchFamily="34" charset="0"/>
                <a:ea typeface="Tahoma" pitchFamily="34" charset="0"/>
                <a:cs typeface="Arial" panose="020B0604020202020204" pitchFamily="34" charset="0"/>
              </a:rPr>
              <a:t>3 strains of Vaccinia Virus grow well in FiberCell Systems bioreactor</a:t>
            </a:r>
          </a:p>
          <a:p>
            <a:r>
              <a:rPr lang="en-US" altLang="zh-CN" sz="1800" dirty="0">
                <a:solidFill>
                  <a:schemeClr val="tx1">
                    <a:lumMod val="85000"/>
                    <a:lumOff val="15000"/>
                  </a:schemeClr>
                </a:solidFill>
                <a:latin typeface="Arial" panose="020B0604020202020204" pitchFamily="34" charset="0"/>
                <a:ea typeface="Tahoma" pitchFamily="34" charset="0"/>
                <a:cs typeface="Arial" panose="020B0604020202020204" pitchFamily="34" charset="0"/>
              </a:rPr>
              <a:t>3 </a:t>
            </a:r>
            <a:r>
              <a:rPr lang="en-US" altLang="zh-CN" sz="1800" dirty="0">
                <a:solidFill>
                  <a:schemeClr val="tx1">
                    <a:lumMod val="85000"/>
                    <a:lumOff val="15000"/>
                  </a:schemeClr>
                </a:solidFill>
                <a:latin typeface="Arial" panose="020B0604020202020204" pitchFamily="34" charset="0"/>
                <a:ea typeface="Tahoma" pitchFamily="34" charset="0"/>
                <a:cs typeface="Arial" panose="020B0604020202020204" pitchFamily="34" charset="0"/>
                <a:sym typeface="Symbol"/>
              </a:rPr>
              <a:t></a:t>
            </a:r>
            <a:r>
              <a:rPr lang="en-US" altLang="zh-CN" sz="1800" dirty="0">
                <a:solidFill>
                  <a:schemeClr val="tx1">
                    <a:lumMod val="85000"/>
                    <a:lumOff val="15000"/>
                  </a:schemeClr>
                </a:solidFill>
                <a:latin typeface="Arial" panose="020B0604020202020204" pitchFamily="34" charset="0"/>
                <a:ea typeface="Tahoma" pitchFamily="34" charset="0"/>
                <a:cs typeface="Arial" panose="020B0604020202020204" pitchFamily="34" charset="0"/>
              </a:rPr>
              <a:t>M of Cidofovir represent largest dose administered to human</a:t>
            </a:r>
          </a:p>
          <a:p>
            <a:r>
              <a:rPr lang="en-US" altLang="zh-CN" sz="1800" dirty="0">
                <a:solidFill>
                  <a:schemeClr val="tx1">
                    <a:lumMod val="85000"/>
                    <a:lumOff val="15000"/>
                  </a:schemeClr>
                </a:solidFill>
                <a:latin typeface="Arial" panose="020B0604020202020204" pitchFamily="34" charset="0"/>
                <a:ea typeface="Tahoma" pitchFamily="34" charset="0"/>
                <a:cs typeface="Arial" panose="020B0604020202020204" pitchFamily="34" charset="0"/>
              </a:rPr>
              <a:t>200 </a:t>
            </a:r>
            <a:r>
              <a:rPr lang="en-US" altLang="zh-CN" sz="1800" dirty="0">
                <a:solidFill>
                  <a:schemeClr val="tx1">
                    <a:lumMod val="85000"/>
                    <a:lumOff val="15000"/>
                  </a:schemeClr>
                </a:solidFill>
                <a:latin typeface="Arial" panose="020B0604020202020204" pitchFamily="34" charset="0"/>
                <a:ea typeface="Tahoma" pitchFamily="34" charset="0"/>
                <a:cs typeface="Arial" panose="020B0604020202020204" pitchFamily="34" charset="0"/>
                <a:sym typeface="Symbol"/>
              </a:rPr>
              <a:t></a:t>
            </a:r>
            <a:r>
              <a:rPr lang="en-US" altLang="zh-CN" sz="1800" dirty="0">
                <a:solidFill>
                  <a:schemeClr val="tx1">
                    <a:lumMod val="85000"/>
                    <a:lumOff val="15000"/>
                  </a:schemeClr>
                </a:solidFill>
                <a:latin typeface="Arial" panose="020B0604020202020204" pitchFamily="34" charset="0"/>
                <a:ea typeface="Tahoma" pitchFamily="34" charset="0"/>
                <a:cs typeface="Arial" panose="020B0604020202020204" pitchFamily="34" charset="0"/>
              </a:rPr>
              <a:t>M of Cidofovir ensure nearly complete suppression of virus</a:t>
            </a:r>
          </a:p>
        </p:txBody>
      </p:sp>
      <p:pic>
        <p:nvPicPr>
          <p:cNvPr id="8" name="图片 7" descr="Toxicology-2.jpg"/>
          <p:cNvPicPr>
            <a:picLocks noChangeAspect="1"/>
          </p:cNvPicPr>
          <p:nvPr/>
        </p:nvPicPr>
        <p:blipFill>
          <a:blip r:embed="rId2" cstate="print"/>
          <a:stretch>
            <a:fillRect/>
          </a:stretch>
        </p:blipFill>
        <p:spPr>
          <a:xfrm>
            <a:off x="606719" y="1577667"/>
            <a:ext cx="3676650" cy="2295525"/>
          </a:xfrm>
          <a:prstGeom prst="rect">
            <a:avLst/>
          </a:prstGeom>
        </p:spPr>
      </p:pic>
      <p:pic>
        <p:nvPicPr>
          <p:cNvPr id="9" name="图片 8" descr="Toxicology-3.jpg"/>
          <p:cNvPicPr>
            <a:picLocks/>
          </p:cNvPicPr>
          <p:nvPr/>
        </p:nvPicPr>
        <p:blipFill>
          <a:blip r:embed="rId3" cstate="print"/>
          <a:stretch>
            <a:fillRect/>
          </a:stretch>
        </p:blipFill>
        <p:spPr>
          <a:xfrm>
            <a:off x="4343400" y="1573302"/>
            <a:ext cx="3686175" cy="2271236"/>
          </a:xfrm>
          <a:prstGeom prst="rect">
            <a:avLst/>
          </a:prstGeom>
        </p:spPr>
      </p:pic>
      <p:sp>
        <p:nvSpPr>
          <p:cNvPr id="10" name="TextBox 9"/>
          <p:cNvSpPr txBox="1"/>
          <p:nvPr/>
        </p:nvSpPr>
        <p:spPr>
          <a:xfrm>
            <a:off x="7848600" y="3436218"/>
            <a:ext cx="873957" cy="338554"/>
          </a:xfrm>
          <a:prstGeom prst="rect">
            <a:avLst/>
          </a:prstGeom>
          <a:solidFill>
            <a:schemeClr val="bg1"/>
          </a:solidFill>
          <a:ln>
            <a:noFill/>
          </a:ln>
        </p:spPr>
        <p:txBody>
          <a:bodyPr wrap="none" rtlCol="0">
            <a:spAutoFit/>
          </a:bodyPr>
          <a:lstStyle/>
          <a:p>
            <a:r>
              <a:rPr lang="en-US" altLang="zh-CN" sz="1600" dirty="0">
                <a:solidFill>
                  <a:srgbClr val="008BB4"/>
                </a:solidFill>
                <a:latin typeface="Arial" panose="020B0604020202020204" pitchFamily="34" charset="0"/>
                <a:ea typeface="Arial Unicode MS" pitchFamily="34" charset="-122"/>
                <a:cs typeface="Arial" panose="020B0604020202020204" pitchFamily="34" charset="0"/>
              </a:rPr>
              <a:t>200 </a:t>
            </a:r>
            <a:r>
              <a:rPr lang="en-US" altLang="zh-CN" sz="1600" dirty="0">
                <a:solidFill>
                  <a:srgbClr val="008BB4"/>
                </a:solidFill>
                <a:latin typeface="Arial" panose="020B0604020202020204" pitchFamily="34" charset="0"/>
                <a:ea typeface="Arial Unicode MS" pitchFamily="34" charset="-122"/>
                <a:cs typeface="Arial" panose="020B0604020202020204" pitchFamily="34" charset="0"/>
                <a:sym typeface="Symbol"/>
              </a:rPr>
              <a:t></a:t>
            </a:r>
            <a:r>
              <a:rPr lang="en-US" altLang="zh-CN" sz="1600" dirty="0">
                <a:solidFill>
                  <a:srgbClr val="008BB4"/>
                </a:solidFill>
                <a:latin typeface="Arial" panose="020B0604020202020204" pitchFamily="34" charset="0"/>
                <a:ea typeface="Arial Unicode MS" pitchFamily="34" charset="-122"/>
                <a:cs typeface="Arial" panose="020B0604020202020204" pitchFamily="34" charset="0"/>
              </a:rPr>
              <a:t>M</a:t>
            </a:r>
            <a:endParaRPr lang="zh-CN" altLang="en-US" sz="1600" dirty="0">
              <a:solidFill>
                <a:srgbClr val="008BB4"/>
              </a:solidFill>
              <a:latin typeface="Arial" panose="020B0604020202020204" pitchFamily="34" charset="0"/>
              <a:ea typeface="Arial Unicode MS" pitchFamily="34" charset="-122"/>
              <a:cs typeface="Arial" panose="020B0604020202020204" pitchFamily="34" charset="0"/>
            </a:endParaRPr>
          </a:p>
        </p:txBody>
      </p:sp>
      <p:sp>
        <p:nvSpPr>
          <p:cNvPr id="11" name="TextBox 10"/>
          <p:cNvSpPr txBox="1"/>
          <p:nvPr/>
        </p:nvSpPr>
        <p:spPr>
          <a:xfrm>
            <a:off x="7812843" y="3148186"/>
            <a:ext cx="873957" cy="338554"/>
          </a:xfrm>
          <a:prstGeom prst="rect">
            <a:avLst/>
          </a:prstGeom>
          <a:solidFill>
            <a:schemeClr val="bg1"/>
          </a:solidFill>
          <a:ln>
            <a:noFill/>
          </a:ln>
        </p:spPr>
        <p:txBody>
          <a:bodyPr wrap="none" rtlCol="0">
            <a:spAutoFit/>
          </a:bodyPr>
          <a:lstStyle/>
          <a:p>
            <a:r>
              <a:rPr lang="en-US" altLang="zh-CN" sz="1600" dirty="0">
                <a:solidFill>
                  <a:srgbClr val="008BB4"/>
                </a:solidFill>
                <a:latin typeface="Arial" panose="020B0604020202020204" pitchFamily="34" charset="0"/>
                <a:ea typeface="Arial Unicode MS" pitchFamily="34" charset="-122"/>
                <a:cs typeface="Arial" panose="020B0604020202020204" pitchFamily="34" charset="0"/>
              </a:rPr>
              <a:t>100 </a:t>
            </a:r>
            <a:r>
              <a:rPr lang="en-US" altLang="zh-CN" sz="1600" dirty="0">
                <a:solidFill>
                  <a:srgbClr val="008BB4"/>
                </a:solidFill>
                <a:latin typeface="Arial" panose="020B0604020202020204" pitchFamily="34" charset="0"/>
                <a:ea typeface="Arial Unicode MS" pitchFamily="34" charset="-122"/>
                <a:cs typeface="Arial" panose="020B0604020202020204" pitchFamily="34" charset="0"/>
                <a:sym typeface="Symbol"/>
              </a:rPr>
              <a:t></a:t>
            </a:r>
            <a:r>
              <a:rPr lang="en-US" altLang="zh-CN" sz="1600" dirty="0">
                <a:solidFill>
                  <a:srgbClr val="008BB4"/>
                </a:solidFill>
                <a:latin typeface="Arial" panose="020B0604020202020204" pitchFamily="34" charset="0"/>
                <a:ea typeface="Arial Unicode MS" pitchFamily="34" charset="-122"/>
                <a:cs typeface="Arial" panose="020B0604020202020204" pitchFamily="34" charset="0"/>
              </a:rPr>
              <a:t>M</a:t>
            </a:r>
            <a:endParaRPr lang="zh-CN" altLang="en-US" sz="1600" dirty="0">
              <a:solidFill>
                <a:srgbClr val="008BB4"/>
              </a:solidFill>
              <a:latin typeface="Arial" panose="020B0604020202020204" pitchFamily="34" charset="0"/>
              <a:ea typeface="Arial Unicode MS" pitchFamily="34" charset="-122"/>
              <a:cs typeface="Arial" panose="020B0604020202020204" pitchFamily="34" charset="0"/>
            </a:endParaRPr>
          </a:p>
        </p:txBody>
      </p:sp>
      <p:sp>
        <p:nvSpPr>
          <p:cNvPr id="12" name="TextBox 11"/>
          <p:cNvSpPr txBox="1"/>
          <p:nvPr/>
        </p:nvSpPr>
        <p:spPr>
          <a:xfrm>
            <a:off x="7850456" y="2869446"/>
            <a:ext cx="760144" cy="338554"/>
          </a:xfrm>
          <a:prstGeom prst="rect">
            <a:avLst/>
          </a:prstGeom>
          <a:solidFill>
            <a:schemeClr val="bg1"/>
          </a:solidFill>
          <a:ln>
            <a:noFill/>
          </a:ln>
        </p:spPr>
        <p:txBody>
          <a:bodyPr wrap="none" rtlCol="0">
            <a:spAutoFit/>
          </a:bodyPr>
          <a:lstStyle/>
          <a:p>
            <a:r>
              <a:rPr lang="en-US" altLang="zh-CN" sz="1600" dirty="0">
                <a:solidFill>
                  <a:srgbClr val="008BB4"/>
                </a:solidFill>
                <a:latin typeface="Arial" panose="020B0604020202020204" pitchFamily="34" charset="0"/>
                <a:ea typeface="Arial Unicode MS" pitchFamily="34" charset="-122"/>
                <a:cs typeface="Arial" panose="020B0604020202020204" pitchFamily="34" charset="0"/>
              </a:rPr>
              <a:t>50 </a:t>
            </a:r>
            <a:r>
              <a:rPr lang="en-US" altLang="zh-CN" sz="1600" dirty="0">
                <a:solidFill>
                  <a:srgbClr val="008BB4"/>
                </a:solidFill>
                <a:latin typeface="Arial" panose="020B0604020202020204" pitchFamily="34" charset="0"/>
                <a:ea typeface="Arial Unicode MS" pitchFamily="34" charset="-122"/>
                <a:cs typeface="Arial" panose="020B0604020202020204" pitchFamily="34" charset="0"/>
                <a:sym typeface="Symbol"/>
              </a:rPr>
              <a:t></a:t>
            </a:r>
            <a:r>
              <a:rPr lang="en-US" altLang="zh-CN" sz="1600" dirty="0">
                <a:solidFill>
                  <a:srgbClr val="008BB4"/>
                </a:solidFill>
                <a:latin typeface="Arial" panose="020B0604020202020204" pitchFamily="34" charset="0"/>
                <a:ea typeface="Arial Unicode MS" pitchFamily="34" charset="-122"/>
                <a:cs typeface="Arial" panose="020B0604020202020204" pitchFamily="34" charset="0"/>
              </a:rPr>
              <a:t>M</a:t>
            </a:r>
            <a:endParaRPr lang="zh-CN" altLang="en-US" sz="1600" dirty="0">
              <a:solidFill>
                <a:srgbClr val="008BB4"/>
              </a:solidFill>
              <a:latin typeface="Arial" panose="020B0604020202020204" pitchFamily="34" charset="0"/>
              <a:ea typeface="Arial Unicode MS" pitchFamily="34" charset="-122"/>
              <a:cs typeface="Arial" panose="020B0604020202020204" pitchFamily="34" charset="0"/>
            </a:endParaRPr>
          </a:p>
        </p:txBody>
      </p:sp>
      <p:sp>
        <p:nvSpPr>
          <p:cNvPr id="13" name="TextBox 12"/>
          <p:cNvSpPr txBox="1"/>
          <p:nvPr/>
        </p:nvSpPr>
        <p:spPr>
          <a:xfrm>
            <a:off x="7877707" y="2509406"/>
            <a:ext cx="760144" cy="338554"/>
          </a:xfrm>
          <a:prstGeom prst="rect">
            <a:avLst/>
          </a:prstGeom>
          <a:solidFill>
            <a:schemeClr val="bg1"/>
          </a:solidFill>
          <a:ln>
            <a:noFill/>
          </a:ln>
        </p:spPr>
        <p:txBody>
          <a:bodyPr wrap="none" rtlCol="0">
            <a:spAutoFit/>
          </a:bodyPr>
          <a:lstStyle/>
          <a:p>
            <a:r>
              <a:rPr lang="en-US" altLang="zh-CN" sz="1600" dirty="0">
                <a:solidFill>
                  <a:srgbClr val="008BB4"/>
                </a:solidFill>
                <a:latin typeface="Arial" panose="020B0604020202020204" pitchFamily="34" charset="0"/>
                <a:ea typeface="Arial Unicode MS" pitchFamily="34" charset="-122"/>
                <a:cs typeface="Arial" panose="020B0604020202020204" pitchFamily="34" charset="0"/>
              </a:rPr>
              <a:t>25 </a:t>
            </a:r>
            <a:r>
              <a:rPr lang="en-US" altLang="zh-CN" sz="1600" dirty="0">
                <a:solidFill>
                  <a:srgbClr val="008BB4"/>
                </a:solidFill>
                <a:latin typeface="Arial" panose="020B0604020202020204" pitchFamily="34" charset="0"/>
                <a:ea typeface="Arial Unicode MS" pitchFamily="34" charset="-122"/>
                <a:cs typeface="Arial" panose="020B0604020202020204" pitchFamily="34" charset="0"/>
                <a:sym typeface="Symbol"/>
              </a:rPr>
              <a:t></a:t>
            </a:r>
            <a:r>
              <a:rPr lang="en-US" altLang="zh-CN" sz="1600" dirty="0">
                <a:solidFill>
                  <a:srgbClr val="008BB4"/>
                </a:solidFill>
                <a:latin typeface="Arial" panose="020B0604020202020204" pitchFamily="34" charset="0"/>
                <a:ea typeface="Arial Unicode MS" pitchFamily="34" charset="-122"/>
                <a:cs typeface="Arial" panose="020B0604020202020204" pitchFamily="34" charset="0"/>
              </a:rPr>
              <a:t>M</a:t>
            </a:r>
            <a:endParaRPr lang="zh-CN" altLang="en-US" sz="1600" dirty="0">
              <a:solidFill>
                <a:srgbClr val="008BB4"/>
              </a:solidFill>
              <a:latin typeface="Arial" panose="020B0604020202020204" pitchFamily="34" charset="0"/>
              <a:ea typeface="Arial Unicode MS" pitchFamily="34" charset="-122"/>
              <a:cs typeface="Arial" panose="020B0604020202020204" pitchFamily="34" charset="0"/>
            </a:endParaRPr>
          </a:p>
        </p:txBody>
      </p:sp>
      <p:sp>
        <p:nvSpPr>
          <p:cNvPr id="14" name="TextBox 13"/>
          <p:cNvSpPr txBox="1"/>
          <p:nvPr/>
        </p:nvSpPr>
        <p:spPr>
          <a:xfrm>
            <a:off x="7848600" y="2221374"/>
            <a:ext cx="931665" cy="338554"/>
          </a:xfrm>
          <a:prstGeom prst="rect">
            <a:avLst/>
          </a:prstGeom>
          <a:solidFill>
            <a:schemeClr val="bg1"/>
          </a:solidFill>
          <a:ln>
            <a:noFill/>
          </a:ln>
        </p:spPr>
        <p:txBody>
          <a:bodyPr wrap="none" rtlCol="0">
            <a:spAutoFit/>
          </a:bodyPr>
          <a:lstStyle/>
          <a:p>
            <a:r>
              <a:rPr lang="en-US" altLang="zh-CN" sz="1600" dirty="0">
                <a:solidFill>
                  <a:srgbClr val="008BB4"/>
                </a:solidFill>
                <a:latin typeface="Arial" panose="020B0604020202020204" pitchFamily="34" charset="0"/>
                <a:ea typeface="Arial Unicode MS" pitchFamily="34" charset="-122"/>
                <a:cs typeface="Arial" panose="020B0604020202020204" pitchFamily="34" charset="0"/>
              </a:rPr>
              <a:t>12.5 </a:t>
            </a:r>
            <a:r>
              <a:rPr lang="en-US" altLang="zh-CN" sz="1600" dirty="0">
                <a:solidFill>
                  <a:srgbClr val="008BB4"/>
                </a:solidFill>
                <a:latin typeface="Arial" panose="020B0604020202020204" pitchFamily="34" charset="0"/>
                <a:ea typeface="Arial Unicode MS" pitchFamily="34" charset="-122"/>
                <a:cs typeface="Arial" panose="020B0604020202020204" pitchFamily="34" charset="0"/>
                <a:sym typeface="Symbol"/>
              </a:rPr>
              <a:t></a:t>
            </a:r>
            <a:r>
              <a:rPr lang="en-US" altLang="zh-CN" sz="1600" dirty="0">
                <a:solidFill>
                  <a:srgbClr val="008BB4"/>
                </a:solidFill>
                <a:latin typeface="Arial" panose="020B0604020202020204" pitchFamily="34" charset="0"/>
                <a:ea typeface="Arial Unicode MS" pitchFamily="34" charset="-122"/>
                <a:cs typeface="Arial" panose="020B0604020202020204" pitchFamily="34" charset="0"/>
              </a:rPr>
              <a:t>M</a:t>
            </a:r>
            <a:endParaRPr lang="zh-CN" altLang="en-US" sz="1600" dirty="0">
              <a:solidFill>
                <a:srgbClr val="008BB4"/>
              </a:solidFill>
              <a:latin typeface="Arial" panose="020B0604020202020204" pitchFamily="34" charset="0"/>
              <a:ea typeface="Arial Unicode MS" pitchFamily="34" charset="-122"/>
              <a:cs typeface="Arial" panose="020B0604020202020204" pitchFamily="34" charset="0"/>
            </a:endParaRPr>
          </a:p>
        </p:txBody>
      </p:sp>
      <p:sp>
        <p:nvSpPr>
          <p:cNvPr id="15" name="TextBox 14"/>
          <p:cNvSpPr txBox="1"/>
          <p:nvPr/>
        </p:nvSpPr>
        <p:spPr>
          <a:xfrm>
            <a:off x="7897171" y="1933342"/>
            <a:ext cx="646331" cy="338554"/>
          </a:xfrm>
          <a:prstGeom prst="rect">
            <a:avLst/>
          </a:prstGeom>
          <a:solidFill>
            <a:schemeClr val="bg1"/>
          </a:solidFill>
          <a:ln>
            <a:noFill/>
          </a:ln>
        </p:spPr>
        <p:txBody>
          <a:bodyPr wrap="none" rtlCol="0">
            <a:spAutoFit/>
          </a:bodyPr>
          <a:lstStyle/>
          <a:p>
            <a:r>
              <a:rPr lang="en-US" altLang="zh-CN" sz="1600" dirty="0">
                <a:solidFill>
                  <a:srgbClr val="008BB4"/>
                </a:solidFill>
                <a:latin typeface="Arial" panose="020B0604020202020204" pitchFamily="34" charset="0"/>
                <a:ea typeface="Arial Unicode MS" pitchFamily="34" charset="-122"/>
                <a:cs typeface="Arial" panose="020B0604020202020204" pitchFamily="34" charset="0"/>
              </a:rPr>
              <a:t>0 </a:t>
            </a:r>
            <a:r>
              <a:rPr lang="en-US" altLang="zh-CN" sz="1600" dirty="0">
                <a:solidFill>
                  <a:srgbClr val="008BB4"/>
                </a:solidFill>
                <a:latin typeface="Arial" panose="020B0604020202020204" pitchFamily="34" charset="0"/>
                <a:ea typeface="Arial Unicode MS" pitchFamily="34" charset="-122"/>
                <a:cs typeface="Arial" panose="020B0604020202020204" pitchFamily="34" charset="0"/>
                <a:sym typeface="Symbol"/>
              </a:rPr>
              <a:t></a:t>
            </a:r>
            <a:r>
              <a:rPr lang="en-US" altLang="zh-CN" sz="1600" dirty="0">
                <a:solidFill>
                  <a:srgbClr val="008BB4"/>
                </a:solidFill>
                <a:latin typeface="Arial" panose="020B0604020202020204" pitchFamily="34" charset="0"/>
                <a:ea typeface="Arial Unicode MS" pitchFamily="34" charset="-122"/>
                <a:cs typeface="Arial" panose="020B0604020202020204" pitchFamily="34" charset="0"/>
              </a:rPr>
              <a:t>M</a:t>
            </a:r>
            <a:endParaRPr lang="zh-CN" altLang="en-US" sz="1600" dirty="0">
              <a:solidFill>
                <a:srgbClr val="008BB4"/>
              </a:solidFill>
              <a:latin typeface="Arial" panose="020B0604020202020204" pitchFamily="34" charset="0"/>
              <a:ea typeface="Arial Unicode MS" pitchFamily="34" charset="-122"/>
              <a:cs typeface="Arial" panose="020B0604020202020204" pitchFamily="34" charset="0"/>
            </a:endParaRPr>
          </a:p>
        </p:txBody>
      </p:sp>
      <p:cxnSp>
        <p:nvCxnSpPr>
          <p:cNvPr id="16" name="直接箭头连接符 15"/>
          <p:cNvCxnSpPr/>
          <p:nvPr/>
        </p:nvCxnSpPr>
        <p:spPr>
          <a:xfrm flipH="1">
            <a:off x="7663503" y="2149366"/>
            <a:ext cx="288032" cy="72008"/>
          </a:xfrm>
          <a:prstGeom prst="straightConnector1">
            <a:avLst/>
          </a:prstGeom>
          <a:ln w="25400">
            <a:solidFill>
              <a:srgbClr val="00A8B5"/>
            </a:solidFill>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flipH="1" flipV="1">
            <a:off x="7663503" y="2293382"/>
            <a:ext cx="216024" cy="144016"/>
          </a:xfrm>
          <a:prstGeom prst="straightConnector1">
            <a:avLst/>
          </a:prstGeom>
          <a:ln w="25400">
            <a:solidFill>
              <a:srgbClr val="00A8B5"/>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H="1" flipV="1">
            <a:off x="7663503" y="2437398"/>
            <a:ext cx="216024" cy="216024"/>
          </a:xfrm>
          <a:prstGeom prst="straightConnector1">
            <a:avLst/>
          </a:prstGeom>
          <a:ln w="25400">
            <a:solidFill>
              <a:srgbClr val="00A8B5"/>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H="1">
            <a:off x="7591495" y="3013462"/>
            <a:ext cx="288032" cy="144016"/>
          </a:xfrm>
          <a:prstGeom prst="straightConnector1">
            <a:avLst/>
          </a:prstGeom>
          <a:ln w="25400">
            <a:solidFill>
              <a:srgbClr val="00A8B5"/>
            </a:solidFill>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H="1">
            <a:off x="7519487" y="3301494"/>
            <a:ext cx="288032" cy="0"/>
          </a:xfrm>
          <a:prstGeom prst="straightConnector1">
            <a:avLst/>
          </a:prstGeom>
          <a:ln w="25400">
            <a:solidFill>
              <a:srgbClr val="00A8B5"/>
            </a:solidFill>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H="1" flipV="1">
            <a:off x="7591495" y="3517518"/>
            <a:ext cx="216024" cy="72008"/>
          </a:xfrm>
          <a:prstGeom prst="straightConnector1">
            <a:avLst/>
          </a:prstGeom>
          <a:ln w="25400">
            <a:solidFill>
              <a:srgbClr val="00A8B5"/>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58537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Pediatric Therapy for TB</a:t>
            </a:r>
          </a:p>
        </p:txBody>
      </p:sp>
      <p:sp>
        <p:nvSpPr>
          <p:cNvPr id="3" name="Content Placeholder 2"/>
          <p:cNvSpPr>
            <a:spLocks noGrp="1"/>
          </p:cNvSpPr>
          <p:nvPr>
            <p:ph idx="4294967295"/>
          </p:nvPr>
        </p:nvSpPr>
        <p:spPr>
          <a:xfrm>
            <a:off x="533400" y="1600200"/>
            <a:ext cx="7696200" cy="4525963"/>
          </a:xfrm>
        </p:spPr>
        <p:txBody>
          <a:bodyPr>
            <a:normAutofit/>
          </a:bodyPr>
          <a:lstStyle/>
          <a:p>
            <a:r>
              <a:rPr lang="en-US" sz="2400" dirty="0">
                <a:solidFill>
                  <a:schemeClr val="tx1">
                    <a:lumMod val="85000"/>
                    <a:lumOff val="15000"/>
                  </a:schemeClr>
                </a:solidFill>
                <a:latin typeface="Arial" panose="020B0604020202020204" pitchFamily="34" charset="0"/>
                <a:cs typeface="Arial" panose="020B0604020202020204" pitchFamily="34" charset="0"/>
              </a:rPr>
              <a:t>Different bacillary burden</a:t>
            </a:r>
          </a:p>
          <a:p>
            <a:r>
              <a:rPr lang="en-US" sz="2400" dirty="0">
                <a:solidFill>
                  <a:schemeClr val="tx1">
                    <a:lumMod val="85000"/>
                    <a:lumOff val="15000"/>
                  </a:schemeClr>
                </a:solidFill>
                <a:latin typeface="Arial" panose="020B0604020202020204" pitchFamily="34" charset="0"/>
                <a:cs typeface="Arial" panose="020B0604020202020204" pitchFamily="34" charset="0"/>
              </a:rPr>
              <a:t>Distribution of disease (not just in lungs)</a:t>
            </a:r>
          </a:p>
          <a:p>
            <a:r>
              <a:rPr lang="en-US" sz="2400" dirty="0">
                <a:solidFill>
                  <a:schemeClr val="tx1">
                    <a:lumMod val="85000"/>
                    <a:lumOff val="15000"/>
                  </a:schemeClr>
                </a:solidFill>
                <a:latin typeface="Arial" panose="020B0604020202020204" pitchFamily="34" charset="0"/>
                <a:cs typeface="Arial" panose="020B0604020202020204" pitchFamily="34" charset="0"/>
              </a:rPr>
              <a:t>Drug metabolism and distribution</a:t>
            </a:r>
          </a:p>
          <a:p>
            <a:r>
              <a:rPr lang="en-US" sz="2400" dirty="0">
                <a:solidFill>
                  <a:schemeClr val="tx1">
                    <a:lumMod val="85000"/>
                    <a:lumOff val="15000"/>
                  </a:schemeClr>
                </a:solidFill>
                <a:latin typeface="Arial" panose="020B0604020202020204" pitchFamily="34" charset="0"/>
                <a:cs typeface="Arial" panose="020B0604020202020204" pitchFamily="34" charset="0"/>
              </a:rPr>
              <a:t>Toxicity</a:t>
            </a:r>
          </a:p>
          <a:p>
            <a:r>
              <a:rPr lang="en-US" sz="2400" dirty="0">
                <a:solidFill>
                  <a:schemeClr val="tx1">
                    <a:lumMod val="85000"/>
                    <a:lumOff val="15000"/>
                  </a:schemeClr>
                </a:solidFill>
                <a:latin typeface="Arial" panose="020B0604020202020204" pitchFamily="34" charset="0"/>
                <a:cs typeface="Arial" panose="020B0604020202020204" pitchFamily="34" charset="0"/>
              </a:rPr>
              <a:t>Adult regimen treatment for 18 months, more than 25% of children develop hearing loss</a:t>
            </a:r>
          </a:p>
        </p:txBody>
      </p:sp>
    </p:spTree>
    <p:extLst>
      <p:ext uri="{BB962C8B-B14F-4D97-AF65-F5344CB8AC3E}">
        <p14:creationId xmlns:p14="http://schemas.microsoft.com/office/powerpoint/2010/main" val="178456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Text Placeholder 2"/>
          <p:cNvSpPr txBox="1">
            <a:spLocks/>
          </p:cNvSpPr>
          <p:nvPr/>
        </p:nvSpPr>
        <p:spPr bwMode="auto">
          <a:xfrm>
            <a:off x="381000" y="1058863"/>
            <a:ext cx="9158054"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600" tIns="0" rIns="228600" bIns="0"/>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1800"/>
              </a:lnSpc>
              <a:spcBef>
                <a:spcPct val="0"/>
              </a:spcBef>
              <a:spcAft>
                <a:spcPts val="600"/>
              </a:spcAft>
              <a:buFontTx/>
              <a:buNone/>
            </a:pPr>
            <a:r>
              <a:rPr lang="en-US" altLang="en-US" sz="1400" dirty="0">
                <a:solidFill>
                  <a:schemeClr val="tx1">
                    <a:lumMod val="85000"/>
                    <a:lumOff val="15000"/>
                  </a:schemeClr>
                </a:solidFill>
                <a:ea typeface="Fira Sans Light"/>
                <a:cs typeface="Arial" panose="020B0604020202020204" pitchFamily="34" charset="0"/>
              </a:rPr>
              <a:t>From: </a:t>
            </a:r>
            <a:r>
              <a:rPr lang="en-US" altLang="en-US" sz="1400" b="1" dirty="0">
                <a:solidFill>
                  <a:schemeClr val="tx1">
                    <a:lumMod val="85000"/>
                    <a:lumOff val="15000"/>
                  </a:schemeClr>
                </a:solidFill>
                <a:cs typeface="Arial" panose="020B0604020202020204" pitchFamily="34" charset="0"/>
              </a:rPr>
              <a:t>Concentration-Dependent Synergy and Antagonism of Linezolid and Moxifloxacin in the Treatment of Childhood Tuberculosis: The Dynamic Duo</a:t>
            </a:r>
          </a:p>
        </p:txBody>
      </p:sp>
      <p:sp>
        <p:nvSpPr>
          <p:cNvPr id="16390" name="Text Placeholder 2"/>
          <p:cNvSpPr txBox="1">
            <a:spLocks/>
          </p:cNvSpPr>
          <p:nvPr/>
        </p:nvSpPr>
        <p:spPr bwMode="auto">
          <a:xfrm>
            <a:off x="381000" y="1752600"/>
            <a:ext cx="4267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600" tIns="0" rIns="228600" bIns="0"/>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1400" dirty="0">
                <a:solidFill>
                  <a:schemeClr val="tx1">
                    <a:lumMod val="85000"/>
                    <a:lumOff val="15000"/>
                  </a:schemeClr>
                </a:solidFill>
                <a:cs typeface="Arial" panose="020B0604020202020204" pitchFamily="34" charset="0"/>
              </a:rPr>
              <a:t>Exposure-response surface for the linezolid-moxifloxacin combination effect against intracellular Mycobacterium tuberculosis, in wells. The figure shows antagonism on the surface bounded by moxifloxacin 0- to 24-hour area under the curve (AUC</a:t>
            </a:r>
            <a:r>
              <a:rPr lang="en-US" altLang="en-US" sz="1400" baseline="-25000" dirty="0">
                <a:solidFill>
                  <a:schemeClr val="tx1">
                    <a:lumMod val="85000"/>
                    <a:lumOff val="15000"/>
                  </a:schemeClr>
                </a:solidFill>
                <a:cs typeface="Arial" panose="020B0604020202020204" pitchFamily="34" charset="0"/>
              </a:rPr>
              <a:t>0–24</a:t>
            </a:r>
            <a:r>
              <a:rPr lang="en-US" altLang="en-US" sz="1400" dirty="0">
                <a:solidFill>
                  <a:schemeClr val="tx1">
                    <a:lumMod val="85000"/>
                    <a:lumOff val="15000"/>
                  </a:schemeClr>
                </a:solidFill>
                <a:cs typeface="Arial" panose="020B0604020202020204" pitchFamily="34" charset="0"/>
              </a:rPr>
              <a:t>)/minimum inhibitory concentration (MIC) ratios of 11.52–19.20 and linezolid AUC</a:t>
            </a:r>
            <a:r>
              <a:rPr lang="en-US" altLang="en-US" sz="1400" baseline="-25000" dirty="0">
                <a:solidFill>
                  <a:schemeClr val="tx1">
                    <a:lumMod val="85000"/>
                    <a:lumOff val="15000"/>
                  </a:schemeClr>
                </a:solidFill>
                <a:cs typeface="Arial" panose="020B0604020202020204" pitchFamily="34" charset="0"/>
              </a:rPr>
              <a:t>0–24</a:t>
            </a:r>
            <a:r>
              <a:rPr lang="en-US" altLang="en-US" sz="1400" dirty="0">
                <a:solidFill>
                  <a:schemeClr val="tx1">
                    <a:lumMod val="85000"/>
                    <a:lumOff val="15000"/>
                  </a:schemeClr>
                </a:solidFill>
                <a:cs typeface="Arial" panose="020B0604020202020204" pitchFamily="34" charset="0"/>
              </a:rPr>
              <a:t>/MIC ratios of 12.0–22.08, shown in deep blue. The interaction factor was −0.02 (95% confidence interval [CI], −.03 to −.01). The zone of synergy was narrower, and was a ridge along a linezolid AUC</a:t>
            </a:r>
            <a:r>
              <a:rPr lang="en-US" altLang="en-US" sz="1400" baseline="-25000" dirty="0">
                <a:solidFill>
                  <a:schemeClr val="tx1">
                    <a:lumMod val="85000"/>
                    <a:lumOff val="15000"/>
                  </a:schemeClr>
                </a:solidFill>
                <a:cs typeface="Arial" panose="020B0604020202020204" pitchFamily="34" charset="0"/>
              </a:rPr>
              <a:t>0–24</a:t>
            </a:r>
            <a:r>
              <a:rPr lang="en-US" altLang="en-US" sz="1400" dirty="0">
                <a:solidFill>
                  <a:schemeClr val="tx1">
                    <a:lumMod val="85000"/>
                    <a:lumOff val="15000"/>
                  </a:schemeClr>
                </a:solidFill>
                <a:cs typeface="Arial" panose="020B0604020202020204" pitchFamily="34" charset="0"/>
              </a:rPr>
              <a:t>/MIC ratio of 9.12 bounded by moxifloxacin AUC</a:t>
            </a:r>
            <a:r>
              <a:rPr lang="en-US" altLang="en-US" sz="1400" baseline="-25000" dirty="0">
                <a:solidFill>
                  <a:schemeClr val="tx1">
                    <a:lumMod val="85000"/>
                    <a:lumOff val="15000"/>
                  </a:schemeClr>
                </a:solidFill>
                <a:cs typeface="Arial" panose="020B0604020202020204" pitchFamily="34" charset="0"/>
              </a:rPr>
              <a:t>0–24</a:t>
            </a:r>
            <a:r>
              <a:rPr lang="en-US" altLang="en-US" sz="1400" dirty="0">
                <a:solidFill>
                  <a:schemeClr val="tx1">
                    <a:lumMod val="85000"/>
                    <a:lumOff val="15000"/>
                  </a:schemeClr>
                </a:solidFill>
                <a:cs typeface="Arial" panose="020B0604020202020204" pitchFamily="34" charset="0"/>
              </a:rPr>
              <a:t>/MIC ratios of 19.2–192 with an interaction factor of 0.01 (95% CI, .01–.01). The rest of the surface, shown in shades of green, demonstrated additivity based on the finding that the observed effect minus the expected effect was zero.
</a:t>
            </a:r>
          </a:p>
        </p:txBody>
      </p:sp>
      <p:pic>
        <p:nvPicPr>
          <p:cNvPr id="1639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22424"/>
            <a:ext cx="15621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393" name="Straight Connector 5"/>
          <p:cNvCxnSpPr>
            <a:cxnSpLocks noChangeShapeType="1"/>
          </p:cNvCxnSpPr>
          <p:nvPr/>
        </p:nvCxnSpPr>
        <p:spPr bwMode="auto">
          <a:xfrm>
            <a:off x="0" y="882650"/>
            <a:ext cx="9144000" cy="0"/>
          </a:xfrm>
          <a:prstGeom prst="line">
            <a:avLst/>
          </a:prstGeom>
          <a:noFill/>
          <a:ln w="12700" algn="ctr">
            <a:solidFill>
              <a:srgbClr val="F2F2F2"/>
            </a:solidFill>
            <a:miter lim="800000"/>
            <a:headEnd/>
            <a:tailEnd/>
          </a:ln>
          <a:extLst>
            <a:ext uri="{909E8E84-426E-40DD-AFC4-6F175D3DCCD1}">
              <a14:hiddenFill xmlns:a14="http://schemas.microsoft.com/office/drawing/2010/main">
                <a:noFill/>
              </a14:hiddenFill>
            </a:ext>
          </a:extLst>
        </p:spPr>
      </p:cxnSp>
      <p:sp>
        <p:nvSpPr>
          <p:cNvPr id="16395" name="Rectangle 2"/>
          <p:cNvSpPr>
            <a:spLocks noChangeArrowheads="1"/>
          </p:cNvSpPr>
          <p:nvPr/>
        </p:nvSpPr>
        <p:spPr bwMode="auto">
          <a:xfrm>
            <a:off x="0" y="0"/>
            <a:ext cx="9144000" cy="6858000"/>
          </a:xfrm>
          <a:prstGeom prst="rect">
            <a:avLst/>
          </a:prstGeom>
          <a:noFill/>
          <a:ln w="25400" algn="ctr">
            <a:solidFill>
              <a:srgbClr val="F2F2F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endParaRPr lang="en-US" altLang="en-US" dirty="0">
              <a:solidFill>
                <a:srgbClr val="FFFFFF"/>
              </a:solidFill>
            </a:endParaRPr>
          </a:p>
        </p:txBody>
      </p:sp>
      <p:pic>
        <p:nvPicPr>
          <p:cNvPr id="16397" name="Picture 13" descr="Co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9766" y="1885950"/>
            <a:ext cx="3987800" cy="3086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2046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Text Placeholder 2"/>
          <p:cNvSpPr txBox="1">
            <a:spLocks/>
          </p:cNvSpPr>
          <p:nvPr/>
        </p:nvSpPr>
        <p:spPr bwMode="auto">
          <a:xfrm>
            <a:off x="381000" y="1066800"/>
            <a:ext cx="868680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600" tIns="0" rIns="228600" bIns="0"/>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1800"/>
              </a:lnSpc>
              <a:spcBef>
                <a:spcPct val="0"/>
              </a:spcBef>
              <a:spcAft>
                <a:spcPts val="600"/>
              </a:spcAft>
              <a:buFontTx/>
              <a:buNone/>
            </a:pPr>
            <a:r>
              <a:rPr lang="en-US" altLang="en-US" sz="1400" dirty="0">
                <a:solidFill>
                  <a:schemeClr val="tx1">
                    <a:lumMod val="85000"/>
                    <a:lumOff val="15000"/>
                  </a:schemeClr>
                </a:solidFill>
                <a:ea typeface="Fira Sans Light"/>
                <a:cs typeface="Arial" panose="020B0604020202020204" pitchFamily="34" charset="0"/>
              </a:rPr>
              <a:t>From: </a:t>
            </a:r>
            <a:r>
              <a:rPr lang="en-US" altLang="en-US" sz="1400" b="1" dirty="0">
                <a:solidFill>
                  <a:schemeClr val="tx1">
                    <a:lumMod val="85000"/>
                    <a:lumOff val="15000"/>
                  </a:schemeClr>
                </a:solidFill>
                <a:cs typeface="Arial" panose="020B0604020202020204" pitchFamily="34" charset="0"/>
              </a:rPr>
              <a:t>Concentration-Dependent Synergy and Antagonism of Linezolid and Moxifloxacin in the Treatment of Childhood Tuberculosis: The Dynamic Duo</a:t>
            </a:r>
          </a:p>
        </p:txBody>
      </p:sp>
      <p:sp>
        <p:nvSpPr>
          <p:cNvPr id="16390" name="Text Placeholder 2"/>
          <p:cNvSpPr txBox="1">
            <a:spLocks/>
          </p:cNvSpPr>
          <p:nvPr/>
        </p:nvSpPr>
        <p:spPr bwMode="auto">
          <a:xfrm>
            <a:off x="381000" y="1752600"/>
            <a:ext cx="4191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600" tIns="0" rIns="228600" bIns="0"/>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1400" dirty="0">
                <a:solidFill>
                  <a:schemeClr val="tx1">
                    <a:lumMod val="85000"/>
                    <a:lumOff val="15000"/>
                  </a:schemeClr>
                </a:solidFill>
                <a:cs typeface="Arial" panose="020B0604020202020204" pitchFamily="34" charset="0"/>
              </a:rPr>
              <a:t>Effect of microbial burden on THP-1 cells when expressed as a ratio of colony-forming units to number of THP-1 monocytes. Estimates are mean and standard deviation for 3 replicate hollow fiber systems. The number on bacteria per THP-1 cell is a composite of bacterial burden and drug toxicity–related viability of THP-1. The pattern and ranking order of regimens based on kill rates did not change, even when taking survival of THP-1 cells into account, and follows that of total bacterial burden shown in Figure </a:t>
            </a:r>
            <a:r>
              <a:rPr lang="en-US" altLang="en-US" sz="1400" dirty="0" smtClean="0">
                <a:solidFill>
                  <a:schemeClr val="tx1">
                    <a:lumMod val="85000"/>
                    <a:lumOff val="15000"/>
                  </a:schemeClr>
                </a:solidFill>
                <a:cs typeface="Arial" panose="020B0604020202020204" pitchFamily="34" charset="0"/>
              </a:rPr>
              <a:t>. </a:t>
            </a:r>
            <a:r>
              <a:rPr lang="en-US" altLang="en-US" sz="1400" dirty="0">
                <a:solidFill>
                  <a:schemeClr val="tx1">
                    <a:lumMod val="85000"/>
                    <a:lumOff val="15000"/>
                  </a:schemeClr>
                </a:solidFill>
                <a:cs typeface="Arial" panose="020B0604020202020204" pitchFamily="34" charset="0"/>
              </a:rPr>
              <a:t>The slopes for the additivity exposure (regimen 4) and standard therapy regimen overlap completely, so that only one is visible in the figure. Abbreviations: EC</a:t>
            </a:r>
            <a:r>
              <a:rPr lang="en-US" altLang="en-US" sz="1400" baseline="-25000" dirty="0">
                <a:solidFill>
                  <a:schemeClr val="tx1">
                    <a:lumMod val="85000"/>
                    <a:lumOff val="15000"/>
                  </a:schemeClr>
                </a:solidFill>
                <a:cs typeface="Arial" panose="020B0604020202020204" pitchFamily="34" charset="0"/>
              </a:rPr>
              <a:t>20</a:t>
            </a:r>
            <a:r>
              <a:rPr lang="en-US" altLang="en-US" sz="1400" dirty="0">
                <a:solidFill>
                  <a:schemeClr val="tx1">
                    <a:lumMod val="85000"/>
                    <a:lumOff val="15000"/>
                  </a:schemeClr>
                </a:solidFill>
                <a:cs typeface="Arial" panose="020B0604020202020204" pitchFamily="34" charset="0"/>
              </a:rPr>
              <a:t>, exposure associated with 20% of maximal kill; EC</a:t>
            </a:r>
            <a:r>
              <a:rPr lang="en-US" altLang="en-US" sz="1400" baseline="-25000" dirty="0">
                <a:solidFill>
                  <a:schemeClr val="tx1">
                    <a:lumMod val="85000"/>
                    <a:lumOff val="15000"/>
                  </a:schemeClr>
                </a:solidFill>
                <a:cs typeface="Arial" panose="020B0604020202020204" pitchFamily="34" charset="0"/>
              </a:rPr>
              <a:t>90</a:t>
            </a:r>
            <a:r>
              <a:rPr lang="en-US" altLang="en-US" sz="1400" dirty="0">
                <a:solidFill>
                  <a:schemeClr val="tx1">
                    <a:lumMod val="85000"/>
                    <a:lumOff val="15000"/>
                  </a:schemeClr>
                </a:solidFill>
                <a:cs typeface="Arial" panose="020B0604020202020204" pitchFamily="34" charset="0"/>
              </a:rPr>
              <a:t>, exposure associated with 90% of maximal kill; Mtb, Mycobacterium tuberculosis.
</a:t>
            </a:r>
          </a:p>
        </p:txBody>
      </p:sp>
      <p:pic>
        <p:nvPicPr>
          <p:cNvPr id="1639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32324"/>
            <a:ext cx="15621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393" name="Straight Connector 5"/>
          <p:cNvCxnSpPr>
            <a:cxnSpLocks noChangeShapeType="1"/>
          </p:cNvCxnSpPr>
          <p:nvPr/>
        </p:nvCxnSpPr>
        <p:spPr bwMode="auto">
          <a:xfrm>
            <a:off x="0" y="882650"/>
            <a:ext cx="9144000" cy="0"/>
          </a:xfrm>
          <a:prstGeom prst="line">
            <a:avLst/>
          </a:prstGeom>
          <a:noFill/>
          <a:ln w="12700" algn="ctr">
            <a:solidFill>
              <a:srgbClr val="F2F2F2"/>
            </a:solidFill>
            <a:miter lim="800000"/>
            <a:headEnd/>
            <a:tailEnd/>
          </a:ln>
          <a:extLst>
            <a:ext uri="{909E8E84-426E-40DD-AFC4-6F175D3DCCD1}">
              <a14:hiddenFill xmlns:a14="http://schemas.microsoft.com/office/drawing/2010/main">
                <a:noFill/>
              </a14:hiddenFill>
            </a:ext>
          </a:extLst>
        </p:spPr>
      </p:cxnSp>
      <p:sp>
        <p:nvSpPr>
          <p:cNvPr id="16395" name="Rectangle 2"/>
          <p:cNvSpPr>
            <a:spLocks noChangeArrowheads="1"/>
          </p:cNvSpPr>
          <p:nvPr/>
        </p:nvSpPr>
        <p:spPr bwMode="auto">
          <a:xfrm>
            <a:off x="0" y="0"/>
            <a:ext cx="9144000" cy="6858000"/>
          </a:xfrm>
          <a:prstGeom prst="rect">
            <a:avLst/>
          </a:prstGeom>
          <a:noFill/>
          <a:ln w="25400" algn="ctr">
            <a:solidFill>
              <a:srgbClr val="F2F2F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endParaRPr lang="en-US" altLang="en-US" dirty="0">
              <a:solidFill>
                <a:srgbClr val="FFFFFF"/>
              </a:solidFill>
            </a:endParaRPr>
          </a:p>
        </p:txBody>
      </p:sp>
      <p:pic>
        <p:nvPicPr>
          <p:cNvPr id="16397" name="Picture 13" descr="Co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2038350"/>
            <a:ext cx="3773488" cy="3086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8069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Antibiotic Resistance</a:t>
            </a:r>
          </a:p>
        </p:txBody>
      </p:sp>
      <p:sp>
        <p:nvSpPr>
          <p:cNvPr id="4" name="Content Placeholder 3"/>
          <p:cNvSpPr>
            <a:spLocks noGrp="1"/>
          </p:cNvSpPr>
          <p:nvPr>
            <p:ph idx="4294967295"/>
          </p:nvPr>
        </p:nvSpPr>
        <p:spPr>
          <a:xfrm>
            <a:off x="533400" y="1524000"/>
            <a:ext cx="4038600" cy="4495800"/>
          </a:xfrm>
        </p:spPr>
        <p:txBody>
          <a:bodyPr>
            <a:normAutofit/>
          </a:bodyPr>
          <a:lstStyle/>
          <a:p>
            <a:r>
              <a:rPr lang="en-US" sz="2200" dirty="0"/>
              <a:t>Emerging antibiotic resistance is a major health concern</a:t>
            </a:r>
          </a:p>
          <a:p>
            <a:r>
              <a:rPr lang="en-US" sz="2200" dirty="0"/>
              <a:t>2 million people in the U.S. infected with antibiotic resistant bacteria last year</a:t>
            </a:r>
          </a:p>
          <a:p>
            <a:r>
              <a:rPr lang="en-US" sz="2200" dirty="0"/>
              <a:t>23,000 people died as a result of these infections, many more die from complications</a:t>
            </a:r>
          </a:p>
          <a:p>
            <a:r>
              <a:rPr lang="en-US" sz="2200" dirty="0"/>
              <a:t>Most deaths related to antibiotic resistance occur in hospitals and nursing homes</a:t>
            </a:r>
          </a:p>
          <a:p>
            <a:endParaRPr lang="en-US" sz="2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600200"/>
            <a:ext cx="3140990" cy="29106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23585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B6389A-4F4E-407B-9E9D-C3B1211E21F3}"/>
              </a:ext>
            </a:extLst>
          </p:cNvPr>
          <p:cNvSpPr>
            <a:spLocks noGrp="1"/>
          </p:cNvSpPr>
          <p:nvPr>
            <p:ph type="title"/>
          </p:nvPr>
        </p:nvSpPr>
        <p:spPr/>
        <p:txBody>
          <a:bodyPr/>
          <a:lstStyle/>
          <a:p>
            <a:r>
              <a:rPr lang="en-US" dirty="0" smtClean="0"/>
              <a:t>Cryptosporidium </a:t>
            </a:r>
            <a:r>
              <a:rPr lang="en-US" dirty="0"/>
              <a:t>Model</a:t>
            </a:r>
          </a:p>
        </p:txBody>
      </p:sp>
      <p:pic>
        <p:nvPicPr>
          <p:cNvPr id="4" name="Picture 3">
            <a:extLst>
              <a:ext uri="{FF2B5EF4-FFF2-40B4-BE49-F238E27FC236}">
                <a16:creationId xmlns="" xmlns:a16="http://schemas.microsoft.com/office/drawing/2014/main" id="{5684B965-B954-4C91-A10B-34402D8FAC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1202332"/>
            <a:ext cx="2895600" cy="46819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109403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Regulatory position</a:t>
            </a:r>
          </a:p>
        </p:txBody>
      </p:sp>
      <p:sp>
        <p:nvSpPr>
          <p:cNvPr id="3" name="Content Placeholder 2"/>
          <p:cNvSpPr>
            <a:spLocks noGrp="1"/>
          </p:cNvSpPr>
          <p:nvPr>
            <p:ph idx="4294967295"/>
          </p:nvPr>
        </p:nvSpPr>
        <p:spPr>
          <a:xfrm>
            <a:off x="533400" y="1600200"/>
            <a:ext cx="4191000" cy="4525963"/>
          </a:xfrm>
        </p:spPr>
        <p:txBody>
          <a:bodyPr>
            <a:normAutofit/>
          </a:bodyPr>
          <a:lstStyle/>
          <a:p>
            <a:pPr lvl="0"/>
            <a:r>
              <a:rPr lang="en-US" sz="2400" dirty="0">
                <a:solidFill>
                  <a:schemeClr val="tx1">
                    <a:lumMod val="85000"/>
                    <a:lumOff val="15000"/>
                  </a:schemeClr>
                </a:solidFill>
                <a:latin typeface="Arial" panose="020B0604020202020204" pitchFamily="34" charset="0"/>
                <a:cs typeface="Arial" panose="020B0604020202020204" pitchFamily="34" charset="0"/>
              </a:rPr>
              <a:t>EMA endorsement for TB</a:t>
            </a:r>
          </a:p>
          <a:p>
            <a:pPr lvl="0"/>
            <a:r>
              <a:rPr lang="en-US" sz="2400" dirty="0">
                <a:solidFill>
                  <a:schemeClr val="tx1">
                    <a:lumMod val="85000"/>
                    <a:lumOff val="15000"/>
                  </a:schemeClr>
                </a:solidFill>
                <a:latin typeface="Arial" panose="020B0604020202020204" pitchFamily="34" charset="0"/>
                <a:cs typeface="Arial" panose="020B0604020202020204" pitchFamily="34" charset="0"/>
              </a:rPr>
              <a:t>FDA expected to follow suit</a:t>
            </a:r>
          </a:p>
          <a:p>
            <a:pPr lvl="0"/>
            <a:r>
              <a:rPr lang="en-US" sz="2400" dirty="0">
                <a:solidFill>
                  <a:schemeClr val="tx1">
                    <a:lumMod val="85000"/>
                    <a:lumOff val="15000"/>
                  </a:schemeClr>
                </a:solidFill>
                <a:latin typeface="Arial" panose="020B0604020202020204" pitchFamily="34" charset="0"/>
                <a:cs typeface="Arial" panose="020B0604020202020204" pitchFamily="34" charset="0"/>
              </a:rPr>
              <a:t>Cartridges manufactured under ISO-14644-1 class 8</a:t>
            </a:r>
          </a:p>
          <a:p>
            <a:pPr marL="0" indent="0">
              <a:buNone/>
            </a:pPr>
            <a:endParaRPr lang="en-US" sz="2400"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4" name="Picture 2" descr="C:\Users\Gwendolyn\Desktop\photos for talk\photos and slides for pkpd talk\slide 21 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447800"/>
            <a:ext cx="2989384" cy="3886200"/>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32167707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14400" y="609600"/>
            <a:ext cx="7315200" cy="4724400"/>
          </a:xfrm>
        </p:spPr>
        <p:txBody>
          <a:bodyPr>
            <a:noAutofit/>
          </a:bodyPr>
          <a:lstStyle/>
          <a:p>
            <a:pPr marL="0" indent="0">
              <a:buNone/>
            </a:pPr>
            <a:r>
              <a:rPr lang="en-US" sz="2400" b="1" dirty="0">
                <a:solidFill>
                  <a:schemeClr val="tx1">
                    <a:lumMod val="85000"/>
                    <a:lumOff val="15000"/>
                  </a:schemeClr>
                </a:solidFill>
                <a:latin typeface="Arial" panose="020B0604020202020204" pitchFamily="34" charset="0"/>
                <a:cs typeface="Arial" panose="020B0604020202020204" pitchFamily="34" charset="0"/>
              </a:rPr>
              <a:t>The hollow fiber infection model is a complementary and additional tool for drug development, to be implemented at the earliest </a:t>
            </a:r>
            <a:r>
              <a:rPr lang="en-US" sz="2400" b="1" dirty="0" smtClean="0">
                <a:solidFill>
                  <a:schemeClr val="tx1">
                    <a:lumMod val="85000"/>
                    <a:lumOff val="15000"/>
                  </a:schemeClr>
                </a:solidFill>
                <a:latin typeface="Arial" panose="020B0604020202020204" pitchFamily="34" charset="0"/>
                <a:cs typeface="Arial" panose="020B0604020202020204" pitchFamily="34" charset="0"/>
              </a:rPr>
              <a:t>stages</a:t>
            </a:r>
          </a:p>
          <a:p>
            <a:pPr marL="0" indent="0">
              <a:buNone/>
            </a:pPr>
            <a:endParaRPr lang="en-US" sz="1600" b="1" dirty="0" smtClean="0">
              <a:solidFill>
                <a:schemeClr val="tx1">
                  <a:lumMod val="85000"/>
                  <a:lumOff val="15000"/>
                </a:schemeClr>
              </a:solidFill>
              <a:latin typeface="Arial" panose="020B0604020202020204" pitchFamily="34" charset="0"/>
              <a:cs typeface="Arial" panose="020B0604020202020204" pitchFamily="34" charset="0"/>
            </a:endParaRPr>
          </a:p>
          <a:p>
            <a:r>
              <a:rPr lang="en-US" sz="2000" dirty="0" smtClean="0">
                <a:solidFill>
                  <a:schemeClr val="tx1">
                    <a:lumMod val="85000"/>
                    <a:lumOff val="15000"/>
                  </a:schemeClr>
                </a:solidFill>
                <a:latin typeface="Arial" panose="020B0604020202020204" pitchFamily="34" charset="0"/>
                <a:cs typeface="Arial" panose="020B0604020202020204" pitchFamily="34" charset="0"/>
              </a:rPr>
              <a:t>Optimal </a:t>
            </a:r>
            <a:r>
              <a:rPr lang="en-US" sz="2000" dirty="0">
                <a:solidFill>
                  <a:schemeClr val="tx1">
                    <a:lumMod val="85000"/>
                    <a:lumOff val="15000"/>
                  </a:schemeClr>
                </a:solidFill>
                <a:latin typeface="Arial" panose="020B0604020202020204" pitchFamily="34" charset="0"/>
                <a:cs typeface="Arial" panose="020B0604020202020204" pitchFamily="34" charset="0"/>
              </a:rPr>
              <a:t>dose selection and route of administration</a:t>
            </a:r>
          </a:p>
          <a:p>
            <a:pPr lvl="0"/>
            <a:r>
              <a:rPr lang="en-US" sz="2000" dirty="0">
                <a:solidFill>
                  <a:schemeClr val="tx1">
                    <a:lumMod val="85000"/>
                    <a:lumOff val="15000"/>
                  </a:schemeClr>
                </a:solidFill>
                <a:latin typeface="Arial" panose="020B0604020202020204" pitchFamily="34" charset="0"/>
                <a:cs typeface="Arial" panose="020B0604020202020204" pitchFamily="34" charset="0"/>
              </a:rPr>
              <a:t>Optimal dosing schedule</a:t>
            </a:r>
          </a:p>
          <a:p>
            <a:pPr lvl="0"/>
            <a:r>
              <a:rPr lang="en-US" sz="2000" dirty="0">
                <a:solidFill>
                  <a:schemeClr val="tx1">
                    <a:lumMod val="85000"/>
                    <a:lumOff val="15000"/>
                  </a:schemeClr>
                </a:solidFill>
                <a:latin typeface="Arial" panose="020B0604020202020204" pitchFamily="34" charset="0"/>
                <a:cs typeface="Arial" panose="020B0604020202020204" pitchFamily="34" charset="0"/>
              </a:rPr>
              <a:t>Possible combination therapies</a:t>
            </a:r>
          </a:p>
          <a:p>
            <a:pPr lvl="0"/>
            <a:r>
              <a:rPr lang="en-US" sz="2000" dirty="0">
                <a:solidFill>
                  <a:schemeClr val="tx1">
                    <a:lumMod val="85000"/>
                    <a:lumOff val="15000"/>
                  </a:schemeClr>
                </a:solidFill>
                <a:latin typeface="Arial" panose="020B0604020202020204" pitchFamily="34" charset="0"/>
                <a:cs typeface="Arial" panose="020B0604020202020204" pitchFamily="34" charset="0"/>
              </a:rPr>
              <a:t>Defines emerging resistance </a:t>
            </a:r>
          </a:p>
          <a:p>
            <a:pPr lvl="0"/>
            <a:r>
              <a:rPr lang="en-US" sz="2000" dirty="0">
                <a:solidFill>
                  <a:schemeClr val="tx1">
                    <a:lumMod val="85000"/>
                    <a:lumOff val="15000"/>
                  </a:schemeClr>
                </a:solidFill>
                <a:latin typeface="Arial" panose="020B0604020202020204" pitchFamily="34" charset="0"/>
                <a:cs typeface="Arial" panose="020B0604020202020204" pitchFamily="34" charset="0"/>
              </a:rPr>
              <a:t>Defines total kill</a:t>
            </a:r>
          </a:p>
          <a:p>
            <a:pPr lvl="0"/>
            <a:r>
              <a:rPr lang="en-US" sz="2000" dirty="0">
                <a:solidFill>
                  <a:schemeClr val="tx1">
                    <a:lumMod val="85000"/>
                    <a:lumOff val="15000"/>
                  </a:schemeClr>
                </a:solidFill>
                <a:latin typeface="Arial" panose="020B0604020202020204" pitchFamily="34" charset="0"/>
                <a:cs typeface="Arial" panose="020B0604020202020204" pitchFamily="34" charset="0"/>
              </a:rPr>
              <a:t>Post-approval drug regimen optimization</a:t>
            </a:r>
          </a:p>
          <a:p>
            <a:r>
              <a:rPr lang="en-US" sz="2000" dirty="0">
                <a:solidFill>
                  <a:schemeClr val="tx1">
                    <a:lumMod val="85000"/>
                    <a:lumOff val="15000"/>
                  </a:schemeClr>
                </a:solidFill>
                <a:latin typeface="Arial" panose="020B0604020202020204" pitchFamily="34" charset="0"/>
                <a:cs typeface="Arial" panose="020B0604020202020204" pitchFamily="34" charset="0"/>
              </a:rPr>
              <a:t>Can support trial design for Phase I, II, III and IV clinical trials</a:t>
            </a:r>
          </a:p>
          <a:p>
            <a:endParaRPr lang="en-US" sz="2400" dirty="0">
              <a:solidFill>
                <a:schemeClr val="tx1">
                  <a:lumMod val="85000"/>
                  <a:lumOff val="1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56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3600" y="2895600"/>
            <a:ext cx="8915400" cy="584775"/>
          </a:xfrm>
          <a:prstGeom prst="rect">
            <a:avLst/>
          </a:prstGeom>
          <a:noFill/>
        </p:spPr>
        <p:txBody>
          <a:bodyPr wrap="square" rtlCol="0">
            <a:spAutoFit/>
          </a:bodyPr>
          <a:lstStyle/>
          <a:p>
            <a:pPr eaLnBrk="1" fontAlgn="auto" hangingPunct="1">
              <a:spcBef>
                <a:spcPts val="0"/>
              </a:spcBef>
              <a:spcAft>
                <a:spcPts val="0"/>
              </a:spcAft>
            </a:pPr>
            <a:r>
              <a:rPr lang="en-US" sz="3200" dirty="0">
                <a:solidFill>
                  <a:prstClr val="black">
                    <a:lumMod val="85000"/>
                    <a:lumOff val="15000"/>
                  </a:prstClr>
                </a:solidFill>
                <a:latin typeface="Arial" panose="020B0604020202020204" pitchFamily="34" charset="0"/>
                <a:ea typeface="+mn-ea"/>
                <a:cs typeface="Arial" panose="020B0604020202020204" pitchFamily="34" charset="0"/>
              </a:rPr>
              <a:t>Thank </a:t>
            </a:r>
            <a:r>
              <a:rPr lang="en-US" sz="3200" dirty="0" smtClean="0">
                <a:solidFill>
                  <a:prstClr val="black">
                    <a:lumMod val="85000"/>
                    <a:lumOff val="15000"/>
                  </a:prstClr>
                </a:solidFill>
                <a:latin typeface="Arial" panose="020B0604020202020204" pitchFamily="34" charset="0"/>
                <a:ea typeface="+mn-ea"/>
                <a:cs typeface="Arial" panose="020B0604020202020204" pitchFamily="34" charset="0"/>
              </a:rPr>
              <a:t>you.</a:t>
            </a:r>
            <a:endParaRPr lang="en-US" sz="3200" dirty="0">
              <a:solidFill>
                <a:prstClr val="black">
                  <a:lumMod val="85000"/>
                  <a:lumOff val="15000"/>
                </a:prstClr>
              </a:solidFill>
              <a:latin typeface="Arial" panose="020B0604020202020204" pitchFamily="34" charset="0"/>
              <a:ea typeface="+mn-ea"/>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800" y="1333930"/>
            <a:ext cx="2497826" cy="3708113"/>
          </a:xfrm>
          <a:prstGeom prst="rect">
            <a:avLst/>
          </a:prstGeom>
        </p:spPr>
      </p:pic>
    </p:spTree>
    <p:extLst>
      <p:ext uri="{BB962C8B-B14F-4D97-AF65-F5344CB8AC3E}">
        <p14:creationId xmlns:p14="http://schemas.microsoft.com/office/powerpoint/2010/main" val="477198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Lack of </a:t>
            </a:r>
            <a:r>
              <a:rPr lang="en-US" dirty="0" smtClean="0"/>
              <a:t>New Antibiotics</a:t>
            </a:r>
            <a:endParaRPr lang="en-US" dirty="0"/>
          </a:p>
        </p:txBody>
      </p:sp>
      <p:sp>
        <p:nvSpPr>
          <p:cNvPr id="3" name="Content Placeholder 2"/>
          <p:cNvSpPr>
            <a:spLocks noGrp="1"/>
          </p:cNvSpPr>
          <p:nvPr>
            <p:ph idx="4294967295"/>
          </p:nvPr>
        </p:nvSpPr>
        <p:spPr>
          <a:xfrm>
            <a:off x="3352800" y="1371600"/>
            <a:ext cx="5257800" cy="4754563"/>
          </a:xfrm>
        </p:spPr>
        <p:txBody>
          <a:bodyPr>
            <a:normAutofit/>
          </a:bodyPr>
          <a:lstStyle/>
          <a:p>
            <a:r>
              <a:rPr lang="en-US" sz="2000" dirty="0">
                <a:solidFill>
                  <a:schemeClr val="tx1">
                    <a:lumMod val="85000"/>
                    <a:lumOff val="15000"/>
                  </a:schemeClr>
                </a:solidFill>
                <a:latin typeface="Arial" panose="020B0604020202020204" pitchFamily="34" charset="0"/>
                <a:cs typeface="Arial" panose="020B0604020202020204" pitchFamily="34" charset="0"/>
              </a:rPr>
              <a:t>Only 2 systemic antibiotic agents approved since 2008</a:t>
            </a:r>
          </a:p>
          <a:p>
            <a:r>
              <a:rPr lang="en-US" sz="2000" dirty="0">
                <a:solidFill>
                  <a:schemeClr val="tx1">
                    <a:lumMod val="85000"/>
                    <a:lumOff val="15000"/>
                  </a:schemeClr>
                </a:solidFill>
                <a:latin typeface="Arial" panose="020B0604020202020204" pitchFamily="34" charset="0"/>
                <a:cs typeface="Arial" panose="020B0604020202020204" pitchFamily="34" charset="0"/>
              </a:rPr>
              <a:t>16 approved between 1983 and 1987</a:t>
            </a:r>
          </a:p>
          <a:p>
            <a:r>
              <a:rPr lang="en-US" sz="2000" dirty="0">
                <a:solidFill>
                  <a:schemeClr val="tx1">
                    <a:lumMod val="85000"/>
                    <a:lumOff val="15000"/>
                  </a:schemeClr>
                </a:solidFill>
                <a:latin typeface="Arial" panose="020B0604020202020204" pitchFamily="34" charset="0"/>
                <a:cs typeface="Arial" panose="020B0604020202020204" pitchFamily="34" charset="0"/>
              </a:rPr>
              <a:t>3 reasons:</a:t>
            </a:r>
          </a:p>
          <a:p>
            <a:pPr lvl="1"/>
            <a:r>
              <a:rPr lang="en-US" sz="2000" b="1" dirty="0">
                <a:solidFill>
                  <a:schemeClr val="tx1">
                    <a:lumMod val="85000"/>
                    <a:lumOff val="15000"/>
                  </a:schemeClr>
                </a:solidFill>
                <a:latin typeface="Arial" panose="020B0604020202020204" pitchFamily="34" charset="0"/>
                <a:cs typeface="Arial" panose="020B0604020202020204" pitchFamily="34" charset="0"/>
              </a:rPr>
              <a:t>Scientific: </a:t>
            </a:r>
            <a:r>
              <a:rPr lang="en-US" sz="2000" dirty="0">
                <a:solidFill>
                  <a:schemeClr val="tx1">
                    <a:lumMod val="85000"/>
                    <a:lumOff val="15000"/>
                  </a:schemeClr>
                </a:solidFill>
                <a:latin typeface="Arial" panose="020B0604020202020204" pitchFamily="34" charset="0"/>
                <a:cs typeface="Arial" panose="020B0604020202020204" pitchFamily="34" charset="0"/>
              </a:rPr>
              <a:t>Easy to discover antibiotics have already been found</a:t>
            </a:r>
          </a:p>
          <a:p>
            <a:pPr lvl="1"/>
            <a:r>
              <a:rPr lang="en-US" sz="2000" b="1" dirty="0">
                <a:solidFill>
                  <a:schemeClr val="tx1">
                    <a:lumMod val="85000"/>
                    <a:lumOff val="15000"/>
                  </a:schemeClr>
                </a:solidFill>
                <a:latin typeface="Arial" panose="020B0604020202020204" pitchFamily="34" charset="0"/>
                <a:cs typeface="Arial" panose="020B0604020202020204" pitchFamily="34" charset="0"/>
              </a:rPr>
              <a:t>Economic:</a:t>
            </a:r>
            <a:r>
              <a:rPr lang="en-US" sz="2000" dirty="0">
                <a:solidFill>
                  <a:schemeClr val="tx1">
                    <a:lumMod val="85000"/>
                    <a:lumOff val="15000"/>
                  </a:schemeClr>
                </a:solidFill>
                <a:latin typeface="Arial" panose="020B0604020202020204" pitchFamily="34" charset="0"/>
                <a:cs typeface="Arial" panose="020B0604020202020204" pitchFamily="34" charset="0"/>
              </a:rPr>
              <a:t> Antibiotics represent a poor return on investment and new antibiotics reserved for difficult cases</a:t>
            </a:r>
          </a:p>
          <a:p>
            <a:pPr lvl="1"/>
            <a:r>
              <a:rPr lang="en-US" sz="2000" b="1" dirty="0">
                <a:solidFill>
                  <a:schemeClr val="tx1">
                    <a:lumMod val="85000"/>
                    <a:lumOff val="15000"/>
                  </a:schemeClr>
                </a:solidFill>
                <a:latin typeface="Arial" panose="020B0604020202020204" pitchFamily="34" charset="0"/>
                <a:cs typeface="Arial" panose="020B0604020202020204" pitchFamily="34" charset="0"/>
              </a:rPr>
              <a:t>Regulatory:</a:t>
            </a:r>
            <a:r>
              <a:rPr lang="en-US" sz="2000" dirty="0">
                <a:solidFill>
                  <a:schemeClr val="tx1">
                    <a:lumMod val="85000"/>
                    <a:lumOff val="15000"/>
                  </a:schemeClr>
                </a:solidFill>
                <a:latin typeface="Arial" panose="020B0604020202020204" pitchFamily="34" charset="0"/>
                <a:cs typeface="Arial" panose="020B0604020202020204" pitchFamily="34" charset="0"/>
              </a:rPr>
              <a:t>  FDA approval process increasingly complex and expensive.</a:t>
            </a:r>
          </a:p>
          <a:p>
            <a:endParaRPr lang="en-US" sz="2000"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600199"/>
            <a:ext cx="2286000" cy="31652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7044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MIC: Minimum Inhibitory </a:t>
            </a:r>
            <a:r>
              <a:rPr lang="en-US" dirty="0" smtClean="0"/>
              <a:t>Concentration</a:t>
            </a:r>
            <a:endParaRPr lang="en-US" dirty="0"/>
          </a:p>
        </p:txBody>
      </p:sp>
      <p:sp>
        <p:nvSpPr>
          <p:cNvPr id="3" name="Content Placeholder 2"/>
          <p:cNvSpPr>
            <a:spLocks noGrp="1"/>
          </p:cNvSpPr>
          <p:nvPr>
            <p:ph idx="4294967295"/>
          </p:nvPr>
        </p:nvSpPr>
        <p:spPr>
          <a:xfrm>
            <a:off x="533400" y="1524000"/>
            <a:ext cx="3657600" cy="4602163"/>
          </a:xfrm>
        </p:spPr>
        <p:txBody>
          <a:bodyPr>
            <a:noAutofit/>
          </a:bodyPr>
          <a:lstStyle/>
          <a:p>
            <a:r>
              <a:rPr lang="en-US" sz="2000" dirty="0">
                <a:solidFill>
                  <a:schemeClr val="tx1">
                    <a:lumMod val="85000"/>
                    <a:lumOff val="15000"/>
                  </a:schemeClr>
                </a:solidFill>
                <a:latin typeface="Arial" panose="020B0604020202020204" pitchFamily="34" charset="0"/>
                <a:cs typeface="Arial" panose="020B0604020202020204" pitchFamily="34" charset="0"/>
              </a:rPr>
              <a:t>Lowest concentration of a drug that prevents a bacterial inoculum from growing to visibly detectable levels</a:t>
            </a:r>
          </a:p>
          <a:p>
            <a:pPr lvl="0"/>
            <a:r>
              <a:rPr lang="en-US" sz="2000" dirty="0">
                <a:solidFill>
                  <a:schemeClr val="tx1">
                    <a:lumMod val="85000"/>
                    <a:lumOff val="15000"/>
                  </a:schemeClr>
                </a:solidFill>
                <a:latin typeface="Arial" panose="020B0604020202020204" pitchFamily="34" charset="0"/>
                <a:cs typeface="Arial" panose="020B0604020202020204" pitchFamily="34" charset="0"/>
              </a:rPr>
              <a:t>Time a drug concentration remains above the MIC</a:t>
            </a:r>
          </a:p>
          <a:p>
            <a:pPr lvl="0"/>
            <a:r>
              <a:rPr lang="en-US" sz="2000" dirty="0">
                <a:solidFill>
                  <a:schemeClr val="tx1">
                    <a:lumMod val="85000"/>
                    <a:lumOff val="15000"/>
                  </a:schemeClr>
                </a:solidFill>
                <a:latin typeface="Arial" panose="020B0604020202020204" pitchFamily="34" charset="0"/>
                <a:cs typeface="Arial" panose="020B0604020202020204" pitchFamily="34" charset="0"/>
              </a:rPr>
              <a:t>Ratio of maximal drug concentration to MIC</a:t>
            </a:r>
          </a:p>
          <a:p>
            <a:pPr lvl="0"/>
            <a:r>
              <a:rPr lang="en-US" sz="2000" dirty="0">
                <a:solidFill>
                  <a:schemeClr val="tx1">
                    <a:lumMod val="85000"/>
                    <a:lumOff val="15000"/>
                  </a:schemeClr>
                </a:solidFill>
                <a:latin typeface="Arial" panose="020B0604020202020204" pitchFamily="34" charset="0"/>
                <a:cs typeface="Arial" panose="020B0604020202020204" pitchFamily="34" charset="0"/>
              </a:rPr>
              <a:t>Ratio of the area under the concentration time curve to MIC</a:t>
            </a:r>
          </a:p>
          <a:p>
            <a:endParaRPr lang="en-US" sz="2000"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9420" y="1676400"/>
            <a:ext cx="3981449" cy="31786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447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0" indent="0"/>
            <a:r>
              <a:rPr lang="en-US" dirty="0"/>
              <a:t>MIC tells us nothing about:</a:t>
            </a:r>
          </a:p>
        </p:txBody>
      </p:sp>
      <p:sp>
        <p:nvSpPr>
          <p:cNvPr id="3" name="Content Placeholder 2"/>
          <p:cNvSpPr>
            <a:spLocks noGrp="1"/>
          </p:cNvSpPr>
          <p:nvPr>
            <p:ph idx="4294967295"/>
          </p:nvPr>
        </p:nvSpPr>
        <p:spPr>
          <a:xfrm>
            <a:off x="4572000" y="1524000"/>
            <a:ext cx="4114800" cy="4648200"/>
          </a:xfrm>
        </p:spPr>
        <p:txBody>
          <a:bodyPr>
            <a:normAutofit/>
          </a:bodyPr>
          <a:lstStyle/>
          <a:p>
            <a:r>
              <a:rPr lang="en-US" sz="2400" dirty="0">
                <a:solidFill>
                  <a:schemeClr val="tx1">
                    <a:lumMod val="85000"/>
                    <a:lumOff val="15000"/>
                  </a:schemeClr>
                </a:solidFill>
                <a:latin typeface="Arial" panose="020B0604020202020204" pitchFamily="34" charset="0"/>
                <a:cs typeface="Arial" panose="020B0604020202020204" pitchFamily="34" charset="0"/>
              </a:rPr>
              <a:t>Bacteriostatic or bactericidal</a:t>
            </a:r>
          </a:p>
          <a:p>
            <a:r>
              <a:rPr lang="en-US" sz="2400" dirty="0">
                <a:solidFill>
                  <a:schemeClr val="tx1">
                    <a:lumMod val="85000"/>
                    <a:lumOff val="15000"/>
                  </a:schemeClr>
                </a:solidFill>
                <a:latin typeface="Arial" panose="020B0604020202020204" pitchFamily="34" charset="0"/>
                <a:cs typeface="Arial" panose="020B0604020202020204" pitchFamily="34" charset="0"/>
              </a:rPr>
              <a:t>Time or dosage dependent</a:t>
            </a:r>
          </a:p>
          <a:p>
            <a:r>
              <a:rPr lang="en-US" sz="2400" dirty="0">
                <a:solidFill>
                  <a:schemeClr val="tx1">
                    <a:lumMod val="85000"/>
                    <a:lumOff val="15000"/>
                  </a:schemeClr>
                </a:solidFill>
                <a:latin typeface="Arial" panose="020B0604020202020204" pitchFamily="34" charset="0"/>
                <a:cs typeface="Arial" panose="020B0604020202020204" pitchFamily="34" charset="0"/>
              </a:rPr>
              <a:t>Rate of Bacterial killing</a:t>
            </a:r>
          </a:p>
          <a:p>
            <a:r>
              <a:rPr lang="en-US" sz="2400" dirty="0">
                <a:solidFill>
                  <a:schemeClr val="tx1">
                    <a:lumMod val="85000"/>
                    <a:lumOff val="15000"/>
                  </a:schemeClr>
                </a:solidFill>
                <a:latin typeface="Arial" panose="020B0604020202020204" pitchFamily="34" charset="0"/>
                <a:cs typeface="Arial" panose="020B0604020202020204" pitchFamily="34" charset="0"/>
              </a:rPr>
              <a:t>Post-antibiotic effect </a:t>
            </a:r>
          </a:p>
          <a:p>
            <a:r>
              <a:rPr lang="en-US" sz="2400" dirty="0">
                <a:solidFill>
                  <a:schemeClr val="tx1">
                    <a:lumMod val="85000"/>
                    <a:lumOff val="15000"/>
                  </a:schemeClr>
                </a:solidFill>
                <a:latin typeface="Arial" panose="020B0604020202020204" pitchFamily="34" charset="0"/>
                <a:cs typeface="Arial" panose="020B0604020202020204" pitchFamily="34" charset="0"/>
              </a:rPr>
              <a:t>Dosing profiles that prevent or facilitate resistance</a:t>
            </a:r>
          </a:p>
          <a:p>
            <a:endParaRPr lang="en-US" sz="2400"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797170"/>
            <a:ext cx="3558822" cy="2286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927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14400" y="685800"/>
            <a:ext cx="7162800" cy="4297363"/>
          </a:xfrm>
        </p:spPr>
        <p:txBody>
          <a:bodyPr>
            <a:normAutofit/>
          </a:bodyPr>
          <a:lstStyle/>
          <a:p>
            <a:pPr marL="0" indent="0">
              <a:buNone/>
            </a:pPr>
            <a:r>
              <a:rPr lang="en-US" sz="2400" b="1" dirty="0" smtClean="0">
                <a:solidFill>
                  <a:schemeClr val="tx1">
                    <a:lumMod val="85000"/>
                    <a:lumOff val="15000"/>
                  </a:schemeClr>
                </a:solidFill>
                <a:latin typeface="Arial" panose="020B0604020202020204" pitchFamily="34" charset="0"/>
                <a:cs typeface="Arial" panose="020B0604020202020204" pitchFamily="34" charset="0"/>
              </a:rPr>
              <a:t>Antibiotic efficacy is tied to both concentration and time.</a:t>
            </a:r>
          </a:p>
          <a:p>
            <a:endParaRPr lang="en-US" sz="2400"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752600"/>
            <a:ext cx="5867400" cy="3630656"/>
          </a:xfrm>
          <a:prstGeom prst="rect">
            <a:avLst/>
          </a:prstGeom>
        </p:spPr>
      </p:pic>
    </p:spTree>
    <p:extLst>
      <p:ext uri="{BB962C8B-B14F-4D97-AF65-F5344CB8AC3E}">
        <p14:creationId xmlns:p14="http://schemas.microsoft.com/office/powerpoint/2010/main" val="464673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In vitro </a:t>
            </a:r>
            <a:r>
              <a:rPr lang="en-US" dirty="0"/>
              <a:t>Testing Methods</a:t>
            </a:r>
          </a:p>
        </p:txBody>
      </p:sp>
      <p:sp>
        <p:nvSpPr>
          <p:cNvPr id="3" name="Content Placeholder 2"/>
          <p:cNvSpPr>
            <a:spLocks noGrp="1"/>
          </p:cNvSpPr>
          <p:nvPr>
            <p:ph idx="4294967295"/>
          </p:nvPr>
        </p:nvSpPr>
        <p:spPr>
          <a:xfrm>
            <a:off x="533400" y="1524000"/>
            <a:ext cx="3200400" cy="4724400"/>
          </a:xfrm>
        </p:spPr>
        <p:txBody>
          <a:bodyPr>
            <a:normAutofit/>
          </a:bodyPr>
          <a:lstStyle/>
          <a:p>
            <a:pPr lvl="0"/>
            <a:r>
              <a:rPr lang="en-US" sz="2400" dirty="0">
                <a:solidFill>
                  <a:schemeClr val="tx1">
                    <a:lumMod val="85000"/>
                    <a:lumOff val="15000"/>
                  </a:schemeClr>
                </a:solidFill>
                <a:latin typeface="Arial" panose="020B0604020202020204" pitchFamily="34" charset="0"/>
                <a:cs typeface="Arial" panose="020B0604020202020204" pitchFamily="34" charset="0"/>
              </a:rPr>
              <a:t>Broth dilution test</a:t>
            </a:r>
          </a:p>
          <a:p>
            <a:pPr lvl="0"/>
            <a:r>
              <a:rPr lang="en-US" sz="2400" dirty="0">
                <a:solidFill>
                  <a:schemeClr val="tx1">
                    <a:lumMod val="85000"/>
                    <a:lumOff val="15000"/>
                  </a:schemeClr>
                </a:solidFill>
                <a:latin typeface="Arial" panose="020B0604020202020204" pitchFamily="34" charset="0"/>
                <a:cs typeface="Arial" panose="020B0604020202020204" pitchFamily="34" charset="0"/>
              </a:rPr>
              <a:t>Antimicrobial gradient test</a:t>
            </a:r>
          </a:p>
          <a:p>
            <a:pPr lvl="0"/>
            <a:r>
              <a:rPr lang="en-US" sz="2400" dirty="0">
                <a:solidFill>
                  <a:schemeClr val="tx1">
                    <a:lumMod val="85000"/>
                    <a:lumOff val="15000"/>
                  </a:schemeClr>
                </a:solidFill>
                <a:latin typeface="Arial" panose="020B0604020202020204" pitchFamily="34" charset="0"/>
                <a:cs typeface="Arial" panose="020B0604020202020204" pitchFamily="34" charset="0"/>
              </a:rPr>
              <a:t>Disc diffusion test</a:t>
            </a:r>
          </a:p>
          <a:p>
            <a:pPr lvl="0"/>
            <a:r>
              <a:rPr lang="en-US" sz="2400" dirty="0">
                <a:solidFill>
                  <a:schemeClr val="tx1">
                    <a:lumMod val="85000"/>
                    <a:lumOff val="15000"/>
                  </a:schemeClr>
                </a:solidFill>
                <a:latin typeface="Arial" panose="020B0604020202020204" pitchFamily="34" charset="0"/>
                <a:cs typeface="Arial" panose="020B0604020202020204" pitchFamily="34" charset="0"/>
              </a:rPr>
              <a:t>E-test</a:t>
            </a:r>
          </a:p>
          <a:p>
            <a:endParaRPr lang="en-US" sz="2400"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1600200"/>
            <a:ext cx="4069236" cy="304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019080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38200" y="590551"/>
            <a:ext cx="6934200" cy="2990850"/>
          </a:xfrm>
        </p:spPr>
        <p:txBody>
          <a:bodyPr/>
          <a:lstStyle/>
          <a:p>
            <a:pPr marL="0" indent="0">
              <a:buNone/>
            </a:pPr>
            <a:r>
              <a:rPr lang="en-US" b="1" dirty="0" smtClean="0">
                <a:solidFill>
                  <a:schemeClr val="tx1">
                    <a:lumMod val="85000"/>
                    <a:lumOff val="15000"/>
                  </a:schemeClr>
                </a:solidFill>
                <a:latin typeface="Arial" panose="020B0604020202020204" pitchFamily="34" charset="0"/>
                <a:cs typeface="Arial" panose="020B0604020202020204" pitchFamily="34" charset="0"/>
              </a:rPr>
              <a:t>Assays in which both time and concentration are variable:</a:t>
            </a:r>
          </a:p>
          <a:p>
            <a:pPr lvl="0"/>
            <a:r>
              <a:rPr lang="en-US" sz="2600" dirty="0" smtClean="0">
                <a:solidFill>
                  <a:schemeClr val="tx1">
                    <a:lumMod val="85000"/>
                    <a:lumOff val="15000"/>
                  </a:schemeClr>
                </a:solidFill>
                <a:latin typeface="Arial" panose="020B0604020202020204" pitchFamily="34" charset="0"/>
                <a:cs typeface="Arial" panose="020B0604020202020204" pitchFamily="34" charset="0"/>
              </a:rPr>
              <a:t>Time </a:t>
            </a:r>
            <a:r>
              <a:rPr lang="en-US" sz="2600" dirty="0">
                <a:solidFill>
                  <a:schemeClr val="tx1">
                    <a:lumMod val="85000"/>
                    <a:lumOff val="15000"/>
                  </a:schemeClr>
                </a:solidFill>
                <a:latin typeface="Arial" panose="020B0604020202020204" pitchFamily="34" charset="0"/>
                <a:cs typeface="Arial" panose="020B0604020202020204" pitchFamily="34" charset="0"/>
              </a:rPr>
              <a:t>kill assay</a:t>
            </a:r>
          </a:p>
          <a:p>
            <a:pPr lvl="0"/>
            <a:r>
              <a:rPr lang="en-US" sz="2600" dirty="0">
                <a:solidFill>
                  <a:schemeClr val="tx1">
                    <a:lumMod val="85000"/>
                    <a:lumOff val="15000"/>
                  </a:schemeClr>
                </a:solidFill>
                <a:latin typeface="Arial" panose="020B0604020202020204" pitchFamily="34" charset="0"/>
                <a:cs typeface="Arial" panose="020B0604020202020204" pitchFamily="34" charset="0"/>
              </a:rPr>
              <a:t>Mouse thigh infection model</a:t>
            </a:r>
          </a:p>
          <a:p>
            <a:pPr lvl="0"/>
            <a:r>
              <a:rPr lang="en-US" sz="2600" dirty="0">
                <a:solidFill>
                  <a:schemeClr val="tx1">
                    <a:lumMod val="85000"/>
                    <a:lumOff val="15000"/>
                  </a:schemeClr>
                </a:solidFill>
                <a:latin typeface="Arial" panose="020B0604020202020204" pitchFamily="34" charset="0"/>
                <a:cs typeface="Arial" panose="020B0604020202020204" pitchFamily="34" charset="0"/>
              </a:rPr>
              <a:t>Hollow fiber infection model</a:t>
            </a:r>
          </a:p>
          <a:p>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5" name="Picture 2" descr="C:\Users\Gwendolyn\Desktop\photos for talk\photos and slides for pkpd talk\slide 9.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311105"/>
            <a:ext cx="3505200" cy="2157045"/>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17058385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GE Theme Colors">
      <a:dk1>
        <a:srgbClr val="575757"/>
      </a:dk1>
      <a:lt1>
        <a:sysClr val="window" lastClr="FFFFFF"/>
      </a:lt1>
      <a:dk2>
        <a:srgbClr val="005CB9"/>
      </a:dk2>
      <a:lt2>
        <a:srgbClr val="E9E9E9"/>
      </a:lt2>
      <a:accent1>
        <a:srgbClr val="3693F8"/>
      </a:accent1>
      <a:accent2>
        <a:srgbClr val="00366E"/>
      </a:accent2>
      <a:accent3>
        <a:srgbClr val="46AD00"/>
      </a:accent3>
      <a:accent4>
        <a:srgbClr val="1D5F11"/>
      </a:accent4>
      <a:accent5>
        <a:srgbClr val="75D835"/>
      </a:accent5>
      <a:accent6>
        <a:srgbClr val="841225"/>
      </a:accent6>
      <a:hlink>
        <a:srgbClr val="005CBA"/>
      </a:hlink>
      <a:folHlink>
        <a:srgbClr val="005CB9"/>
      </a:folHlink>
    </a:clrScheme>
    <a:fontScheme name="GE Inspira Pitch 2014">
      <a:majorFont>
        <a:latin typeface="GE Inspira Pitch"/>
        <a:ea typeface=""/>
        <a:cs typeface=""/>
      </a:majorFont>
      <a:minorFont>
        <a:latin typeface="GE Inspira Pitc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2000" dirty="0" smtClean="0"/>
        </a:defPPr>
      </a:lstStyle>
    </a:txDef>
  </a:objectDefaults>
  <a:extraClrSchemeLst/>
</a:theme>
</file>

<file path=ppt/theme/theme3.xml><?xml version="1.0" encoding="utf-8"?>
<a:theme xmlns:a="http://schemas.openxmlformats.org/drawingml/2006/main" name="1_Blank">
  <a:themeElements>
    <a:clrScheme name="GE Theme Colors">
      <a:dk1>
        <a:srgbClr val="575757"/>
      </a:dk1>
      <a:lt1>
        <a:sysClr val="window" lastClr="FFFFFF"/>
      </a:lt1>
      <a:dk2>
        <a:srgbClr val="005CB9"/>
      </a:dk2>
      <a:lt2>
        <a:srgbClr val="E9E9E9"/>
      </a:lt2>
      <a:accent1>
        <a:srgbClr val="3693F8"/>
      </a:accent1>
      <a:accent2>
        <a:srgbClr val="00366E"/>
      </a:accent2>
      <a:accent3>
        <a:srgbClr val="46AD00"/>
      </a:accent3>
      <a:accent4>
        <a:srgbClr val="1D5F11"/>
      </a:accent4>
      <a:accent5>
        <a:srgbClr val="75D835"/>
      </a:accent5>
      <a:accent6>
        <a:srgbClr val="841225"/>
      </a:accent6>
      <a:hlink>
        <a:srgbClr val="005CBA"/>
      </a:hlink>
      <a:folHlink>
        <a:srgbClr val="005CB9"/>
      </a:folHlink>
    </a:clrScheme>
    <a:fontScheme name="GE Inspira Pitch 2014">
      <a:majorFont>
        <a:latin typeface="GE Inspira Pitch"/>
        <a:ea typeface=""/>
        <a:cs typeface=""/>
      </a:majorFont>
      <a:minorFont>
        <a:latin typeface="GE Inspira Pitc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2000" dirty="0" smtClean="0"/>
        </a:defPPr>
      </a:lstStyle>
    </a:tx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14172</TotalTime>
  <Words>1130</Words>
  <Application>Microsoft Office PowerPoint</Application>
  <PresentationFormat>On-screen Show (4:3)</PresentationFormat>
  <Paragraphs>119</Paragraphs>
  <Slides>33</Slides>
  <Notes>5</Notes>
  <HiddenSlides>0</HiddenSlides>
  <MMClips>0</MMClips>
  <ScaleCrop>false</ScaleCrop>
  <HeadingPairs>
    <vt:vector size="4" baseType="variant">
      <vt:variant>
        <vt:lpstr>Theme</vt:lpstr>
      </vt:variant>
      <vt:variant>
        <vt:i4>3</vt:i4>
      </vt:variant>
      <vt:variant>
        <vt:lpstr>Slide Titles</vt:lpstr>
      </vt:variant>
      <vt:variant>
        <vt:i4>33</vt:i4>
      </vt:variant>
    </vt:vector>
  </HeadingPairs>
  <TitlesOfParts>
    <vt:vector size="36" baseType="lpstr">
      <vt:lpstr>Office Theme</vt:lpstr>
      <vt:lpstr>Blank</vt:lpstr>
      <vt:lpstr>1_Blank</vt:lpstr>
      <vt:lpstr>PowerPoint Presentation</vt:lpstr>
      <vt:lpstr>PowerPoint Presentation</vt:lpstr>
      <vt:lpstr>Antibiotic Resistance</vt:lpstr>
      <vt:lpstr>Lack of New Antibiotics</vt:lpstr>
      <vt:lpstr>MIC: Minimum Inhibitory Concentration</vt:lpstr>
      <vt:lpstr>MIC tells us nothing about:</vt:lpstr>
      <vt:lpstr>PowerPoint Presentation</vt:lpstr>
      <vt:lpstr>In vitro Testing Methods</vt:lpstr>
      <vt:lpstr>PowerPoint Presentation</vt:lpstr>
      <vt:lpstr>Time Kill Assay,  One Compartment</vt:lpstr>
      <vt:lpstr>Mouse Thigh Infection Model</vt:lpstr>
      <vt:lpstr>Hollow Fiber Infection Model</vt:lpstr>
      <vt:lpstr>Hollow Fiber Cross-Section</vt:lpstr>
      <vt:lpstr>PowerPoint Presentation</vt:lpstr>
      <vt:lpstr>Reservoir cap</vt:lpstr>
      <vt:lpstr>Advantages of the Hollow Fiber Infection Model</vt:lpstr>
      <vt:lpstr>Hollow Fiber Pretest Study Scheme</vt:lpstr>
      <vt:lpstr>PowerPoint Presentation</vt:lpstr>
      <vt:lpstr>PowerPoint Presentation</vt:lpstr>
      <vt:lpstr>PK Profile</vt:lpstr>
      <vt:lpstr>PowerPoint Presentation</vt:lpstr>
      <vt:lpstr>Anaerobic Chamber</vt:lpstr>
      <vt:lpstr>PowerPoint Presentation</vt:lpstr>
      <vt:lpstr>Two Drug Model</vt:lpstr>
      <vt:lpstr>Drug Combination – Aztreonam/Avibactam</vt:lpstr>
      <vt:lpstr>Drug Toxicology – Cidofovir for Vaccinia Virus</vt:lpstr>
      <vt:lpstr>Pediatric Therapy for TB</vt:lpstr>
      <vt:lpstr>PowerPoint Presentation</vt:lpstr>
      <vt:lpstr>PowerPoint Presentation</vt:lpstr>
      <vt:lpstr>Cryptosporidium Model</vt:lpstr>
      <vt:lpstr>Regulatory position</vt:lpstr>
      <vt:lpstr>PowerPoint Presentation</vt:lpstr>
      <vt:lpstr>PowerPoint Presentation</vt:lpstr>
    </vt:vector>
  </TitlesOfParts>
  <Company>FiberCell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Cadwell</dc:creator>
  <cp:lastModifiedBy>r</cp:lastModifiedBy>
  <cp:revision>436</cp:revision>
  <dcterms:created xsi:type="dcterms:W3CDTF">2008-09-11T12:47:21Z</dcterms:created>
  <dcterms:modified xsi:type="dcterms:W3CDTF">2018-07-13T20:36:31Z</dcterms:modified>
</cp:coreProperties>
</file>