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1.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38" r:id="rId1"/>
    <p:sldMasterId id="2147483850" r:id="rId2"/>
    <p:sldMasterId id="2147483886" r:id="rId3"/>
    <p:sldMasterId id="2147483922" r:id="rId4"/>
  </p:sldMasterIdLst>
  <p:notesMasterIdLst>
    <p:notesMasterId r:id="rId62"/>
  </p:notesMasterIdLst>
  <p:handoutMasterIdLst>
    <p:handoutMasterId r:id="rId63"/>
  </p:handoutMasterIdLst>
  <p:sldIdLst>
    <p:sldId id="305" r:id="rId5"/>
    <p:sldId id="329" r:id="rId6"/>
    <p:sldId id="258" r:id="rId7"/>
    <p:sldId id="259" r:id="rId8"/>
    <p:sldId id="261" r:id="rId9"/>
    <p:sldId id="260" r:id="rId10"/>
    <p:sldId id="262" r:id="rId11"/>
    <p:sldId id="263" r:id="rId12"/>
    <p:sldId id="264" r:id="rId13"/>
    <p:sldId id="265" r:id="rId14"/>
    <p:sldId id="284" r:id="rId15"/>
    <p:sldId id="286" r:id="rId16"/>
    <p:sldId id="267" r:id="rId17"/>
    <p:sldId id="313" r:id="rId18"/>
    <p:sldId id="330" r:id="rId19"/>
    <p:sldId id="317" r:id="rId20"/>
    <p:sldId id="344" r:id="rId21"/>
    <p:sldId id="345" r:id="rId22"/>
    <p:sldId id="352" r:id="rId23"/>
    <p:sldId id="269" r:id="rId24"/>
    <p:sldId id="304" r:id="rId25"/>
    <p:sldId id="270" r:id="rId26"/>
    <p:sldId id="298" r:id="rId27"/>
    <p:sldId id="346" r:id="rId28"/>
    <p:sldId id="324" r:id="rId29"/>
    <p:sldId id="303" r:id="rId30"/>
    <p:sldId id="323" r:id="rId31"/>
    <p:sldId id="331" r:id="rId32"/>
    <p:sldId id="332" r:id="rId33"/>
    <p:sldId id="333" r:id="rId34"/>
    <p:sldId id="301" r:id="rId35"/>
    <p:sldId id="271" r:id="rId36"/>
    <p:sldId id="319" r:id="rId37"/>
    <p:sldId id="272" r:id="rId38"/>
    <p:sldId id="294" r:id="rId39"/>
    <p:sldId id="293" r:id="rId40"/>
    <p:sldId id="295" r:id="rId41"/>
    <p:sldId id="273" r:id="rId42"/>
    <p:sldId id="336" r:id="rId43"/>
    <p:sldId id="335" r:id="rId44"/>
    <p:sldId id="337" r:id="rId45"/>
    <p:sldId id="339" r:id="rId46"/>
    <p:sldId id="340" r:id="rId47"/>
    <p:sldId id="338" r:id="rId48"/>
    <p:sldId id="334" r:id="rId49"/>
    <p:sldId id="347" r:id="rId50"/>
    <p:sldId id="348" r:id="rId51"/>
    <p:sldId id="349" r:id="rId52"/>
    <p:sldId id="350" r:id="rId53"/>
    <p:sldId id="351" r:id="rId54"/>
    <p:sldId id="290" r:id="rId55"/>
    <p:sldId id="326" r:id="rId56"/>
    <p:sldId id="328" r:id="rId57"/>
    <p:sldId id="343" r:id="rId58"/>
    <p:sldId id="341" r:id="rId59"/>
    <p:sldId id="285" r:id="rId60"/>
    <p:sldId id="292" r:id="rId6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107" charset="0"/>
        <a:ea typeface="ＭＳ Ｐゴシック" pitchFamily="34" charset="-128"/>
        <a:cs typeface="+mn-cs"/>
      </a:defRPr>
    </a:lvl5pPr>
    <a:lvl6pPr marL="2286000" algn="l" defTabSz="914400" rtl="0" eaLnBrk="1" latinLnBrk="0" hangingPunct="1">
      <a:defRPr sz="2400" kern="1200">
        <a:solidFill>
          <a:schemeClr val="tx1"/>
        </a:solidFill>
        <a:latin typeface="Times" pitchFamily="-107" charset="0"/>
        <a:ea typeface="ＭＳ Ｐゴシック" pitchFamily="34" charset="-128"/>
        <a:cs typeface="+mn-cs"/>
      </a:defRPr>
    </a:lvl6pPr>
    <a:lvl7pPr marL="2743200" algn="l" defTabSz="914400" rtl="0" eaLnBrk="1" latinLnBrk="0" hangingPunct="1">
      <a:defRPr sz="2400" kern="1200">
        <a:solidFill>
          <a:schemeClr val="tx1"/>
        </a:solidFill>
        <a:latin typeface="Times" pitchFamily="-107" charset="0"/>
        <a:ea typeface="ＭＳ Ｐゴシック" pitchFamily="34" charset="-128"/>
        <a:cs typeface="+mn-cs"/>
      </a:defRPr>
    </a:lvl7pPr>
    <a:lvl8pPr marL="3200400" algn="l" defTabSz="914400" rtl="0" eaLnBrk="1" latinLnBrk="0" hangingPunct="1">
      <a:defRPr sz="2400" kern="1200">
        <a:solidFill>
          <a:schemeClr val="tx1"/>
        </a:solidFill>
        <a:latin typeface="Times" pitchFamily="-107" charset="0"/>
        <a:ea typeface="ＭＳ Ｐゴシック" pitchFamily="34" charset="-128"/>
        <a:cs typeface="+mn-cs"/>
      </a:defRPr>
    </a:lvl8pPr>
    <a:lvl9pPr marL="3657600" algn="l" defTabSz="914400" rtl="0" eaLnBrk="1" latinLnBrk="0" hangingPunct="1">
      <a:defRPr sz="2400" kern="1200">
        <a:solidFill>
          <a:schemeClr val="tx1"/>
        </a:solidFill>
        <a:latin typeface="Times" pitchFamily="-107"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45" d="100"/>
          <a:sy n="45" d="100"/>
        </p:scale>
        <p:origin x="648" y="15"/>
      </p:cViewPr>
      <p:guideLst>
        <p:guide orient="horz" pos="2160"/>
        <p:guide pos="2880"/>
      </p:guideLst>
    </p:cSldViewPr>
  </p:slideViewPr>
  <p:outlineViewPr>
    <p:cViewPr>
      <p:scale>
        <a:sx n="33" d="100"/>
        <a:sy n="33" d="100"/>
      </p:scale>
      <p:origin x="0" y="4528"/>
    </p:cViewPr>
  </p:outlineViewPr>
  <p:notesTextViewPr>
    <p:cViewPr>
      <p:scale>
        <a:sx n="100" d="100"/>
        <a:sy n="100" d="100"/>
      </p:scale>
      <p:origin x="0" y="0"/>
    </p:cViewPr>
  </p:notesTextViewPr>
  <p:sorterViewPr>
    <p:cViewPr>
      <p:scale>
        <a:sx n="66" d="100"/>
        <a:sy n="66" d="100"/>
      </p:scale>
      <p:origin x="0" y="-270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246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246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246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235D801-6E0F-4B0C-A058-DF611F57EDFC}" type="slidenum">
              <a:rPr lang="en-US"/>
              <a:pPr/>
              <a:t>‹#›</a:t>
            </a:fld>
            <a:endParaRPr lang="en-US"/>
          </a:p>
        </p:txBody>
      </p:sp>
    </p:spTree>
    <p:extLst>
      <p:ext uri="{BB962C8B-B14F-4D97-AF65-F5344CB8AC3E}">
        <p14:creationId xmlns:p14="http://schemas.microsoft.com/office/powerpoint/2010/main" val="2816806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55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55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5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55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9C789B5-6972-4EE6-AEF9-E8405883AD6F}" type="slidenum">
              <a:rPr lang="en-US"/>
              <a:pPr/>
              <a:t>‹#›</a:t>
            </a:fld>
            <a:endParaRPr lang="en-US"/>
          </a:p>
        </p:txBody>
      </p:sp>
    </p:spTree>
    <p:extLst>
      <p:ext uri="{BB962C8B-B14F-4D97-AF65-F5344CB8AC3E}">
        <p14:creationId xmlns:p14="http://schemas.microsoft.com/office/powerpoint/2010/main" val="10696998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a:ea typeface="ＭＳ Ｐゴシック" pitchFamily="-107"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p:cNvSpPr>
          <p:nvPr>
            <p:ph type="sldImg"/>
          </p:nvPr>
        </p:nvSpPr>
        <p:spPr>
          <a:ln/>
        </p:spPr>
      </p:sp>
      <p:sp>
        <p:nvSpPr>
          <p:cNvPr id="6147" name="Notes Placeholder 2"/>
          <p:cNvSpPr>
            <a:spLocks noGrp="1"/>
          </p:cNvSpPr>
          <p:nvPr>
            <p:ph type="body" idx="1"/>
          </p:nvPr>
        </p:nvSpPr>
        <p:spPr>
          <a:noFill/>
          <a:ln/>
        </p:spPr>
        <p:txBody>
          <a:bodyPr/>
          <a:lstStyle/>
          <a:p>
            <a:r>
              <a:rPr lang="en-US" smtClean="0">
                <a:latin typeface="Times" pitchFamily="-107" charset="0"/>
              </a:rPr>
              <a:t>FiberCell Systems, the only supplier of laboratory scale hollow fiber bioreactor systems since 2001</a:t>
            </a:r>
          </a:p>
        </p:txBody>
      </p:sp>
      <p:sp>
        <p:nvSpPr>
          <p:cNvPr id="6148" name="Slide Number Placeholder 3"/>
          <p:cNvSpPr>
            <a:spLocks noGrp="1"/>
          </p:cNvSpPr>
          <p:nvPr>
            <p:ph type="sldNum" sz="quarter" idx="5"/>
          </p:nvPr>
        </p:nvSpPr>
        <p:spPr>
          <a:noFill/>
        </p:spPr>
        <p:txBody>
          <a:bodyPr/>
          <a:lstStyle/>
          <a:p>
            <a:fld id="{437FC315-FD47-42E4-A5EA-50D3D13384BF}" type="slidenum">
              <a:rPr lang="en-US"/>
              <a:pPr/>
              <a:t>1</a:t>
            </a:fld>
            <a:endParaRPr lang="en-US"/>
          </a:p>
        </p:txBody>
      </p:sp>
    </p:spTree>
    <p:extLst>
      <p:ext uri="{BB962C8B-B14F-4D97-AF65-F5344CB8AC3E}">
        <p14:creationId xmlns:p14="http://schemas.microsoft.com/office/powerpoint/2010/main" val="539863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pPr eaLnBrk="1" hangingPunct="1"/>
            <a:r>
              <a:rPr lang="en-US" dirty="0" smtClean="0">
                <a:latin typeface="Times" pitchFamily="-107" charset="0"/>
              </a:rPr>
              <a:t>The </a:t>
            </a:r>
            <a:r>
              <a:rPr lang="en-US" dirty="0" err="1" smtClean="0">
                <a:latin typeface="Times" pitchFamily="-107" charset="0"/>
              </a:rPr>
              <a:t>FiberCell</a:t>
            </a:r>
            <a:r>
              <a:rPr lang="en-US" dirty="0" smtClean="0">
                <a:latin typeface="Times" pitchFamily="-107" charset="0"/>
              </a:rPr>
              <a:t> Duet pump utilizes a thin cord to pass through the door of the incubator. Gas and temperature is controlled by the incubator.</a:t>
            </a:r>
            <a:r>
              <a:rPr lang="en-US" baseline="0" dirty="0" smtClean="0">
                <a:latin typeface="Times" pitchFamily="-107" charset="0"/>
              </a:rPr>
              <a:t>  Gas exchange takes place across the loop of silicone tubing at the back of the flow path.</a:t>
            </a:r>
            <a:endParaRPr lang="en-US" dirty="0" smtClean="0">
              <a:latin typeface="Times" pitchFamily="-107" charset="0"/>
            </a:endParaRPr>
          </a:p>
        </p:txBody>
      </p:sp>
      <p:sp>
        <p:nvSpPr>
          <p:cNvPr id="32772" name="Slide Number Placeholder 3"/>
          <p:cNvSpPr>
            <a:spLocks noGrp="1"/>
          </p:cNvSpPr>
          <p:nvPr>
            <p:ph type="sldNum" sz="quarter" idx="5"/>
          </p:nvPr>
        </p:nvSpPr>
        <p:spPr>
          <a:noFill/>
        </p:spPr>
        <p:txBody>
          <a:bodyPr/>
          <a:lstStyle/>
          <a:p>
            <a:fld id="{8D80F74E-7EE1-45E7-B51C-CB28E4288655}" type="slidenum">
              <a:rPr lang="en-US"/>
              <a:pPr/>
              <a:t>11</a:t>
            </a:fld>
            <a:endParaRPr lang="en-US"/>
          </a:p>
        </p:txBody>
      </p:sp>
    </p:spTree>
    <p:extLst>
      <p:ext uri="{BB962C8B-B14F-4D97-AF65-F5344CB8AC3E}">
        <p14:creationId xmlns:p14="http://schemas.microsoft.com/office/powerpoint/2010/main" val="629010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r>
              <a:rPr lang="en-US" dirty="0" smtClean="0">
                <a:latin typeface="Times" pitchFamily="-107" charset="0"/>
              </a:rPr>
              <a:t>Easy to work with.  Always wear a lab coat and use good sterile technique.</a:t>
            </a:r>
          </a:p>
        </p:txBody>
      </p:sp>
      <p:sp>
        <p:nvSpPr>
          <p:cNvPr id="34820" name="Slide Number Placeholder 3"/>
          <p:cNvSpPr>
            <a:spLocks noGrp="1"/>
          </p:cNvSpPr>
          <p:nvPr>
            <p:ph type="sldNum" sz="quarter" idx="5"/>
          </p:nvPr>
        </p:nvSpPr>
        <p:spPr>
          <a:noFill/>
        </p:spPr>
        <p:txBody>
          <a:bodyPr/>
          <a:lstStyle/>
          <a:p>
            <a:fld id="{AAF4062D-1DD3-4FF2-B7EA-DEADE6B0D477}" type="slidenum">
              <a:rPr lang="en-US"/>
              <a:pPr/>
              <a:t>12</a:t>
            </a:fld>
            <a:endParaRPr lang="en-US"/>
          </a:p>
        </p:txBody>
      </p:sp>
    </p:spTree>
    <p:extLst>
      <p:ext uri="{BB962C8B-B14F-4D97-AF65-F5344CB8AC3E}">
        <p14:creationId xmlns:p14="http://schemas.microsoft.com/office/powerpoint/2010/main" val="2228486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r>
              <a:rPr lang="en-US" dirty="0" smtClean="0">
                <a:latin typeface="Times" pitchFamily="-107" charset="0"/>
              </a:rPr>
              <a:t>Culturing in a hollow fiber bioreactor</a:t>
            </a:r>
            <a:r>
              <a:rPr lang="en-US" baseline="0" dirty="0" smtClean="0">
                <a:latin typeface="Times" pitchFamily="-107" charset="0"/>
              </a:rPr>
              <a:t> is the most in vivo like way to grow cells.</a:t>
            </a:r>
            <a:endParaRPr lang="en-US" dirty="0" smtClean="0">
              <a:latin typeface="Times" pitchFamily="-107" charset="0"/>
            </a:endParaRPr>
          </a:p>
        </p:txBody>
      </p:sp>
      <p:sp>
        <p:nvSpPr>
          <p:cNvPr id="36868" name="Slide Number Placeholder 3"/>
          <p:cNvSpPr>
            <a:spLocks noGrp="1"/>
          </p:cNvSpPr>
          <p:nvPr>
            <p:ph type="sldNum" sz="quarter" idx="5"/>
          </p:nvPr>
        </p:nvSpPr>
        <p:spPr>
          <a:noFill/>
        </p:spPr>
        <p:txBody>
          <a:bodyPr/>
          <a:lstStyle/>
          <a:p>
            <a:fld id="{3CBB5868-8A98-4E34-92D0-104664116C9D}" type="slidenum">
              <a:rPr lang="en-US"/>
              <a:pPr/>
              <a:t>13</a:t>
            </a:fld>
            <a:endParaRPr lang="en-US"/>
          </a:p>
        </p:txBody>
      </p:sp>
    </p:spTree>
    <p:extLst>
      <p:ext uri="{BB962C8B-B14F-4D97-AF65-F5344CB8AC3E}">
        <p14:creationId xmlns:p14="http://schemas.microsoft.com/office/powerpoint/2010/main" val="549842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en-US" dirty="0" smtClean="0">
                <a:latin typeface="Times" pitchFamily="-107" charset="0"/>
              </a:rPr>
              <a:t>Cells densely populated in </a:t>
            </a:r>
            <a:r>
              <a:rPr lang="en-US" dirty="0" err="1" smtClean="0">
                <a:latin typeface="Times" pitchFamily="-107" charset="0"/>
              </a:rPr>
              <a:t>FiberCell</a:t>
            </a:r>
            <a:r>
              <a:rPr lang="en-US" dirty="0" smtClean="0">
                <a:latin typeface="Times" pitchFamily="-107" charset="0"/>
              </a:rPr>
              <a:t> Systems hollow fiber bioreactor.  When harvesting</a:t>
            </a:r>
            <a:r>
              <a:rPr lang="en-US" baseline="0" dirty="0" smtClean="0">
                <a:latin typeface="Times" pitchFamily="-107" charset="0"/>
              </a:rPr>
              <a:t> it is not unusual to collect a 1-5 ml pellet.  The cells at the end of the cartridge are viable due to the high gross filtration rate of the fibers.</a:t>
            </a:r>
            <a:endParaRPr lang="en-US" dirty="0" smtClean="0">
              <a:latin typeface="Times" pitchFamily="-107" charset="0"/>
            </a:endParaRPr>
          </a:p>
        </p:txBody>
      </p:sp>
    </p:spTree>
    <p:extLst>
      <p:ext uri="{BB962C8B-B14F-4D97-AF65-F5344CB8AC3E}">
        <p14:creationId xmlns:p14="http://schemas.microsoft.com/office/powerpoint/2010/main" val="764669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Easily produce 100 mgs or more of antibody per week. These</a:t>
            </a:r>
            <a:r>
              <a:rPr lang="en-US" baseline="0" dirty="0" smtClean="0"/>
              <a:t> antibodies were produced using DMEM and CDM HD at 10%.  Please note, this is not purified antibody but a straight harvest from the cartridge. Note the lack of contaminating proteins from serum or </a:t>
            </a:r>
            <a:r>
              <a:rPr lang="en-US" baseline="0" dirty="0" err="1" smtClean="0"/>
              <a:t>cytoplasmic</a:t>
            </a:r>
            <a:r>
              <a:rPr lang="en-US" baseline="0" dirty="0" smtClean="0"/>
              <a:t> proteins from the cells.</a:t>
            </a:r>
            <a:endParaRPr lang="en-US" dirty="0"/>
          </a:p>
        </p:txBody>
      </p:sp>
      <p:sp>
        <p:nvSpPr>
          <p:cNvPr id="4" name="Slide Number Placeholder 3"/>
          <p:cNvSpPr>
            <a:spLocks noGrp="1"/>
          </p:cNvSpPr>
          <p:nvPr>
            <p:ph type="sldNum" sz="quarter" idx="10"/>
          </p:nvPr>
        </p:nvSpPr>
        <p:spPr/>
        <p:txBody>
          <a:bodyPr/>
          <a:lstStyle/>
          <a:p>
            <a:fld id="{CCE0D72F-FC5E-4877-8D81-070826C4F304}" type="slidenum">
              <a:rPr lang="en-US" smtClean="0"/>
              <a:pPr/>
              <a:t>16</a:t>
            </a:fld>
            <a:endParaRPr lang="en-US"/>
          </a:p>
        </p:txBody>
      </p:sp>
    </p:spTree>
    <p:extLst>
      <p:ext uri="{BB962C8B-B14F-4D97-AF65-F5344CB8AC3E}">
        <p14:creationId xmlns:p14="http://schemas.microsoft.com/office/powerpoint/2010/main" val="1303670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r>
              <a:rPr lang="en-US" dirty="0" smtClean="0">
                <a:latin typeface="Times" pitchFamily="-107" charset="0"/>
              </a:rPr>
              <a:t>Gel filtration chromatography of a </a:t>
            </a:r>
            <a:r>
              <a:rPr lang="en-US" dirty="0" err="1" smtClean="0">
                <a:latin typeface="Times" pitchFamily="-107" charset="0"/>
              </a:rPr>
              <a:t>hexeramized</a:t>
            </a:r>
            <a:r>
              <a:rPr lang="en-US" dirty="0" smtClean="0">
                <a:latin typeface="Times" pitchFamily="-107" charset="0"/>
              </a:rPr>
              <a:t> </a:t>
            </a:r>
            <a:r>
              <a:rPr lang="en-US" dirty="0" err="1" smtClean="0">
                <a:latin typeface="Times" pitchFamily="-107" charset="0"/>
              </a:rPr>
              <a:t>IgG</a:t>
            </a:r>
            <a:r>
              <a:rPr lang="en-US" dirty="0" smtClean="0">
                <a:latin typeface="Times" pitchFamily="-107" charset="0"/>
              </a:rPr>
              <a:t> produced in CHO cells. Top graph shows results when cells are cultured in flasks, bottom trace shows results when cultured in a </a:t>
            </a:r>
            <a:r>
              <a:rPr lang="en-US" dirty="0" err="1" smtClean="0">
                <a:latin typeface="Times" pitchFamily="-107" charset="0"/>
              </a:rPr>
              <a:t>FiberCell</a:t>
            </a:r>
            <a:r>
              <a:rPr lang="en-US" dirty="0" smtClean="0">
                <a:latin typeface="Times" pitchFamily="-107" charset="0"/>
              </a:rPr>
              <a:t> Catalog number C2018. 95% of the protein is now produced as a properly folded </a:t>
            </a:r>
            <a:r>
              <a:rPr lang="en-US" dirty="0" err="1" smtClean="0">
                <a:latin typeface="Times" pitchFamily="-107" charset="0"/>
              </a:rPr>
              <a:t>hexamer</a:t>
            </a:r>
            <a:r>
              <a:rPr lang="en-US" dirty="0" smtClean="0">
                <a:latin typeface="Times" pitchFamily="-107" charset="0"/>
              </a:rPr>
              <a:t>, better cell culture conditions in the cartridge result in better protein folding and production.</a:t>
            </a:r>
          </a:p>
        </p:txBody>
      </p:sp>
      <p:sp>
        <p:nvSpPr>
          <p:cNvPr id="40964" name="Slide Number Placeholder 3"/>
          <p:cNvSpPr>
            <a:spLocks noGrp="1"/>
          </p:cNvSpPr>
          <p:nvPr>
            <p:ph type="sldNum" sz="quarter" idx="5"/>
          </p:nvPr>
        </p:nvSpPr>
        <p:spPr>
          <a:noFill/>
        </p:spPr>
        <p:txBody>
          <a:bodyPr/>
          <a:lstStyle/>
          <a:p>
            <a:fld id="{7FB98D7C-2CF3-495D-99C8-3A3EA69C5BBC}" type="slidenum">
              <a:rPr lang="en-US"/>
              <a:pPr/>
              <a:t>20</a:t>
            </a:fld>
            <a:endParaRPr lang="en-US"/>
          </a:p>
        </p:txBody>
      </p:sp>
    </p:spTree>
    <p:extLst>
      <p:ext uri="{BB962C8B-B14F-4D97-AF65-F5344CB8AC3E}">
        <p14:creationId xmlns:p14="http://schemas.microsoft.com/office/powerpoint/2010/main" val="2991232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smtClean="0">
                <a:latin typeface="Times" pitchFamily="-107" charset="0"/>
              </a:rPr>
              <a:t>Hexeramized IgG produced in CHO cells in the C2018 cartridge. .5 gram produced in 60 days in a total harvested volume of less than 5 liters. This is a cryo-electron tomograph of the actual protein showing the 6  IgG1 subunits held together with 3 IgA tails. The Fv region has been replaced with CD 4 receptor. It is shown cross-linking two HIV viruses together via attachment to the GP120 protein on the surface of the virus, inactivating the virus.</a:t>
            </a:r>
          </a:p>
        </p:txBody>
      </p:sp>
      <p:sp>
        <p:nvSpPr>
          <p:cNvPr id="43012" name="Slide Number Placeholder 3"/>
          <p:cNvSpPr>
            <a:spLocks noGrp="1"/>
          </p:cNvSpPr>
          <p:nvPr>
            <p:ph type="sldNum" sz="quarter" idx="5"/>
          </p:nvPr>
        </p:nvSpPr>
        <p:spPr>
          <a:noFill/>
        </p:spPr>
        <p:txBody>
          <a:bodyPr/>
          <a:lstStyle/>
          <a:p>
            <a:fld id="{5360361C-0319-4BBF-A857-8A4618F303B6}" type="slidenum">
              <a:rPr lang="en-US"/>
              <a:pPr/>
              <a:t>21</a:t>
            </a:fld>
            <a:endParaRPr lang="en-US"/>
          </a:p>
        </p:txBody>
      </p:sp>
    </p:spTree>
    <p:extLst>
      <p:ext uri="{BB962C8B-B14F-4D97-AF65-F5344CB8AC3E}">
        <p14:creationId xmlns:p14="http://schemas.microsoft.com/office/powerpoint/2010/main" val="180969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pPr eaLnBrk="1" hangingPunct="1"/>
            <a:r>
              <a:rPr lang="en-US" dirty="0" smtClean="0">
                <a:latin typeface="Times" pitchFamily="-107" charset="0"/>
              </a:rPr>
              <a:t>Cells grown</a:t>
            </a:r>
            <a:r>
              <a:rPr lang="en-US" baseline="0" dirty="0" smtClean="0">
                <a:latin typeface="Times" pitchFamily="-107" charset="0"/>
              </a:rPr>
              <a:t> in the hollow fiber cartridge are resistant to high levels of lactate. This makes running the cartridge over the weekend easy.  Productivity from 293t cells is very good in serum free medium and CDM HD.</a:t>
            </a:r>
            <a:endParaRPr lang="en-US" dirty="0" smtClean="0">
              <a:latin typeface="Times" pitchFamily="-107" charset="0"/>
            </a:endParaRPr>
          </a:p>
        </p:txBody>
      </p:sp>
      <p:sp>
        <p:nvSpPr>
          <p:cNvPr id="45060" name="Slide Number Placeholder 3"/>
          <p:cNvSpPr>
            <a:spLocks noGrp="1"/>
          </p:cNvSpPr>
          <p:nvPr>
            <p:ph type="sldNum" sz="quarter" idx="5"/>
          </p:nvPr>
        </p:nvSpPr>
        <p:spPr>
          <a:noFill/>
        </p:spPr>
        <p:txBody>
          <a:bodyPr/>
          <a:lstStyle/>
          <a:p>
            <a:fld id="{2E8C52EF-8005-4C46-9271-F02D0A3C1614}" type="slidenum">
              <a:rPr lang="en-US"/>
              <a:pPr/>
              <a:t>22</a:t>
            </a:fld>
            <a:endParaRPr lang="en-US"/>
          </a:p>
        </p:txBody>
      </p:sp>
    </p:spTree>
    <p:extLst>
      <p:ext uri="{BB962C8B-B14F-4D97-AF65-F5344CB8AC3E}">
        <p14:creationId xmlns:p14="http://schemas.microsoft.com/office/powerpoint/2010/main" val="3151706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pPr eaLnBrk="1" hangingPunct="1"/>
            <a:r>
              <a:rPr lang="en-US" smtClean="0">
                <a:latin typeface="Times" pitchFamily="-107" charset="0"/>
              </a:rPr>
              <a:t>Proteins found in serum. IgG can interfere with antibody production, albumin can interfere with everything and the unknown proteins produce variability in serum lots.</a:t>
            </a:r>
          </a:p>
        </p:txBody>
      </p:sp>
      <p:sp>
        <p:nvSpPr>
          <p:cNvPr id="47108" name="Slide Number Placeholder 3"/>
          <p:cNvSpPr>
            <a:spLocks noGrp="1"/>
          </p:cNvSpPr>
          <p:nvPr>
            <p:ph type="sldNum" sz="quarter" idx="5"/>
          </p:nvPr>
        </p:nvSpPr>
        <p:spPr>
          <a:noFill/>
        </p:spPr>
        <p:txBody>
          <a:bodyPr/>
          <a:lstStyle/>
          <a:p>
            <a:fld id="{1F7AB54C-730C-477D-ADDE-E55A6E378FDB}" type="slidenum">
              <a:rPr lang="en-US"/>
              <a:pPr/>
              <a:t>23</a:t>
            </a:fld>
            <a:endParaRPr lang="en-US"/>
          </a:p>
        </p:txBody>
      </p:sp>
    </p:spTree>
    <p:extLst>
      <p:ext uri="{BB962C8B-B14F-4D97-AF65-F5344CB8AC3E}">
        <p14:creationId xmlns:p14="http://schemas.microsoft.com/office/powerpoint/2010/main" val="196668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CDM </a:t>
            </a:r>
            <a:r>
              <a:rPr lang="en-US" dirty="0" err="1" smtClean="0"/>
              <a:t>Hd</a:t>
            </a:r>
            <a:r>
              <a:rPr lang="en-US" dirty="0" smtClean="0"/>
              <a:t> is a protein free, animal component</a:t>
            </a:r>
            <a:r>
              <a:rPr lang="en-US" baseline="0" dirty="0" smtClean="0"/>
              <a:t> free chemically defined serum replacement optimized for hollow fiber cell culture. It is the first time that a simplified medium takes advantage of specific cell culture conditions (i.e. high cell density) found in a bioreactor.</a:t>
            </a:r>
            <a:endParaRPr lang="en-US" dirty="0"/>
          </a:p>
        </p:txBody>
      </p:sp>
      <p:sp>
        <p:nvSpPr>
          <p:cNvPr id="4" name="Slide Number Placeholder 3"/>
          <p:cNvSpPr>
            <a:spLocks noGrp="1"/>
          </p:cNvSpPr>
          <p:nvPr>
            <p:ph type="sldNum" sz="quarter" idx="10"/>
          </p:nvPr>
        </p:nvSpPr>
        <p:spPr/>
        <p:txBody>
          <a:bodyPr/>
          <a:lstStyle/>
          <a:p>
            <a:fld id="{19C789B5-6972-4EE6-AEF9-E8405883AD6F}" type="slidenum">
              <a:rPr lang="en-US" smtClean="0"/>
              <a:pPr/>
              <a:t>25</a:t>
            </a:fld>
            <a:endParaRPr lang="en-US"/>
          </a:p>
        </p:txBody>
      </p:sp>
    </p:spTree>
    <p:extLst>
      <p:ext uri="{BB962C8B-B14F-4D97-AF65-F5344CB8AC3E}">
        <p14:creationId xmlns:p14="http://schemas.microsoft.com/office/powerpoint/2010/main" val="305141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p:spPr>
        <p:txBody>
          <a:bodyPr/>
          <a:lstStyle/>
          <a:p>
            <a:pPr eaLnBrk="1" hangingPunct="1"/>
            <a:r>
              <a:rPr lang="en-US" dirty="0" smtClean="0">
                <a:latin typeface="Times" pitchFamily="-107" charset="0"/>
              </a:rPr>
              <a:t>Scale up options are all based upon surface area increases but the cells are still bound to a non-porous plastic surface. Larger scale systems rely upon micro-carriers or some other sort of non-porous support or the adaptation of the cells to suspension culture using specialty mediums.  The culture of</a:t>
            </a:r>
            <a:r>
              <a:rPr lang="en-US" baseline="0" dirty="0" smtClean="0">
                <a:latin typeface="Times" pitchFamily="-107" charset="0"/>
              </a:rPr>
              <a:t> cells under these conditions are non-physiologic.</a:t>
            </a:r>
            <a:endParaRPr lang="en-US" dirty="0" smtClean="0">
              <a:latin typeface="Times" pitchFamily="-107" charset="0"/>
            </a:endParaRPr>
          </a:p>
        </p:txBody>
      </p:sp>
      <p:sp>
        <p:nvSpPr>
          <p:cNvPr id="10244" name="Slide Number Placeholder 3"/>
          <p:cNvSpPr>
            <a:spLocks noGrp="1"/>
          </p:cNvSpPr>
          <p:nvPr>
            <p:ph type="sldNum" sz="quarter" idx="5"/>
          </p:nvPr>
        </p:nvSpPr>
        <p:spPr>
          <a:noFill/>
        </p:spPr>
        <p:txBody>
          <a:bodyPr/>
          <a:lstStyle/>
          <a:p>
            <a:fld id="{E9F4136E-44C5-486D-8AFF-E6DBCADE72A4}" type="slidenum">
              <a:rPr lang="en-US"/>
              <a:pPr/>
              <a:t>3</a:t>
            </a:fld>
            <a:endParaRPr lang="en-US"/>
          </a:p>
        </p:txBody>
      </p:sp>
    </p:spTree>
    <p:extLst>
      <p:ext uri="{BB962C8B-B14F-4D97-AF65-F5344CB8AC3E}">
        <p14:creationId xmlns:p14="http://schemas.microsoft.com/office/powerpoint/2010/main" val="326879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r>
              <a:rPr lang="en-US" smtClean="0">
                <a:latin typeface="Times" pitchFamily="-107" charset="0"/>
              </a:rPr>
              <a:t>Comparison of CDM HD and DMEM with 10% FBS. No adaptation is required, antibody production improves and the antibody is the only protein present in the supernatant.</a:t>
            </a:r>
          </a:p>
        </p:txBody>
      </p:sp>
      <p:sp>
        <p:nvSpPr>
          <p:cNvPr id="55300" name="Slide Number Placeholder 3"/>
          <p:cNvSpPr>
            <a:spLocks noGrp="1"/>
          </p:cNvSpPr>
          <p:nvPr>
            <p:ph type="sldNum" sz="quarter" idx="5"/>
          </p:nvPr>
        </p:nvSpPr>
        <p:spPr>
          <a:noFill/>
        </p:spPr>
        <p:txBody>
          <a:bodyPr/>
          <a:lstStyle/>
          <a:p>
            <a:fld id="{C6D42B15-5A7D-41DF-B269-E3548002F0FA}" type="slidenum">
              <a:rPr lang="en-US"/>
              <a:pPr/>
              <a:t>26</a:t>
            </a:fld>
            <a:endParaRPr lang="en-US"/>
          </a:p>
        </p:txBody>
      </p:sp>
    </p:spTree>
    <p:extLst>
      <p:ext uri="{BB962C8B-B14F-4D97-AF65-F5344CB8AC3E}">
        <p14:creationId xmlns:p14="http://schemas.microsoft.com/office/powerpoint/2010/main" val="2876496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Productivity</a:t>
            </a:r>
            <a:r>
              <a:rPr lang="en-US" baseline="0" dirty="0" smtClean="0"/>
              <a:t> from a DG44 CHO cell line in a </a:t>
            </a:r>
            <a:r>
              <a:rPr lang="en-US" baseline="0" dirty="0" err="1" smtClean="0"/>
              <a:t>FiberCell</a:t>
            </a:r>
            <a:r>
              <a:rPr lang="en-US" baseline="0" dirty="0" smtClean="0"/>
              <a:t> Hollow Fiber Bioreactor using CDM HD.</a:t>
            </a:r>
            <a:endParaRPr lang="en-US" dirty="0"/>
          </a:p>
        </p:txBody>
      </p:sp>
      <p:sp>
        <p:nvSpPr>
          <p:cNvPr id="4" name="Slide Number Placeholder 3"/>
          <p:cNvSpPr>
            <a:spLocks noGrp="1"/>
          </p:cNvSpPr>
          <p:nvPr>
            <p:ph type="sldNum" sz="quarter" idx="10"/>
          </p:nvPr>
        </p:nvSpPr>
        <p:spPr/>
        <p:txBody>
          <a:bodyPr/>
          <a:lstStyle/>
          <a:p>
            <a:fld id="{19C789B5-6972-4EE6-AEF9-E8405883AD6F}" type="slidenum">
              <a:rPr lang="en-US" smtClean="0"/>
              <a:pPr/>
              <a:t>27</a:t>
            </a:fld>
            <a:endParaRPr lang="en-US"/>
          </a:p>
        </p:txBody>
      </p:sp>
    </p:spTree>
    <p:extLst>
      <p:ext uri="{BB962C8B-B14F-4D97-AF65-F5344CB8AC3E}">
        <p14:creationId xmlns:p14="http://schemas.microsoft.com/office/powerpoint/2010/main" val="3542044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Raw harvest from hollow fiber bioreactor. The protein of interest makes up the majority of protein present.</a:t>
            </a:r>
            <a:endParaRPr lang="en-US" dirty="0"/>
          </a:p>
        </p:txBody>
      </p:sp>
      <p:sp>
        <p:nvSpPr>
          <p:cNvPr id="4" name="Slide Number Placeholder 3"/>
          <p:cNvSpPr>
            <a:spLocks noGrp="1"/>
          </p:cNvSpPr>
          <p:nvPr>
            <p:ph type="sldNum" sz="quarter" idx="10"/>
          </p:nvPr>
        </p:nvSpPr>
        <p:spPr/>
        <p:txBody>
          <a:bodyPr/>
          <a:lstStyle/>
          <a:p>
            <a:fld id="{19C789B5-6972-4EE6-AEF9-E8405883AD6F}" type="slidenum">
              <a:rPr lang="en-US" smtClean="0"/>
              <a:pPr/>
              <a:t>28</a:t>
            </a:fld>
            <a:endParaRPr lang="en-US"/>
          </a:p>
        </p:txBody>
      </p:sp>
    </p:spTree>
    <p:extLst>
      <p:ext uri="{BB962C8B-B14F-4D97-AF65-F5344CB8AC3E}">
        <p14:creationId xmlns:p14="http://schemas.microsoft.com/office/powerpoint/2010/main" val="3136894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Fibercell</a:t>
            </a:r>
            <a:r>
              <a:rPr lang="en-US" dirty="0" smtClean="0"/>
              <a:t> cartridge was seeded with cells in Fetal Bovine Serum and then serum was removed. Cells continue to produce cytokine for 5 months. The heavily glycosylated</a:t>
            </a:r>
            <a:r>
              <a:rPr lang="en-US" baseline="0" dirty="0" smtClean="0"/>
              <a:t> cytokine molecule is stained with Emerald Green </a:t>
            </a:r>
            <a:r>
              <a:rPr lang="en-US" baseline="0" smtClean="0"/>
              <a:t>(bottom).</a:t>
            </a:r>
            <a:endParaRPr lang="en-US"/>
          </a:p>
        </p:txBody>
      </p:sp>
      <p:sp>
        <p:nvSpPr>
          <p:cNvPr id="4" name="Slide Number Placeholder 3"/>
          <p:cNvSpPr>
            <a:spLocks noGrp="1"/>
          </p:cNvSpPr>
          <p:nvPr>
            <p:ph type="sldNum" sz="quarter" idx="10"/>
          </p:nvPr>
        </p:nvSpPr>
        <p:spPr/>
        <p:txBody>
          <a:bodyPr/>
          <a:lstStyle/>
          <a:p>
            <a:fld id="{70247871-D634-BB43-97EB-4D1BAE26299C}" type="slidenum">
              <a:rPr lang="en-US" smtClean="0"/>
              <a:pPr/>
              <a:t>30</a:t>
            </a:fld>
            <a:endParaRPr lang="en-US"/>
          </a:p>
        </p:txBody>
      </p:sp>
    </p:spTree>
    <p:extLst>
      <p:ext uri="{BB962C8B-B14F-4D97-AF65-F5344CB8AC3E}">
        <p14:creationId xmlns:p14="http://schemas.microsoft.com/office/powerpoint/2010/main" val="3570295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BFC2D028-1AB4-4752-BC6F-B70A9454FE4D}" type="slidenum">
              <a:rPr lang="en-US"/>
              <a:pPr/>
              <a:t>31</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latin typeface="Times" pitchFamily="-107" charset="0"/>
              </a:rPr>
              <a:t>Follow fiber culture works with constituitive expression systems like S2 cells.  Note that 75% less induction agent is required to produce 50X higher protein concentration.</a:t>
            </a:r>
          </a:p>
        </p:txBody>
      </p:sp>
    </p:spTree>
    <p:extLst>
      <p:ext uri="{BB962C8B-B14F-4D97-AF65-F5344CB8AC3E}">
        <p14:creationId xmlns:p14="http://schemas.microsoft.com/office/powerpoint/2010/main" val="1662682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r>
              <a:rPr lang="en-US" dirty="0" smtClean="0">
                <a:latin typeface="Times" pitchFamily="-107" charset="0"/>
              </a:rPr>
              <a:t>A single hollow fiber cartridge can replace 100’s of roller bottles over months of culture.</a:t>
            </a:r>
          </a:p>
        </p:txBody>
      </p:sp>
      <p:sp>
        <p:nvSpPr>
          <p:cNvPr id="63492" name="Slide Number Placeholder 3"/>
          <p:cNvSpPr>
            <a:spLocks noGrp="1"/>
          </p:cNvSpPr>
          <p:nvPr>
            <p:ph type="sldNum" sz="quarter" idx="5"/>
          </p:nvPr>
        </p:nvSpPr>
        <p:spPr>
          <a:noFill/>
        </p:spPr>
        <p:txBody>
          <a:bodyPr/>
          <a:lstStyle/>
          <a:p>
            <a:fld id="{EEE94FBF-F8C4-40BE-B9B4-343687E256A0}" type="slidenum">
              <a:rPr lang="en-US"/>
              <a:pPr/>
              <a:t>32</a:t>
            </a:fld>
            <a:endParaRPr lang="en-US"/>
          </a:p>
        </p:txBody>
      </p:sp>
    </p:spTree>
    <p:extLst>
      <p:ext uri="{BB962C8B-B14F-4D97-AF65-F5344CB8AC3E}">
        <p14:creationId xmlns:p14="http://schemas.microsoft.com/office/powerpoint/2010/main" val="77200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Hollow fiber cartridges</a:t>
            </a:r>
            <a:r>
              <a:rPr lang="en-US" baseline="0" dirty="0" smtClean="0"/>
              <a:t> can be used to mimic in vivo bio-availability of antibiotics and other drugs on a real time basis.</a:t>
            </a:r>
            <a:endParaRPr lang="en-US" dirty="0"/>
          </a:p>
        </p:txBody>
      </p:sp>
      <p:sp>
        <p:nvSpPr>
          <p:cNvPr id="4" name="Slide Number Placeholder 3"/>
          <p:cNvSpPr>
            <a:spLocks noGrp="1"/>
          </p:cNvSpPr>
          <p:nvPr>
            <p:ph type="sldNum" sz="quarter" idx="10"/>
          </p:nvPr>
        </p:nvSpPr>
        <p:spPr/>
        <p:txBody>
          <a:bodyPr/>
          <a:lstStyle/>
          <a:p>
            <a:fld id="{19C789B5-6972-4EE6-AEF9-E8405883AD6F}" type="slidenum">
              <a:rPr lang="en-US" smtClean="0"/>
              <a:pPr/>
              <a:t>33</a:t>
            </a:fld>
            <a:endParaRPr lang="en-US"/>
          </a:p>
        </p:txBody>
      </p:sp>
    </p:spTree>
    <p:extLst>
      <p:ext uri="{BB962C8B-B14F-4D97-AF65-F5344CB8AC3E}">
        <p14:creationId xmlns:p14="http://schemas.microsoft.com/office/powerpoint/2010/main" val="3914786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eaLnBrk="1" hangingPunct="1"/>
            <a:endParaRPr lang="en-US" smtClean="0">
              <a:latin typeface="Times" pitchFamily="-107" charset="0"/>
            </a:endParaRPr>
          </a:p>
        </p:txBody>
      </p:sp>
      <p:sp>
        <p:nvSpPr>
          <p:cNvPr id="65540" name="Slide Number Placeholder 3"/>
          <p:cNvSpPr>
            <a:spLocks noGrp="1"/>
          </p:cNvSpPr>
          <p:nvPr>
            <p:ph type="sldNum" sz="quarter" idx="5"/>
          </p:nvPr>
        </p:nvSpPr>
        <p:spPr>
          <a:noFill/>
        </p:spPr>
        <p:txBody>
          <a:bodyPr/>
          <a:lstStyle/>
          <a:p>
            <a:fld id="{2BFE7B5D-31D1-45A5-840C-EBE6B728F15F}" type="slidenum">
              <a:rPr lang="en-US"/>
              <a:pPr/>
              <a:t>34</a:t>
            </a:fld>
            <a:endParaRPr lang="en-US"/>
          </a:p>
        </p:txBody>
      </p:sp>
    </p:spTree>
    <p:extLst>
      <p:ext uri="{BB962C8B-B14F-4D97-AF65-F5344CB8AC3E}">
        <p14:creationId xmlns:p14="http://schemas.microsoft.com/office/powerpoint/2010/main" val="3239620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eaLnBrk="1" hangingPunct="1"/>
            <a:r>
              <a:rPr lang="en-US" dirty="0" smtClean="0">
                <a:latin typeface="Times" pitchFamily="-107" charset="0"/>
              </a:rPr>
              <a:t>Demonstration of the 3-D culturing</a:t>
            </a:r>
            <a:r>
              <a:rPr lang="en-US" baseline="0" dirty="0" smtClean="0">
                <a:latin typeface="Times" pitchFamily="-107" charset="0"/>
              </a:rPr>
              <a:t> of endothelial cells on the inside of the cartridge and vascular smooth muscle on the outside. As the shear stress changes on the endothelial cells g protein formation and </a:t>
            </a:r>
            <a:r>
              <a:rPr lang="en-US" baseline="0" dirty="0" err="1" smtClean="0">
                <a:latin typeface="Times" pitchFamily="-107" charset="0"/>
              </a:rPr>
              <a:t>endothelin</a:t>
            </a:r>
            <a:r>
              <a:rPr lang="en-US" baseline="0" dirty="0" smtClean="0">
                <a:latin typeface="Times" pitchFamily="-107" charset="0"/>
              </a:rPr>
              <a:t> receptor expression in the smooth muscle cells is directly affected.</a:t>
            </a:r>
            <a:endParaRPr lang="en-US" dirty="0" smtClean="0">
              <a:latin typeface="Times" pitchFamily="-107" charset="0"/>
            </a:endParaRPr>
          </a:p>
        </p:txBody>
      </p:sp>
      <p:sp>
        <p:nvSpPr>
          <p:cNvPr id="67588" name="Slide Number Placeholder 3"/>
          <p:cNvSpPr>
            <a:spLocks noGrp="1"/>
          </p:cNvSpPr>
          <p:nvPr>
            <p:ph type="sldNum" sz="quarter" idx="5"/>
          </p:nvPr>
        </p:nvSpPr>
        <p:spPr>
          <a:noFill/>
        </p:spPr>
        <p:txBody>
          <a:bodyPr/>
          <a:lstStyle/>
          <a:p>
            <a:fld id="{F2E868DD-5B57-4512-B91B-ACDD968E8558}" type="slidenum">
              <a:rPr lang="en-US"/>
              <a:pPr/>
              <a:t>35</a:t>
            </a:fld>
            <a:endParaRPr lang="en-US"/>
          </a:p>
        </p:txBody>
      </p:sp>
    </p:spTree>
    <p:extLst>
      <p:ext uri="{BB962C8B-B14F-4D97-AF65-F5344CB8AC3E}">
        <p14:creationId xmlns:p14="http://schemas.microsoft.com/office/powerpoint/2010/main" val="4110974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r>
              <a:rPr lang="en-US" dirty="0" smtClean="0">
                <a:latin typeface="Times" pitchFamily="-107" charset="0"/>
              </a:rPr>
              <a:t>Endothelial cells on the interior of the C2025 cartridge. The C2025 permits the attachment of cytokines and other matrix</a:t>
            </a:r>
            <a:r>
              <a:rPr lang="en-US" baseline="0" dirty="0" smtClean="0">
                <a:latin typeface="Times" pitchFamily="-107" charset="0"/>
              </a:rPr>
              <a:t> proteins to the surface of the fiber. In this case </a:t>
            </a:r>
            <a:r>
              <a:rPr lang="en-US" baseline="0" dirty="0" err="1" smtClean="0">
                <a:latin typeface="Times" pitchFamily="-107" charset="0"/>
              </a:rPr>
              <a:t>glycosylated</a:t>
            </a:r>
            <a:r>
              <a:rPr lang="en-US" baseline="0" dirty="0" smtClean="0">
                <a:latin typeface="Times" pitchFamily="-107" charset="0"/>
              </a:rPr>
              <a:t> </a:t>
            </a:r>
            <a:r>
              <a:rPr lang="en-US" baseline="0" dirty="0" err="1" smtClean="0">
                <a:latin typeface="Times" pitchFamily="-107" charset="0"/>
              </a:rPr>
              <a:t>fibronectin</a:t>
            </a:r>
            <a:r>
              <a:rPr lang="en-US" baseline="0" dirty="0" smtClean="0">
                <a:latin typeface="Times" pitchFamily="-107" charset="0"/>
              </a:rPr>
              <a:t> is used to mimic changes associated with diabetes.</a:t>
            </a:r>
            <a:endParaRPr lang="en-US" dirty="0" smtClean="0">
              <a:latin typeface="Times" pitchFamily="-107" charset="0"/>
            </a:endParaRPr>
          </a:p>
        </p:txBody>
      </p:sp>
      <p:sp>
        <p:nvSpPr>
          <p:cNvPr id="69636" name="Slide Number Placeholder 3"/>
          <p:cNvSpPr>
            <a:spLocks noGrp="1"/>
          </p:cNvSpPr>
          <p:nvPr>
            <p:ph type="sldNum" sz="quarter" idx="5"/>
          </p:nvPr>
        </p:nvSpPr>
        <p:spPr>
          <a:noFill/>
        </p:spPr>
        <p:txBody>
          <a:bodyPr/>
          <a:lstStyle/>
          <a:p>
            <a:fld id="{5E6C7E58-BD38-4282-9E6F-49F0514FEBC3}" type="slidenum">
              <a:rPr lang="en-US"/>
              <a:pPr/>
              <a:t>36</a:t>
            </a:fld>
            <a:endParaRPr lang="en-US"/>
          </a:p>
        </p:txBody>
      </p:sp>
    </p:spTree>
    <p:extLst>
      <p:ext uri="{BB962C8B-B14F-4D97-AF65-F5344CB8AC3E}">
        <p14:creationId xmlns:p14="http://schemas.microsoft.com/office/powerpoint/2010/main" val="4107113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eaLnBrk="1" hangingPunct="1"/>
            <a:r>
              <a:rPr lang="en-US" dirty="0" smtClean="0">
                <a:latin typeface="Times" pitchFamily="-107" charset="0"/>
              </a:rPr>
              <a:t>Feast or famine cycle. The cells are exposed to constantly changing conditions with their optimum conditions for protein and antibody production being only a small part of this cycle. Just when things get good it is time to split the cells and start the process all over again.</a:t>
            </a:r>
          </a:p>
        </p:txBody>
      </p:sp>
      <p:sp>
        <p:nvSpPr>
          <p:cNvPr id="12292" name="Slide Number Placeholder 3"/>
          <p:cNvSpPr>
            <a:spLocks noGrp="1"/>
          </p:cNvSpPr>
          <p:nvPr>
            <p:ph type="sldNum" sz="quarter" idx="5"/>
          </p:nvPr>
        </p:nvSpPr>
        <p:spPr>
          <a:noFill/>
        </p:spPr>
        <p:txBody>
          <a:bodyPr/>
          <a:lstStyle/>
          <a:p>
            <a:fld id="{0C868A6C-FF93-41DA-8220-826AA8E82D77}" type="slidenum">
              <a:rPr lang="en-US"/>
              <a:pPr/>
              <a:t>4</a:t>
            </a:fld>
            <a:endParaRPr lang="en-US"/>
          </a:p>
        </p:txBody>
      </p:sp>
    </p:spTree>
    <p:extLst>
      <p:ext uri="{BB962C8B-B14F-4D97-AF65-F5344CB8AC3E}">
        <p14:creationId xmlns:p14="http://schemas.microsoft.com/office/powerpoint/2010/main" val="4273208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a:ln/>
        </p:spPr>
        <p:txBody>
          <a:bodyPr/>
          <a:lstStyle/>
          <a:p>
            <a:r>
              <a:rPr lang="en-US" smtClean="0">
                <a:latin typeface="Times" pitchFamily="-107" charset="0"/>
              </a:rPr>
              <a:t>Proliferation assay for endothelial cells cultured in flasks (no shear) and inside the fiber exposed to shear stress. Note that the cells exposed to shear behave like endothelial cells in vitro and do not divide.</a:t>
            </a:r>
          </a:p>
        </p:txBody>
      </p:sp>
      <p:sp>
        <p:nvSpPr>
          <p:cNvPr id="73732" name="Slide Number Placeholder 3"/>
          <p:cNvSpPr>
            <a:spLocks noGrp="1"/>
          </p:cNvSpPr>
          <p:nvPr>
            <p:ph type="sldNum" sz="quarter" idx="5"/>
          </p:nvPr>
        </p:nvSpPr>
        <p:spPr>
          <a:noFill/>
        </p:spPr>
        <p:txBody>
          <a:bodyPr/>
          <a:lstStyle/>
          <a:p>
            <a:fld id="{860911CA-036E-4344-A792-CA7DEF366DC8}" type="slidenum">
              <a:rPr lang="en-US"/>
              <a:pPr/>
              <a:t>37</a:t>
            </a:fld>
            <a:endParaRPr lang="en-US"/>
          </a:p>
        </p:txBody>
      </p:sp>
    </p:spTree>
    <p:extLst>
      <p:ext uri="{BB962C8B-B14F-4D97-AF65-F5344CB8AC3E}">
        <p14:creationId xmlns:p14="http://schemas.microsoft.com/office/powerpoint/2010/main" val="2437528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eaLnBrk="1" hangingPunct="1"/>
            <a:r>
              <a:rPr lang="en-US" dirty="0" smtClean="0">
                <a:latin typeface="Times" pitchFamily="-107" charset="0"/>
              </a:rPr>
              <a:t>High levels of shears stress can mimic pulmonary</a:t>
            </a:r>
            <a:r>
              <a:rPr lang="en-US" baseline="0" dirty="0" smtClean="0">
                <a:latin typeface="Times" pitchFamily="-107" charset="0"/>
              </a:rPr>
              <a:t> hypertension.</a:t>
            </a:r>
            <a:endParaRPr lang="en-US" dirty="0" smtClean="0">
              <a:latin typeface="Times" pitchFamily="-107" charset="0"/>
            </a:endParaRPr>
          </a:p>
        </p:txBody>
      </p:sp>
      <p:sp>
        <p:nvSpPr>
          <p:cNvPr id="71684" name="Slide Number Placeholder 3"/>
          <p:cNvSpPr>
            <a:spLocks noGrp="1"/>
          </p:cNvSpPr>
          <p:nvPr>
            <p:ph type="sldNum" sz="quarter" idx="5"/>
          </p:nvPr>
        </p:nvSpPr>
        <p:spPr>
          <a:noFill/>
        </p:spPr>
        <p:txBody>
          <a:bodyPr/>
          <a:lstStyle/>
          <a:p>
            <a:fld id="{860463C4-7964-4B69-A107-4F2CCC957E44}" type="slidenum">
              <a:rPr lang="en-US"/>
              <a:pPr/>
              <a:t>38</a:t>
            </a:fld>
            <a:endParaRPr lang="en-US"/>
          </a:p>
        </p:txBody>
      </p:sp>
    </p:spTree>
    <p:extLst>
      <p:ext uri="{BB962C8B-B14F-4D97-AF65-F5344CB8AC3E}">
        <p14:creationId xmlns:p14="http://schemas.microsoft.com/office/powerpoint/2010/main" val="2073350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C152099-8D43-7A40-9838-FC2AC8124EDB}" type="slidenum">
              <a:rPr lang="en-US" smtClean="0"/>
              <a:pPr/>
              <a:t>42</a:t>
            </a:fld>
            <a:endParaRPr lang="en-US"/>
          </a:p>
        </p:txBody>
      </p:sp>
    </p:spTree>
    <p:extLst>
      <p:ext uri="{BB962C8B-B14F-4D97-AF65-F5344CB8AC3E}">
        <p14:creationId xmlns:p14="http://schemas.microsoft.com/office/powerpoint/2010/main" val="2543908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C152099-8D43-7A40-9838-FC2AC8124EDB}" type="slidenum">
              <a:rPr lang="en-US" smtClean="0"/>
              <a:pPr/>
              <a:t>43</a:t>
            </a:fld>
            <a:endParaRPr lang="en-US"/>
          </a:p>
        </p:txBody>
      </p:sp>
    </p:spTree>
    <p:extLst>
      <p:ext uri="{BB962C8B-B14F-4D97-AF65-F5344CB8AC3E}">
        <p14:creationId xmlns:p14="http://schemas.microsoft.com/office/powerpoint/2010/main" val="1049811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*sucrose</a:t>
            </a:r>
            <a:r>
              <a:rPr lang="en-US" baseline="0" dirty="0" smtClean="0"/>
              <a:t> buffer consists of: 20mM Tris-HCl, 1mM MgCl, 10% sucrose, pH 7.4. It enables greater solubility of exosomes.</a:t>
            </a:r>
            <a:endParaRPr lang="en-US" dirty="0"/>
          </a:p>
        </p:txBody>
      </p:sp>
      <p:sp>
        <p:nvSpPr>
          <p:cNvPr id="4" name="Slide Number Placeholder 3"/>
          <p:cNvSpPr>
            <a:spLocks noGrp="1"/>
          </p:cNvSpPr>
          <p:nvPr>
            <p:ph type="sldNum" sz="quarter" idx="10"/>
          </p:nvPr>
        </p:nvSpPr>
        <p:spPr/>
        <p:txBody>
          <a:bodyPr/>
          <a:lstStyle/>
          <a:p>
            <a:fld id="{609CD293-CE29-8049-BB66-1DE15B069059}" type="slidenum">
              <a:rPr lang="en-US" smtClean="0">
                <a:latin typeface="GE Inspira Pitch"/>
              </a:rPr>
              <a:pPr/>
              <a:t>47</a:t>
            </a:fld>
            <a:endParaRPr lang="en-US" dirty="0">
              <a:latin typeface="GE Inspira Pitch"/>
            </a:endParaRPr>
          </a:p>
        </p:txBody>
      </p:sp>
    </p:spTree>
    <p:extLst>
      <p:ext uri="{BB962C8B-B14F-4D97-AF65-F5344CB8AC3E}">
        <p14:creationId xmlns:p14="http://schemas.microsoft.com/office/powerpoint/2010/main" val="277344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smtClean="0">
              <a:latin typeface="Times" pitchFamily="-107" charset="0"/>
            </a:endParaRPr>
          </a:p>
        </p:txBody>
      </p:sp>
      <p:sp>
        <p:nvSpPr>
          <p:cNvPr id="75780" name="Slide Number Placeholder 3"/>
          <p:cNvSpPr>
            <a:spLocks noGrp="1"/>
          </p:cNvSpPr>
          <p:nvPr>
            <p:ph type="sldNum" sz="quarter" idx="5"/>
          </p:nvPr>
        </p:nvSpPr>
        <p:spPr>
          <a:noFill/>
        </p:spPr>
        <p:txBody>
          <a:bodyPr/>
          <a:lstStyle/>
          <a:p>
            <a:fld id="{175A1C03-4508-4783-8F70-26366A87D0C7}" type="slidenum">
              <a:rPr lang="en-US"/>
              <a:pPr/>
              <a:t>51</a:t>
            </a:fld>
            <a:endParaRPr lang="en-US"/>
          </a:p>
        </p:txBody>
      </p:sp>
    </p:spTree>
    <p:extLst>
      <p:ext uri="{BB962C8B-B14F-4D97-AF65-F5344CB8AC3E}">
        <p14:creationId xmlns:p14="http://schemas.microsoft.com/office/powerpoint/2010/main" val="365119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Embryoid</a:t>
            </a:r>
            <a:r>
              <a:rPr lang="en-US" dirty="0" smtClean="0"/>
              <a:t> bodies as also observed, highly reactive with CD102</a:t>
            </a:r>
            <a:endParaRPr lang="en-US" dirty="0"/>
          </a:p>
        </p:txBody>
      </p:sp>
      <p:sp>
        <p:nvSpPr>
          <p:cNvPr id="4" name="Slide Number Placeholder 3"/>
          <p:cNvSpPr>
            <a:spLocks noGrp="1"/>
          </p:cNvSpPr>
          <p:nvPr>
            <p:ph type="sldNum" sz="quarter" idx="10"/>
          </p:nvPr>
        </p:nvSpPr>
        <p:spPr/>
        <p:txBody>
          <a:bodyPr/>
          <a:lstStyle/>
          <a:p>
            <a:fld id="{19C789B5-6972-4EE6-AEF9-E8405883AD6F}" type="slidenum">
              <a:rPr lang="en-US" smtClean="0"/>
              <a:pPr/>
              <a:t>53</a:t>
            </a:fld>
            <a:endParaRPr lang="en-US"/>
          </a:p>
        </p:txBody>
      </p:sp>
    </p:spTree>
    <p:extLst>
      <p:ext uri="{BB962C8B-B14F-4D97-AF65-F5344CB8AC3E}">
        <p14:creationId xmlns:p14="http://schemas.microsoft.com/office/powerpoint/2010/main" val="1110856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eaLnBrk="1" hangingPunct="1"/>
            <a:endParaRPr lang="en-US" smtClean="0">
              <a:latin typeface="Times" pitchFamily="-107" charset="0"/>
            </a:endParaRPr>
          </a:p>
        </p:txBody>
      </p:sp>
      <p:sp>
        <p:nvSpPr>
          <p:cNvPr id="82948" name="Slide Number Placeholder 3"/>
          <p:cNvSpPr>
            <a:spLocks noGrp="1"/>
          </p:cNvSpPr>
          <p:nvPr>
            <p:ph type="sldNum" sz="quarter" idx="5"/>
          </p:nvPr>
        </p:nvSpPr>
        <p:spPr>
          <a:noFill/>
        </p:spPr>
        <p:txBody>
          <a:bodyPr/>
          <a:lstStyle/>
          <a:p>
            <a:fld id="{765F043D-CE2A-46C6-B633-207655069F92}" type="slidenum">
              <a:rPr lang="en-US"/>
              <a:pPr/>
              <a:t>56</a:t>
            </a:fld>
            <a:endParaRPr lang="en-US"/>
          </a:p>
        </p:txBody>
      </p:sp>
    </p:spTree>
    <p:extLst>
      <p:ext uri="{BB962C8B-B14F-4D97-AF65-F5344CB8AC3E}">
        <p14:creationId xmlns:p14="http://schemas.microsoft.com/office/powerpoint/2010/main" val="510191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eaLnBrk="1" hangingPunct="1"/>
            <a:endParaRPr lang="en-US" smtClean="0">
              <a:latin typeface="Times" pitchFamily="-107" charset="0"/>
            </a:endParaRPr>
          </a:p>
        </p:txBody>
      </p:sp>
      <p:sp>
        <p:nvSpPr>
          <p:cNvPr id="84996" name="Slide Number Placeholder 3"/>
          <p:cNvSpPr>
            <a:spLocks noGrp="1"/>
          </p:cNvSpPr>
          <p:nvPr>
            <p:ph type="sldNum" sz="quarter" idx="5"/>
          </p:nvPr>
        </p:nvSpPr>
        <p:spPr>
          <a:noFill/>
        </p:spPr>
        <p:txBody>
          <a:bodyPr/>
          <a:lstStyle/>
          <a:p>
            <a:fld id="{B98C68F3-3847-4D4F-A025-2779B0FE8D53}" type="slidenum">
              <a:rPr lang="en-US"/>
              <a:pPr/>
              <a:t>57</a:t>
            </a:fld>
            <a:endParaRPr lang="en-US"/>
          </a:p>
        </p:txBody>
      </p:sp>
    </p:spTree>
    <p:extLst>
      <p:ext uri="{BB962C8B-B14F-4D97-AF65-F5344CB8AC3E}">
        <p14:creationId xmlns:p14="http://schemas.microsoft.com/office/powerpoint/2010/main" val="575513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pPr eaLnBrk="1" hangingPunct="1"/>
            <a:r>
              <a:rPr lang="en-US" dirty="0" smtClean="0">
                <a:latin typeface="Times" pitchFamily="-107" charset="0"/>
              </a:rPr>
              <a:t>Cells are sensitive to plating density. Since the nutrients come from the top down when cells reach confluence it is necessary to split the cells, otherwise the bottom layer does not receive oxygen and nutrients and the cells peel off and die.</a:t>
            </a:r>
          </a:p>
        </p:txBody>
      </p:sp>
      <p:sp>
        <p:nvSpPr>
          <p:cNvPr id="16388" name="Slide Number Placeholder 3"/>
          <p:cNvSpPr>
            <a:spLocks noGrp="1"/>
          </p:cNvSpPr>
          <p:nvPr>
            <p:ph type="sldNum" sz="quarter" idx="5"/>
          </p:nvPr>
        </p:nvSpPr>
        <p:spPr>
          <a:noFill/>
        </p:spPr>
        <p:txBody>
          <a:bodyPr/>
          <a:lstStyle/>
          <a:p>
            <a:fld id="{72B27C5C-A41E-4C2C-AB11-4E53BF8C3704}" type="slidenum">
              <a:rPr lang="en-US"/>
              <a:pPr/>
              <a:t>5</a:t>
            </a:fld>
            <a:endParaRPr lang="en-US"/>
          </a:p>
        </p:txBody>
      </p:sp>
    </p:spTree>
    <p:extLst>
      <p:ext uri="{BB962C8B-B14F-4D97-AF65-F5344CB8AC3E}">
        <p14:creationId xmlns:p14="http://schemas.microsoft.com/office/powerpoint/2010/main" val="345385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pPr eaLnBrk="1" hangingPunct="1"/>
            <a:r>
              <a:rPr lang="en-US" dirty="0" smtClean="0">
                <a:latin typeface="Times" pitchFamily="-107" charset="0"/>
              </a:rPr>
              <a:t>Hollow fiber cell culture maintains the cells at their optimum growth and production conditions consistently for long term culture. A </a:t>
            </a:r>
            <a:r>
              <a:rPr lang="en-US" dirty="0" err="1" smtClean="0">
                <a:latin typeface="Times" pitchFamily="-107" charset="0"/>
              </a:rPr>
              <a:t>glioma</a:t>
            </a:r>
            <a:r>
              <a:rPr lang="en-US" dirty="0" smtClean="0">
                <a:latin typeface="Times" pitchFamily="-107" charset="0"/>
              </a:rPr>
              <a:t> cell line has been maintained for 2 years of continuous culture, a </a:t>
            </a:r>
            <a:r>
              <a:rPr lang="en-US" dirty="0" err="1" smtClean="0">
                <a:latin typeface="Times" pitchFamily="-107" charset="0"/>
              </a:rPr>
              <a:t>hybridoma</a:t>
            </a:r>
            <a:r>
              <a:rPr lang="en-US" dirty="0" smtClean="0">
                <a:latin typeface="Times" pitchFamily="-107" charset="0"/>
              </a:rPr>
              <a:t> for one year of continuous production.  Cytokines</a:t>
            </a:r>
            <a:r>
              <a:rPr lang="en-US" baseline="0" dirty="0" smtClean="0">
                <a:latin typeface="Times" pitchFamily="-107" charset="0"/>
              </a:rPr>
              <a:t> are concentrated around the cells eliminating lag phase, the cells do not need to be split and product is concentrated.</a:t>
            </a:r>
            <a:endParaRPr lang="en-US" dirty="0" smtClean="0">
              <a:latin typeface="Times" pitchFamily="-107" charset="0"/>
            </a:endParaRPr>
          </a:p>
        </p:txBody>
      </p:sp>
      <p:sp>
        <p:nvSpPr>
          <p:cNvPr id="14340" name="Slide Number Placeholder 3"/>
          <p:cNvSpPr>
            <a:spLocks noGrp="1"/>
          </p:cNvSpPr>
          <p:nvPr>
            <p:ph type="sldNum" sz="quarter" idx="5"/>
          </p:nvPr>
        </p:nvSpPr>
        <p:spPr>
          <a:noFill/>
        </p:spPr>
        <p:txBody>
          <a:bodyPr/>
          <a:lstStyle/>
          <a:p>
            <a:fld id="{1F8C461A-4E88-4BBB-A4C9-8B9BD00B6F31}" type="slidenum">
              <a:rPr lang="en-US"/>
              <a:pPr/>
              <a:t>6</a:t>
            </a:fld>
            <a:endParaRPr lang="en-US"/>
          </a:p>
        </p:txBody>
      </p:sp>
    </p:spTree>
    <p:extLst>
      <p:ext uri="{BB962C8B-B14F-4D97-AF65-F5344CB8AC3E}">
        <p14:creationId xmlns:p14="http://schemas.microsoft.com/office/powerpoint/2010/main" val="384209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eaLnBrk="1" hangingPunct="1"/>
            <a:r>
              <a:rPr lang="en-US" dirty="0" smtClean="0">
                <a:latin typeface="Times" pitchFamily="-107" charset="0"/>
              </a:rPr>
              <a:t>Cross section of a hollow fiber cartridge. Hollow fiber is fundamentally different from flask</a:t>
            </a:r>
            <a:r>
              <a:rPr lang="en-US" baseline="0" dirty="0" smtClean="0">
                <a:latin typeface="Times" pitchFamily="-107" charset="0"/>
              </a:rPr>
              <a:t> culture in three ways:</a:t>
            </a:r>
            <a:r>
              <a:rPr lang="en-US" dirty="0" smtClean="0">
                <a:latin typeface="Times" pitchFamily="-107" charset="0"/>
              </a:rPr>
              <a:t> 1) provides a tremendous amount of surface area to volume. Typically 150cm2 per ml of volume 2) provides a porous support for cell attachment. It is not necessary to split the cells, they can be maintained in post-confluent conditions for many months 3) small molecules such as glucose and lactate can freely cross the fiber but larger ones such as secreted proteins and antibodies cannot cross the fiber and become highly concentrated. </a:t>
            </a:r>
          </a:p>
        </p:txBody>
      </p:sp>
      <p:sp>
        <p:nvSpPr>
          <p:cNvPr id="18436" name="Slide Number Placeholder 3"/>
          <p:cNvSpPr>
            <a:spLocks noGrp="1"/>
          </p:cNvSpPr>
          <p:nvPr>
            <p:ph type="sldNum" sz="quarter" idx="5"/>
          </p:nvPr>
        </p:nvSpPr>
        <p:spPr>
          <a:noFill/>
        </p:spPr>
        <p:txBody>
          <a:bodyPr/>
          <a:lstStyle/>
          <a:p>
            <a:fld id="{888D8485-316D-4698-AC3D-8F1FBD35FDBF}" type="slidenum">
              <a:rPr lang="en-US"/>
              <a:pPr/>
              <a:t>7</a:t>
            </a:fld>
            <a:endParaRPr lang="en-US"/>
          </a:p>
        </p:txBody>
      </p:sp>
    </p:spTree>
    <p:extLst>
      <p:ext uri="{BB962C8B-B14F-4D97-AF65-F5344CB8AC3E}">
        <p14:creationId xmlns:p14="http://schemas.microsoft.com/office/powerpoint/2010/main" val="1049756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eaLnBrk="1" hangingPunct="1"/>
            <a:r>
              <a:rPr lang="en-US" dirty="0" smtClean="0">
                <a:latin typeface="Times" pitchFamily="-107" charset="0"/>
              </a:rPr>
              <a:t>High gross filtration rate fiber used by </a:t>
            </a:r>
            <a:r>
              <a:rPr lang="en-US" dirty="0" err="1" smtClean="0">
                <a:latin typeface="Times" pitchFamily="-107" charset="0"/>
              </a:rPr>
              <a:t>FiberCell</a:t>
            </a:r>
            <a:r>
              <a:rPr lang="en-US" dirty="0" smtClean="0">
                <a:latin typeface="Times" pitchFamily="-107" charset="0"/>
              </a:rPr>
              <a:t> advances the technology over what was available in the past. This results rapid exchange of nutrients and waste products and renders the cells resistant to high levels of lactate.</a:t>
            </a:r>
          </a:p>
        </p:txBody>
      </p:sp>
      <p:sp>
        <p:nvSpPr>
          <p:cNvPr id="22532" name="Slide Number Placeholder 3"/>
          <p:cNvSpPr>
            <a:spLocks noGrp="1"/>
          </p:cNvSpPr>
          <p:nvPr>
            <p:ph type="sldNum" sz="quarter" idx="5"/>
          </p:nvPr>
        </p:nvSpPr>
        <p:spPr>
          <a:noFill/>
        </p:spPr>
        <p:txBody>
          <a:bodyPr/>
          <a:lstStyle/>
          <a:p>
            <a:fld id="{5F2B902C-0838-49A1-BE37-6E1779BB2418}" type="slidenum">
              <a:rPr lang="en-US"/>
              <a:pPr/>
              <a:t>8</a:t>
            </a:fld>
            <a:endParaRPr lang="en-US"/>
          </a:p>
        </p:txBody>
      </p:sp>
    </p:spTree>
    <p:extLst>
      <p:ext uri="{BB962C8B-B14F-4D97-AF65-F5344CB8AC3E}">
        <p14:creationId xmlns:p14="http://schemas.microsoft.com/office/powerpoint/2010/main" val="832254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pPr eaLnBrk="1" hangingPunct="1"/>
            <a:r>
              <a:rPr lang="en-US" dirty="0" smtClean="0">
                <a:latin typeface="Times" pitchFamily="-107" charset="0"/>
              </a:rPr>
              <a:t>High cell density permits the reduction of dependence upon serum, lower concentration of serum, serum free medium or CDM HD can support cells at this high density. </a:t>
            </a:r>
            <a:r>
              <a:rPr lang="en-US" dirty="0" err="1" smtClean="0">
                <a:latin typeface="Times" pitchFamily="-107" charset="0"/>
              </a:rPr>
              <a:t>FiberCell</a:t>
            </a:r>
            <a:r>
              <a:rPr lang="en-US" dirty="0" smtClean="0">
                <a:latin typeface="Times" pitchFamily="-107" charset="0"/>
              </a:rPr>
              <a:t> utilized wavy fibers resulting in even distribution of the fiber bundle inside the cartridge optimizing it for suspension cells as well as adherent cells.</a:t>
            </a:r>
          </a:p>
        </p:txBody>
      </p:sp>
      <p:sp>
        <p:nvSpPr>
          <p:cNvPr id="24580" name="Slide Number Placeholder 3"/>
          <p:cNvSpPr>
            <a:spLocks noGrp="1"/>
          </p:cNvSpPr>
          <p:nvPr>
            <p:ph type="sldNum" sz="quarter" idx="5"/>
          </p:nvPr>
        </p:nvSpPr>
        <p:spPr>
          <a:noFill/>
        </p:spPr>
        <p:txBody>
          <a:bodyPr/>
          <a:lstStyle/>
          <a:p>
            <a:fld id="{87EB489F-9D8C-4AE8-875B-9A95AAC4FC4A}" type="slidenum">
              <a:rPr lang="en-US"/>
              <a:pPr/>
              <a:t>9</a:t>
            </a:fld>
            <a:endParaRPr lang="en-US"/>
          </a:p>
        </p:txBody>
      </p:sp>
    </p:spTree>
    <p:extLst>
      <p:ext uri="{BB962C8B-B14F-4D97-AF65-F5344CB8AC3E}">
        <p14:creationId xmlns:p14="http://schemas.microsoft.com/office/powerpoint/2010/main" val="1701040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pPr eaLnBrk="1" hangingPunct="1"/>
            <a:r>
              <a:rPr lang="en-US" dirty="0" smtClean="0">
                <a:latin typeface="Times" pitchFamily="-107" charset="0"/>
              </a:rPr>
              <a:t>Schematic of the cartridge system. </a:t>
            </a:r>
            <a:r>
              <a:rPr lang="en-US" dirty="0" err="1" smtClean="0">
                <a:latin typeface="Times" pitchFamily="-107" charset="0"/>
              </a:rPr>
              <a:t>FiberCell</a:t>
            </a:r>
            <a:r>
              <a:rPr lang="en-US" dirty="0" smtClean="0">
                <a:latin typeface="Times" pitchFamily="-107" charset="0"/>
              </a:rPr>
              <a:t> utilizes a proprietary positive pressure displacement pump system, a squishy pump, that uses two one way check valves and a piston to generate up to 140 </a:t>
            </a:r>
            <a:r>
              <a:rPr lang="en-US" dirty="0" err="1" smtClean="0">
                <a:latin typeface="Times" pitchFamily="-107" charset="0"/>
              </a:rPr>
              <a:t>mls</a:t>
            </a:r>
            <a:r>
              <a:rPr lang="en-US" dirty="0" smtClean="0">
                <a:latin typeface="Times" pitchFamily="-107" charset="0"/>
              </a:rPr>
              <a:t>/minute flow rate with no wear on the pump tubing. </a:t>
            </a:r>
            <a:r>
              <a:rPr lang="en-US" dirty="0" err="1" smtClean="0">
                <a:latin typeface="Times" pitchFamily="-107" charset="0"/>
              </a:rPr>
              <a:t>Pulsatile</a:t>
            </a:r>
            <a:r>
              <a:rPr lang="en-US" dirty="0" smtClean="0">
                <a:latin typeface="Times" pitchFamily="-107" charset="0"/>
              </a:rPr>
              <a:t> flow enhances</a:t>
            </a:r>
            <a:r>
              <a:rPr lang="en-US" baseline="0" dirty="0" smtClean="0">
                <a:latin typeface="Times" pitchFamily="-107" charset="0"/>
              </a:rPr>
              <a:t> exchange across the fibers. </a:t>
            </a:r>
            <a:r>
              <a:rPr lang="en-US" dirty="0" smtClean="0">
                <a:latin typeface="Times" pitchFamily="-107" charset="0"/>
              </a:rPr>
              <a:t>The system is totally sealed for bio-safety, making culture of pathogens easy,</a:t>
            </a:r>
          </a:p>
        </p:txBody>
      </p:sp>
      <p:sp>
        <p:nvSpPr>
          <p:cNvPr id="26628" name="Slide Number Placeholder 3"/>
          <p:cNvSpPr>
            <a:spLocks noGrp="1"/>
          </p:cNvSpPr>
          <p:nvPr>
            <p:ph type="sldNum" sz="quarter" idx="5"/>
          </p:nvPr>
        </p:nvSpPr>
        <p:spPr>
          <a:noFill/>
        </p:spPr>
        <p:txBody>
          <a:bodyPr/>
          <a:lstStyle/>
          <a:p>
            <a:fld id="{2E10EA59-8FD9-4ADF-8285-5C9B5BA67517}" type="slidenum">
              <a:rPr lang="en-US"/>
              <a:pPr/>
              <a:t>10</a:t>
            </a:fld>
            <a:endParaRPr lang="en-US"/>
          </a:p>
        </p:txBody>
      </p:sp>
    </p:spTree>
    <p:extLst>
      <p:ext uri="{BB962C8B-B14F-4D97-AF65-F5344CB8AC3E}">
        <p14:creationId xmlns:p14="http://schemas.microsoft.com/office/powerpoint/2010/main" val="2311941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284F6F-9BA1-4338-8E53-1692ED06208F}" type="datetimeFigureOut">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21AB-C503-4112-89A4-89E646565C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2585" y="0"/>
            <a:ext cx="4471416" cy="3353774"/>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smtClean="0"/>
              <a:t>Click to add title</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smtClean="0">
                <a:solidFill>
                  <a:srgbClr val="005CB9"/>
                </a:solidFill>
                <a:latin typeface="GE Inspira Pitch"/>
                <a:ea typeface="+mn-ea"/>
              </a:rPr>
              <a:t>Imagination at work</a:t>
            </a:r>
            <a:endParaRPr lang="en-US" sz="1600" b="1" dirty="0">
              <a:solidFill>
                <a:srgbClr val="005CB9"/>
              </a:solidFill>
              <a:latin typeface="GE Inspira Pitch"/>
              <a:ea typeface="+mn-ea"/>
            </a:endParaRP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7441967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36702"/>
            <a:ext cx="4382429" cy="191801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smtClean="0"/>
              <a:t>Click to add title</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smtClean="0">
                <a:solidFill>
                  <a:srgbClr val="005CB9"/>
                </a:solidFill>
                <a:latin typeface="GE Inspira Pitch"/>
                <a:ea typeface="+mn-ea"/>
              </a:rPr>
              <a:t>Imagination at work</a:t>
            </a:r>
            <a:endParaRPr lang="en-US" sz="1600" b="1" dirty="0">
              <a:solidFill>
                <a:srgbClr val="005CB9"/>
              </a:solidFill>
              <a:latin typeface="GE Inspira Pitch"/>
              <a:ea typeface="+mn-ea"/>
            </a:endParaRP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256354153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237744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smtClean="0"/>
              <a:t>Click to add title</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smtClean="0">
                <a:solidFill>
                  <a:srgbClr val="005CB9"/>
                </a:solidFill>
                <a:latin typeface="GE Inspira Pitch"/>
                <a:ea typeface="+mn-ea"/>
              </a:rPr>
              <a:t>Imagination at work</a:t>
            </a:r>
            <a:endParaRPr lang="en-US" sz="1600" b="1" dirty="0">
              <a:solidFill>
                <a:srgbClr val="005CB9"/>
              </a:solidFill>
              <a:latin typeface="GE Inspira Pitch"/>
              <a:ea typeface="+mn-ea"/>
            </a:endParaRP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30837614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1" cy="2428298"/>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smtClean="0"/>
              <a:t>Click to add title</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smtClean="0">
                <a:solidFill>
                  <a:srgbClr val="005CB9"/>
                </a:solidFill>
                <a:latin typeface="GE Inspira Pitch"/>
                <a:ea typeface="+mn-ea"/>
              </a:rPr>
              <a:t>Imagination at work</a:t>
            </a:r>
            <a:endParaRPr lang="en-US" sz="1600" b="1" dirty="0">
              <a:solidFill>
                <a:srgbClr val="005CB9"/>
              </a:solidFill>
              <a:latin typeface="GE Inspira Pitch"/>
              <a:ea typeface="+mn-ea"/>
            </a:endParaRP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8867283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77352" y="0"/>
            <a:ext cx="3770721" cy="4257964"/>
          </a:xfrm>
          <a:prstGeom prst="rect">
            <a:avLst/>
          </a:prstGeom>
        </p:spPr>
      </p:pic>
      <p:sp>
        <p:nvSpPr>
          <p:cNvPr id="2" name="Title 1"/>
          <p:cNvSpPr>
            <a:spLocks noGrp="1"/>
          </p:cNvSpPr>
          <p:nvPr>
            <p:ph type="ctrTitle" hasCustomPrompt="1"/>
          </p:nvPr>
        </p:nvSpPr>
        <p:spPr>
          <a:xfrm>
            <a:off x="365760" y="3482975"/>
            <a:ext cx="5811520" cy="1470025"/>
          </a:xfrm>
        </p:spPr>
        <p:txBody>
          <a:bodyPr/>
          <a:lstStyle>
            <a:lvl1pPr>
              <a:lnSpc>
                <a:spcPct val="90000"/>
              </a:lnSpc>
              <a:defRPr sz="4800"/>
            </a:lvl1pPr>
          </a:lstStyle>
          <a:p>
            <a:r>
              <a:rPr lang="en-US" dirty="0" smtClean="0"/>
              <a:t>Click to add title</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smtClean="0">
                <a:solidFill>
                  <a:srgbClr val="005CB9"/>
                </a:solidFill>
                <a:latin typeface="GE Inspira Pitch"/>
                <a:ea typeface="+mn-ea"/>
              </a:rPr>
              <a:t>Imagination at work</a:t>
            </a:r>
            <a:endParaRPr lang="en-US" sz="1600" b="1" dirty="0">
              <a:solidFill>
                <a:srgbClr val="005CB9"/>
              </a:solidFill>
              <a:latin typeface="GE Inspira Pitch"/>
              <a:ea typeface="+mn-ea"/>
            </a:endParaRP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33027173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3070975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ke Away">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84048" y="5129213"/>
            <a:ext cx="8348472" cy="646331"/>
          </a:xfrm>
          <a:solidFill>
            <a:schemeClr val="tx2"/>
          </a:solidFill>
        </p:spPr>
        <p:txBody>
          <a:bodyPr wrap="square" lIns="182880" tIns="182880" rIns="182880" bIns="182880" rtlCol="0">
            <a:spAutoFit/>
          </a:bodyPr>
          <a:lstStyle>
            <a:lvl1pPr algn="ctr">
              <a:defRPr lang="en-US" sz="1800" dirty="0" smtClean="0">
                <a:solidFill>
                  <a:schemeClr val="bg1"/>
                </a:solidFill>
              </a:defRPr>
            </a:lvl1pPr>
          </a:lstStyle>
          <a:p>
            <a:pPr lvl="0" algn="ctr"/>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4048" y="1627633"/>
            <a:ext cx="8347202" cy="3401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9225128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torytellin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094" y="551747"/>
            <a:ext cx="8352156" cy="102100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79094" y="2395728"/>
            <a:ext cx="8347202" cy="3654997"/>
          </a:xfrm>
        </p:spPr>
        <p:txBody>
          <a:bodyPr/>
          <a:lstStyle>
            <a:lvl1pPr>
              <a:defRPr sz="2800">
                <a:solidFill>
                  <a:schemeClr val="tx2"/>
                </a:solidFill>
              </a:defRPr>
            </a:lvl1pPr>
            <a:lvl2pPr marL="284163" indent="-263525">
              <a:defRPr sz="2800"/>
            </a:lvl2pPr>
          </a:lstStyle>
          <a:p>
            <a:pPr lvl="0"/>
            <a:r>
              <a:rPr lang="en-US" smtClean="0"/>
              <a:t>Click to edit Master text styles</a:t>
            </a:r>
          </a:p>
          <a:p>
            <a:pPr lvl="1"/>
            <a:r>
              <a:rPr lang="en-US" smtClean="0"/>
              <a:t>Second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6601786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F94A7-1493-4F17-85A0-D244537C70C7}" type="slidenum">
              <a:rPr lang="en-US" smtClean="0"/>
              <a:pPr/>
              <a:t>‹#›</a:t>
            </a:fld>
            <a:endParaRPr lang="en-US"/>
          </a:p>
        </p:txBody>
      </p:sp>
      <p:pic>
        <p:nvPicPr>
          <p:cNvPr id="7" name="Picture 6" descr="200494095-0011lg-white2.jpg"/>
          <p:cNvPicPr>
            <a:picLocks noChangeAspect="1"/>
          </p:cNvPicPr>
          <p:nvPr userDrawn="1"/>
        </p:nvPicPr>
        <p:blipFill>
          <a:blip r:embed="rId2" cstate="print"/>
          <a:srcRect/>
          <a:stretch>
            <a:fillRect/>
          </a:stretch>
        </p:blipFill>
        <p:spPr bwMode="auto">
          <a:xfrm>
            <a:off x="0" y="2136775"/>
            <a:ext cx="9144000" cy="5559425"/>
          </a:xfrm>
          <a:prstGeom prst="rect">
            <a:avLst/>
          </a:prstGeom>
          <a:noFill/>
          <a:ln w="9525">
            <a:noFill/>
            <a:miter lim="800000"/>
            <a:headEnd/>
            <a:tailEnd/>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903709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ig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614" y="534983"/>
            <a:ext cx="8312573" cy="1582488"/>
          </a:xfrm>
        </p:spPr>
        <p:txBody>
          <a:bodyPr/>
          <a:lstStyle>
            <a:lvl1pPr>
              <a:lnSpc>
                <a:spcPct val="85000"/>
              </a:lnSpc>
              <a:defRPr sz="6000"/>
            </a:lvl1pPr>
          </a:lstStyle>
          <a:p>
            <a:r>
              <a:rPr lang="en-US" dirty="0" err="1" smtClean="0"/>
              <a:t>PClick</a:t>
            </a:r>
            <a:r>
              <a:rPr lang="en-US" dirty="0" smtClean="0"/>
              <a:t> to edit Master title style</a:t>
            </a:r>
            <a:endParaRPr lang="en-US" dirty="0"/>
          </a:p>
        </p:txBody>
      </p:sp>
      <p:sp>
        <p:nvSpPr>
          <p:cNvPr id="3" name="Content Placeholder 2"/>
          <p:cNvSpPr>
            <a:spLocks noGrp="1"/>
          </p:cNvSpPr>
          <p:nvPr>
            <p:ph idx="1"/>
          </p:nvPr>
        </p:nvSpPr>
        <p:spPr>
          <a:xfrm>
            <a:off x="384048" y="2438400"/>
            <a:ext cx="8347202" cy="3587492"/>
          </a:xfrm>
        </p:spPr>
        <p:txBody>
          <a:bodyPr/>
          <a:lstStyle>
            <a:lvl1pPr>
              <a:defRPr>
                <a:solidFill>
                  <a:schemeClr val="tx2"/>
                </a:solidFill>
              </a:defRPr>
            </a:lvl1pPr>
            <a:lvl4pPr>
              <a:defRPr sz="16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3300664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Text Heav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91668" y="1657668"/>
            <a:ext cx="8347202" cy="4324350"/>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87701653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Text Heavy 1-Line">
    <p:spTree>
      <p:nvGrpSpPr>
        <p:cNvPr id="1" name=""/>
        <p:cNvGrpSpPr/>
        <p:nvPr/>
      </p:nvGrpSpPr>
      <p:grpSpPr>
        <a:xfrm>
          <a:off x="0" y="0"/>
          <a:ext cx="0" cy="0"/>
          <a:chOff x="0" y="0"/>
          <a:chExt cx="0" cy="0"/>
        </a:xfrm>
      </p:grpSpPr>
      <p:sp>
        <p:nvSpPr>
          <p:cNvPr id="2" name="Title 1"/>
          <p:cNvSpPr>
            <a:spLocks noGrp="1"/>
          </p:cNvSpPr>
          <p:nvPr>
            <p:ph type="title"/>
          </p:nvPr>
        </p:nvSpPr>
        <p:spPr>
          <a:xfrm>
            <a:off x="379094" y="552450"/>
            <a:ext cx="8352156" cy="527753"/>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91668" y="1080008"/>
            <a:ext cx="8347202" cy="4585145"/>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21729276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91795" y="1656685"/>
            <a:ext cx="3896043" cy="4396453"/>
          </a:xfrm>
        </p:spPr>
        <p:txBody>
          <a:bodyPr vert="horz" lIns="0" tIns="0" rIns="0" bIns="0" rtlCol="0">
            <a:noAutofit/>
          </a:bodyPr>
          <a:lstStyle>
            <a:lvl1pPr>
              <a:spcBef>
                <a:spcPts val="1000"/>
              </a:spcBef>
              <a:defRPr lang="en-US" sz="2000" dirty="0" smtClean="0"/>
            </a:lvl1pPr>
            <a:lvl2pPr>
              <a:spcBef>
                <a:spcPts val="800"/>
              </a:spcBef>
              <a:defRPr lang="en-US" sz="1800" dirty="0" smtClean="0"/>
            </a:lvl2pPr>
            <a:lvl3pPr>
              <a:spcBef>
                <a:spcPts val="600"/>
              </a:spcBef>
              <a:defRPr lang="en-US" sz="1600" dirty="0" smtClean="0"/>
            </a:lvl3pPr>
            <a:lvl4pPr>
              <a:spcBef>
                <a:spcPts val="400"/>
              </a:spcBef>
              <a:defRPr lang="en-US" sz="1400" dirty="0" smtClean="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831080" y="1656685"/>
            <a:ext cx="3900170" cy="439645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smtClean="0"/>
              <a:t>Click to edit Master text styles</a:t>
            </a:r>
          </a:p>
          <a:p>
            <a:pPr lvl="1">
              <a:spcBef>
                <a:spcPts val="1000"/>
              </a:spcBef>
            </a:pPr>
            <a:r>
              <a:rPr lang="en-US" smtClean="0"/>
              <a:t>Second level</a:t>
            </a:r>
          </a:p>
          <a:p>
            <a:pPr lvl="2">
              <a:spcBef>
                <a:spcPts val="1000"/>
              </a:spcBef>
            </a:pPr>
            <a:r>
              <a:rPr lang="en-US" smtClean="0"/>
              <a:t>Third level</a:t>
            </a:r>
          </a:p>
          <a:p>
            <a:pPr lvl="3">
              <a:spcBef>
                <a:spcPts val="1000"/>
              </a:spcBef>
            </a:pPr>
            <a:r>
              <a:rPr lang="en-US" smtClean="0"/>
              <a:t>Fourth level</a:t>
            </a:r>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475902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391795" y="1634490"/>
            <a:ext cx="3904488"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smtClean="0"/>
              <a:t>PClick</a:t>
            </a:r>
            <a:r>
              <a:rPr lang="en-US" dirty="0" smtClean="0"/>
              <a:t> to edit Master text</a:t>
            </a:r>
          </a:p>
        </p:txBody>
      </p:sp>
      <p:sp>
        <p:nvSpPr>
          <p:cNvPr id="4" name="Content Placeholder 3"/>
          <p:cNvSpPr>
            <a:spLocks noGrp="1"/>
          </p:cNvSpPr>
          <p:nvPr>
            <p:ph sz="half" idx="2"/>
          </p:nvPr>
        </p:nvSpPr>
        <p:spPr>
          <a:xfrm>
            <a:off x="391795" y="2071639"/>
            <a:ext cx="3904488"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smtClean="0"/>
              <a:t>Click to edit Master text styles</a:t>
            </a:r>
          </a:p>
          <a:p>
            <a:pPr lvl="1">
              <a:spcBef>
                <a:spcPts val="1000"/>
              </a:spcBef>
            </a:pPr>
            <a:r>
              <a:rPr lang="en-US" smtClean="0"/>
              <a:t>Second level</a:t>
            </a:r>
          </a:p>
          <a:p>
            <a:pPr lvl="2">
              <a:spcBef>
                <a:spcPts val="1000"/>
              </a:spcBef>
            </a:pPr>
            <a:r>
              <a:rPr lang="en-US" smtClean="0"/>
              <a:t>Third level</a:t>
            </a:r>
          </a:p>
          <a:p>
            <a:pPr lvl="3">
              <a:spcBef>
                <a:spcPts val="1000"/>
              </a:spcBef>
            </a:pPr>
            <a:r>
              <a:rPr lang="en-US" smtClean="0"/>
              <a:t>Fourth level</a:t>
            </a:r>
          </a:p>
        </p:txBody>
      </p:sp>
      <p:sp>
        <p:nvSpPr>
          <p:cNvPr id="5" name="Text Placeholder 4"/>
          <p:cNvSpPr>
            <a:spLocks noGrp="1"/>
          </p:cNvSpPr>
          <p:nvPr>
            <p:ph type="body" sz="quarter" idx="3"/>
          </p:nvPr>
        </p:nvSpPr>
        <p:spPr>
          <a:xfrm>
            <a:off x="4831080" y="1634490"/>
            <a:ext cx="3900170"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31080" y="2071639"/>
            <a:ext cx="3900170"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smtClean="0"/>
              <a:t>Click to edit Master text styles</a:t>
            </a:r>
          </a:p>
          <a:p>
            <a:pPr lvl="1">
              <a:spcBef>
                <a:spcPts val="1000"/>
              </a:spcBef>
            </a:pPr>
            <a:r>
              <a:rPr lang="en-US" smtClean="0"/>
              <a:t>Second level</a:t>
            </a:r>
          </a:p>
          <a:p>
            <a:pPr lvl="2">
              <a:spcBef>
                <a:spcPts val="1000"/>
              </a:spcBef>
            </a:pPr>
            <a:r>
              <a:rPr lang="en-US" smtClean="0"/>
              <a:t>Third level</a:t>
            </a:r>
          </a:p>
          <a:p>
            <a:pPr lvl="3">
              <a:spcBef>
                <a:spcPts val="1000"/>
              </a:spcBef>
            </a:pPr>
            <a:r>
              <a:rPr lang="en-US" smtClean="0"/>
              <a:t>Fourth level</a:t>
            </a:r>
          </a:p>
        </p:txBody>
      </p:sp>
      <p:sp>
        <p:nvSpPr>
          <p:cNvPr id="7" name="Date Placeholder 6"/>
          <p:cNvSpPr>
            <a:spLocks noGrp="1"/>
          </p:cNvSpPr>
          <p:nvPr>
            <p:ph type="dt" sz="half" idx="10"/>
          </p:nvPr>
        </p:nvSpPr>
        <p:spPr/>
        <p:txBody>
          <a:bodyPr/>
          <a:lstStyle/>
          <a:p>
            <a:r>
              <a:rPr lang="en-US" dirty="0" smtClean="0"/>
              <a:t>Title or Job Number | XX Month 201X</a:t>
            </a:r>
            <a:endParaRPr lang="en-US" dirty="0"/>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4071298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0" y="1728788"/>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2" name="Content Placeholder 2"/>
          <p:cNvSpPr>
            <a:spLocks noGrp="1"/>
          </p:cNvSpPr>
          <p:nvPr>
            <p:ph sz="half" idx="13"/>
          </p:nvPr>
        </p:nvSpPr>
        <p:spPr>
          <a:xfrm>
            <a:off x="4644390" y="1728788"/>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13" name="Content Placeholder 2"/>
          <p:cNvSpPr>
            <a:spLocks noGrp="1"/>
          </p:cNvSpPr>
          <p:nvPr>
            <p:ph sz="half" idx="14"/>
          </p:nvPr>
        </p:nvSpPr>
        <p:spPr>
          <a:xfrm>
            <a:off x="0" y="3962196"/>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14" name="Content Placeholder 2"/>
          <p:cNvSpPr>
            <a:spLocks noGrp="1"/>
          </p:cNvSpPr>
          <p:nvPr>
            <p:ph sz="half" idx="15"/>
          </p:nvPr>
        </p:nvSpPr>
        <p:spPr>
          <a:xfrm>
            <a:off x="4644390" y="3962196"/>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410230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12751"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6" name="Content Placeholder 2"/>
          <p:cNvSpPr>
            <a:spLocks noGrp="1"/>
          </p:cNvSpPr>
          <p:nvPr>
            <p:ph sz="half" idx="13"/>
          </p:nvPr>
        </p:nvSpPr>
        <p:spPr>
          <a:xfrm>
            <a:off x="25298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0" name="Content Placeholder 2"/>
          <p:cNvSpPr>
            <a:spLocks noGrp="1"/>
          </p:cNvSpPr>
          <p:nvPr>
            <p:ph sz="half" idx="14"/>
          </p:nvPr>
        </p:nvSpPr>
        <p:spPr>
          <a:xfrm>
            <a:off x="464439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2" name="Content Placeholder 2"/>
          <p:cNvSpPr>
            <a:spLocks noGrp="1"/>
          </p:cNvSpPr>
          <p:nvPr>
            <p:ph sz="half" idx="15"/>
          </p:nvPr>
        </p:nvSpPr>
        <p:spPr>
          <a:xfrm>
            <a:off x="67589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197440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ra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0" y="1727805"/>
            <a:ext cx="4498848" cy="411480"/>
          </a:xfrm>
          <a:solidFill>
            <a:schemeClr val="bg2"/>
          </a:solidFill>
        </p:spPr>
        <p:txBody>
          <a:bodyPr rIns="182880" bIns="27432" anchor="ctr"/>
          <a:lstStyle>
            <a:lvl1pPr marL="398463" indent="0">
              <a:spcBef>
                <a:spcPts val="0"/>
              </a:spcBef>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97510" y="2263518"/>
            <a:ext cx="3890328" cy="1525992"/>
          </a:xfrm>
        </p:spPr>
        <p:txBody>
          <a:bodyPr vert="horz" lIns="0" tIns="0" rIns="182880" bIns="0" rtlCol="0">
            <a:noAutofit/>
          </a:bodyPr>
          <a:lstStyle>
            <a:lvl1pPr>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smtClean="0"/>
              <a:t>Click to edit Master text styles</a:t>
            </a:r>
          </a:p>
        </p:txBody>
      </p:sp>
      <p:sp>
        <p:nvSpPr>
          <p:cNvPr id="5" name="Text Placeholder 4"/>
          <p:cNvSpPr>
            <a:spLocks noGrp="1"/>
          </p:cNvSpPr>
          <p:nvPr>
            <p:ph type="body" sz="quarter" idx="3"/>
          </p:nvPr>
        </p:nvSpPr>
        <p:spPr>
          <a:xfrm>
            <a:off x="4644390" y="1727805"/>
            <a:ext cx="4498848" cy="411480"/>
          </a:xfrm>
          <a:solidFill>
            <a:schemeClr val="bg2"/>
          </a:solidFill>
        </p:spPr>
        <p:txBody>
          <a:bodyPr rIns="182880" bIns="27432" anchor="ctr"/>
          <a:lstStyle>
            <a:lvl1pPr marL="182563"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6538" y="2263518"/>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smtClean="0"/>
              <a:t>Click to edit Master text styles</a:t>
            </a:r>
          </a:p>
        </p:txBody>
      </p:sp>
      <p:sp>
        <p:nvSpPr>
          <p:cNvPr id="7" name="Date Placeholder 6"/>
          <p:cNvSpPr>
            <a:spLocks noGrp="1"/>
          </p:cNvSpPr>
          <p:nvPr>
            <p:ph type="dt" sz="half" idx="10"/>
          </p:nvPr>
        </p:nvSpPr>
        <p:spPr/>
        <p:txBody>
          <a:bodyPr/>
          <a:lstStyle/>
          <a:p>
            <a:r>
              <a:rPr lang="en-US" dirty="0" smtClean="0"/>
              <a:t>Title or Job Number | XX Month 201X</a:t>
            </a:r>
            <a:endParaRPr lang="en-US" dirty="0"/>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
        <p:nvSpPr>
          <p:cNvPr id="24" name="Text Placeholder 4"/>
          <p:cNvSpPr>
            <a:spLocks noGrp="1"/>
          </p:cNvSpPr>
          <p:nvPr>
            <p:ph type="body" sz="quarter" idx="14"/>
          </p:nvPr>
        </p:nvSpPr>
        <p:spPr>
          <a:xfrm>
            <a:off x="0" y="3991433"/>
            <a:ext cx="4498848" cy="411480"/>
          </a:xfrm>
          <a:solidFill>
            <a:schemeClr val="bg2"/>
          </a:solidFill>
        </p:spPr>
        <p:txBody>
          <a:bodyPr rIns="182880" bIns="27432" anchor="ctr"/>
          <a:lstStyle>
            <a:lvl1pPr marL="400050"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5" name="Content Placeholder 5"/>
          <p:cNvSpPr>
            <a:spLocks noGrp="1"/>
          </p:cNvSpPr>
          <p:nvPr>
            <p:ph sz="quarter" idx="15"/>
          </p:nvPr>
        </p:nvSpPr>
        <p:spPr>
          <a:xfrm>
            <a:off x="397511" y="4527146"/>
            <a:ext cx="3890328"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smtClean="0"/>
              <a:t>Click to edit Master text styles</a:t>
            </a:r>
          </a:p>
        </p:txBody>
      </p:sp>
      <p:sp>
        <p:nvSpPr>
          <p:cNvPr id="26" name="Text Placeholder 4"/>
          <p:cNvSpPr>
            <a:spLocks noGrp="1"/>
          </p:cNvSpPr>
          <p:nvPr>
            <p:ph type="body" sz="quarter" idx="16"/>
          </p:nvPr>
        </p:nvSpPr>
        <p:spPr>
          <a:xfrm>
            <a:off x="4644390" y="3991433"/>
            <a:ext cx="4498848" cy="411480"/>
          </a:xfrm>
          <a:solidFill>
            <a:schemeClr val="bg2"/>
          </a:solidFill>
        </p:spPr>
        <p:txBody>
          <a:bodyPr rIns="182880" bIns="27432" anchor="ctr"/>
          <a:lstStyle>
            <a:lvl1pPr marL="180975"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7" name="Content Placeholder 5"/>
          <p:cNvSpPr>
            <a:spLocks noGrp="1"/>
          </p:cNvSpPr>
          <p:nvPr>
            <p:ph sz="quarter" idx="17"/>
          </p:nvPr>
        </p:nvSpPr>
        <p:spPr>
          <a:xfrm>
            <a:off x="4826538" y="4527146"/>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smtClean="0"/>
              <a:t>Click to edit Master text styles</a:t>
            </a:r>
          </a:p>
        </p:txBody>
      </p:sp>
    </p:spTree>
    <p:extLst>
      <p:ext uri="{BB962C8B-B14F-4D97-AF65-F5344CB8AC3E}">
        <p14:creationId xmlns:p14="http://schemas.microsoft.com/office/powerpoint/2010/main" val="1056639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dirty="0" smtClean="0"/>
              <a:t>Title or Job Number | XX Month 201X</a:t>
            </a:r>
            <a:endParaRPr lang="en-US" dirty="0"/>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Chart Placeholder 6"/>
          <p:cNvSpPr>
            <a:spLocks noGrp="1"/>
          </p:cNvSpPr>
          <p:nvPr>
            <p:ph type="chart" sz="quarter" idx="13"/>
          </p:nvPr>
        </p:nvSpPr>
        <p:spPr>
          <a:xfrm>
            <a:off x="412750" y="1911350"/>
            <a:ext cx="8318500" cy="3803650"/>
          </a:xfrm>
        </p:spPr>
        <p:txBody>
          <a:bodyPr anchor="ctr"/>
          <a:lstStyle>
            <a:lvl1pPr algn="ctr">
              <a:defRPr/>
            </a:lvl1pPr>
          </a:lstStyle>
          <a:p>
            <a:r>
              <a:rPr lang="en-US" dirty="0" smtClean="0"/>
              <a:t>Click icon to add chart</a:t>
            </a:r>
            <a:endParaRPr lang="en-US" dirty="0"/>
          </a:p>
        </p:txBody>
      </p:sp>
    </p:spTree>
    <p:extLst>
      <p:ext uri="{BB962C8B-B14F-4D97-AF65-F5344CB8AC3E}">
        <p14:creationId xmlns:p14="http://schemas.microsoft.com/office/powerpoint/2010/main" val="33983013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dirty="0" smtClean="0"/>
              <a:t>Title or Job Number | XX Month 201X</a:t>
            </a:r>
            <a:endParaRPr lang="en-US" dirty="0"/>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Table Placeholder 6"/>
          <p:cNvSpPr>
            <a:spLocks noGrp="1"/>
          </p:cNvSpPr>
          <p:nvPr>
            <p:ph type="tbl" sz="quarter" idx="13"/>
          </p:nvPr>
        </p:nvSpPr>
        <p:spPr>
          <a:xfrm>
            <a:off x="412750" y="1728788"/>
            <a:ext cx="8318500" cy="4324350"/>
          </a:xfrm>
        </p:spPr>
        <p:txBody>
          <a:bodyPr anchor="ctr"/>
          <a:lstStyle>
            <a:lvl1pPr algn="ctr">
              <a:defRPr/>
            </a:lvl1pPr>
          </a:lstStyle>
          <a:p>
            <a:r>
              <a:rPr lang="en-US" dirty="0" smtClean="0"/>
              <a:t>Click icon to add table</a:t>
            </a:r>
            <a:endParaRPr lang="en-US" dirty="0"/>
          </a:p>
        </p:txBody>
      </p:sp>
    </p:spTree>
    <p:extLst>
      <p:ext uri="{BB962C8B-B14F-4D97-AF65-F5344CB8AC3E}">
        <p14:creationId xmlns:p14="http://schemas.microsoft.com/office/powerpoint/2010/main" val="100387204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dirty="0" smtClean="0"/>
              <a:t>Title or Job Number | XX Month 201X</a:t>
            </a:r>
            <a:endParaRPr lang="en-US" dirty="0"/>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4292184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Title or Job Number | XX Month 201X</a:t>
            </a:r>
            <a:endParaRPr lang="en-US" dirty="0"/>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2110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lf Text - Half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41900" y="1655444"/>
            <a:ext cx="3689350" cy="439769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smtClean="0"/>
              <a:t>Click to edit Master text styles</a:t>
            </a:r>
          </a:p>
          <a:p>
            <a:pPr lvl="1">
              <a:spcBef>
                <a:spcPts val="1000"/>
              </a:spcBef>
            </a:pPr>
            <a:r>
              <a:rPr lang="en-US" smtClean="0"/>
              <a:t>Second level</a:t>
            </a:r>
          </a:p>
          <a:p>
            <a:pPr lvl="2">
              <a:spcBef>
                <a:spcPts val="1000"/>
              </a:spcBef>
            </a:pPr>
            <a:r>
              <a:rPr lang="en-US" smtClean="0"/>
              <a:t>Third level</a:t>
            </a:r>
          </a:p>
          <a:p>
            <a:pPr lvl="3">
              <a:spcBef>
                <a:spcPts val="1000"/>
              </a:spcBef>
            </a:pPr>
            <a:r>
              <a:rPr lang="en-US" smtClean="0"/>
              <a:t>Fourth level</a:t>
            </a:r>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1" name="Picture Placeholder 10"/>
          <p:cNvSpPr>
            <a:spLocks noGrp="1"/>
          </p:cNvSpPr>
          <p:nvPr>
            <p:ph type="pic" sz="quarter" idx="13" hasCustomPrompt="1"/>
          </p:nvPr>
        </p:nvSpPr>
        <p:spPr>
          <a:xfrm>
            <a:off x="1" y="1728788"/>
            <a:ext cx="4514850" cy="4324350"/>
          </a:xfrm>
          <a:solidFill>
            <a:schemeClr val="bg1">
              <a:lumMod val="95000"/>
            </a:schemeClr>
          </a:solidFill>
        </p:spPr>
        <p:txBody>
          <a:bodyPr anchor="ctr"/>
          <a:lstStyle>
            <a:lvl1pPr algn="ctr">
              <a:defRPr/>
            </a:lvl1pPr>
          </a:lstStyle>
          <a:p>
            <a:r>
              <a:rPr lang="en-US" dirty="0" smtClean="0"/>
              <a:t>Click to add image</a:t>
            </a:r>
            <a:endParaRPr lang="en-US" dirty="0"/>
          </a:p>
        </p:txBody>
      </p:sp>
    </p:spTree>
    <p:extLst>
      <p:ext uri="{BB962C8B-B14F-4D97-AF65-F5344CB8AC3E}">
        <p14:creationId xmlns:p14="http://schemas.microsoft.com/office/powerpoint/2010/main" val="186783821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 Title &amp; Footer">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4324350"/>
          </a:xfrm>
          <a:solidFill>
            <a:schemeClr val="bg1">
              <a:lumMod val="95000"/>
            </a:schemeClr>
          </a:solidFill>
        </p:spPr>
        <p:txBody>
          <a:bodyPr anchor="ctr"/>
          <a:lstStyle>
            <a:lvl1pPr algn="ctr">
              <a:defRPr/>
            </a:lvl1pPr>
          </a:lstStyle>
          <a:p>
            <a:r>
              <a:rPr lang="en-US" dirty="0" smtClean="0"/>
              <a:t>Click to add image</a:t>
            </a:r>
            <a:endParaRPr lang="en-US" dirty="0"/>
          </a:p>
        </p:txBody>
      </p:sp>
      <p:sp>
        <p:nvSpPr>
          <p:cNvPr id="2" name="Title 1"/>
          <p:cNvSpPr>
            <a:spLocks noGrp="1"/>
          </p:cNvSpPr>
          <p:nvPr>
            <p:ph type="title"/>
          </p:nvPr>
        </p:nvSpPr>
        <p:spPr>
          <a:xfrm>
            <a:off x="379094" y="552450"/>
            <a:ext cx="8352156" cy="1021002"/>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9" name="Text Placeholder 8"/>
          <p:cNvSpPr>
            <a:spLocks noGrp="1"/>
          </p:cNvSpPr>
          <p:nvPr>
            <p:ph type="body" sz="quarter" idx="14" hasCustomPrompt="1"/>
          </p:nvPr>
        </p:nvSpPr>
        <p:spPr bwMode="gray">
          <a:xfrm>
            <a:off x="379094" y="1794739"/>
            <a:ext cx="8318500" cy="1395412"/>
          </a:xfrm>
        </p:spPr>
        <p:txBody>
          <a:bodyPr/>
          <a:lstStyle>
            <a:lvl1pPr>
              <a:defRPr sz="3200" baseline="0"/>
            </a:lvl1pPr>
          </a:lstStyle>
          <a:p>
            <a:pPr lvl="0"/>
            <a:r>
              <a:rPr lang="en-US" dirty="0" smtClean="0"/>
              <a:t>Click to add text over image. White or gray only. 32pt flexible positioning. Delete if not needed.</a:t>
            </a:r>
          </a:p>
        </p:txBody>
      </p:sp>
    </p:spTree>
    <p:extLst>
      <p:ext uri="{BB962C8B-B14F-4D97-AF65-F5344CB8AC3E}">
        <p14:creationId xmlns:p14="http://schemas.microsoft.com/office/powerpoint/2010/main" val="315614865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 Titl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5129212"/>
          </a:xfrm>
          <a:solidFill>
            <a:schemeClr val="bg1">
              <a:lumMod val="95000"/>
            </a:schemeClr>
          </a:solidFill>
        </p:spPr>
        <p:txBody>
          <a:bodyPr anchor="ctr"/>
          <a:lstStyle>
            <a:lvl1pPr algn="ctr">
              <a:defRPr/>
            </a:lvl1pPr>
          </a:lstStyle>
          <a:p>
            <a:r>
              <a:rPr lang="en-US" dirty="0" smtClean="0"/>
              <a:t>Click to add image</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smtClean="0">
                <a:solidFill>
                  <a:prstClr val="white"/>
                </a:solidFill>
              </a:rPr>
              <a:t>Title or Job Number | XX Month 201X</a:t>
            </a:r>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
        <p:nvSpPr>
          <p:cNvPr id="9" name="Text Placeholder 8"/>
          <p:cNvSpPr>
            <a:spLocks noGrp="1"/>
          </p:cNvSpPr>
          <p:nvPr>
            <p:ph type="body" sz="quarter" idx="14" hasCustomPrompt="1"/>
          </p:nvPr>
        </p:nvSpPr>
        <p:spPr bwMode="gray">
          <a:xfrm>
            <a:off x="384048" y="1792224"/>
            <a:ext cx="8318500" cy="1395412"/>
          </a:xfrm>
        </p:spPr>
        <p:txBody>
          <a:bodyPr/>
          <a:lstStyle>
            <a:lvl1pPr>
              <a:defRPr sz="3200" baseline="0"/>
            </a:lvl1pPr>
          </a:lstStyle>
          <a:p>
            <a:pPr lvl="0"/>
            <a:r>
              <a:rPr lang="en-US" dirty="0" smtClean="0"/>
              <a:t>Click to add text over image. White or gray only. 32pt flexible positioning. Delete if not needed.</a:t>
            </a:r>
          </a:p>
        </p:txBody>
      </p:sp>
    </p:spTree>
    <p:extLst>
      <p:ext uri="{BB962C8B-B14F-4D97-AF65-F5344CB8AC3E}">
        <p14:creationId xmlns:p14="http://schemas.microsoft.com/office/powerpoint/2010/main" val="128847047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858000"/>
          </a:xfrm>
          <a:solidFill>
            <a:schemeClr val="bg1">
              <a:lumMod val="95000"/>
            </a:schemeClr>
          </a:solidFill>
        </p:spPr>
        <p:txBody>
          <a:bodyPr anchor="ctr"/>
          <a:lstStyle>
            <a:lvl1pPr algn="ctr">
              <a:defRPr/>
            </a:lvl1pPr>
          </a:lstStyle>
          <a:p>
            <a:r>
              <a:rPr lang="en-US" dirty="0" smtClean="0"/>
              <a:t>Click to add image</a:t>
            </a:r>
            <a:endParaRPr lang="en-US" dirty="0"/>
          </a:p>
        </p:txBody>
      </p:sp>
      <p:sp>
        <p:nvSpPr>
          <p:cNvPr id="2" name="Title 1"/>
          <p:cNvSpPr>
            <a:spLocks noGrp="1"/>
          </p:cNvSpPr>
          <p:nvPr>
            <p:ph type="title" hasCustomPrompt="1"/>
          </p:nvPr>
        </p:nvSpPr>
        <p:spPr bwMode="gray"/>
        <p:txBody>
          <a:bodyPr/>
          <a:lstStyle>
            <a:lvl1pPr>
              <a:defRPr sz="3200" spc="0" baseline="0"/>
            </a:lvl1pPr>
          </a:lstStyle>
          <a:p>
            <a:pPr lvl="0"/>
            <a:r>
              <a:rPr lang="en-US" dirty="0" smtClean="0"/>
              <a:t>Click to add text over image. White or gray only. 32pt flexible positioning. Delete if not needed.</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smtClean="0">
                <a:solidFill>
                  <a:prstClr val="white"/>
                </a:solidFill>
              </a:rPr>
              <a:t>Title or Job Number | XX Month 201X</a:t>
            </a:r>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30524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Image Top">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053138"/>
          </a:xfrm>
          <a:solidFill>
            <a:schemeClr val="bg1">
              <a:lumMod val="95000"/>
            </a:schemeClr>
          </a:solidFill>
        </p:spPr>
        <p:txBody>
          <a:bodyPr anchor="ctr"/>
          <a:lstStyle>
            <a:lvl1pPr algn="ctr">
              <a:defRPr/>
            </a:lvl1pPr>
          </a:lstStyle>
          <a:p>
            <a:r>
              <a:rPr lang="en-US" dirty="0" smtClean="0"/>
              <a:t>Click to add image</a:t>
            </a:r>
            <a:endParaRPr lang="en-US" dirty="0"/>
          </a:p>
        </p:txBody>
      </p:sp>
      <p:sp>
        <p:nvSpPr>
          <p:cNvPr id="2" name="Title 1"/>
          <p:cNvSpPr>
            <a:spLocks noGrp="1"/>
          </p:cNvSpPr>
          <p:nvPr>
            <p:ph type="title" hasCustomPrompt="1"/>
          </p:nvPr>
        </p:nvSpPr>
        <p:spPr bwMode="gray"/>
        <p:txBody>
          <a:bodyPr/>
          <a:lstStyle>
            <a:lvl1pPr>
              <a:defRPr sz="3200" spc="0" baseline="0"/>
            </a:lvl1pPr>
          </a:lstStyle>
          <a:p>
            <a:pPr lvl="0"/>
            <a:r>
              <a:rPr lang="en-US" dirty="0" smtClean="0"/>
              <a:t>Click to add text over image. White or gray only. 32pt flexible positioning. Delete if not needed.</a:t>
            </a:r>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88506511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wo Statem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365125" y="790743"/>
            <a:ext cx="4149725" cy="4513261"/>
          </a:xfrm>
        </p:spPr>
        <p:txBody>
          <a:bodyPr/>
          <a:lstStyle>
            <a:lvl1pPr>
              <a:lnSpc>
                <a:spcPct val="90000"/>
              </a:lnSpc>
              <a:defRPr sz="4400"/>
            </a:lvl1pPr>
          </a:lstStyle>
          <a:p>
            <a:r>
              <a:rPr lang="en-US" dirty="0" smtClean="0"/>
              <a:t>Extra emphasis headline five lines maximum </a:t>
            </a:r>
            <a:endParaRPr lang="en-US" dirty="0"/>
          </a:p>
        </p:txBody>
      </p:sp>
      <p:sp>
        <p:nvSpPr>
          <p:cNvPr id="3" name="Subtitle 2"/>
          <p:cNvSpPr>
            <a:spLocks noGrp="1"/>
          </p:cNvSpPr>
          <p:nvPr>
            <p:ph type="subTitle" idx="1" hasCustomPrompt="1"/>
          </p:nvPr>
        </p:nvSpPr>
        <p:spPr bwMode="gray">
          <a:xfrm>
            <a:off x="4955540" y="795823"/>
            <a:ext cx="3544570" cy="4528437"/>
          </a:xfrm>
        </p:spPr>
        <p:txBody>
          <a:bodyPr/>
          <a:lstStyle>
            <a:lvl1pPr marL="0" indent="0" algn="l">
              <a:lnSpc>
                <a:spcPct val="100000"/>
              </a:lnSpc>
              <a:buNone/>
              <a:defRPr sz="20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APdditional</a:t>
            </a:r>
            <a:r>
              <a:rPr lang="en-US" dirty="0" smtClean="0"/>
              <a:t> statement goes here</a:t>
            </a:r>
            <a:endParaRPr lang="en-US" dirty="0"/>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41069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5600" y="1613535"/>
            <a:ext cx="8375650" cy="2624288"/>
          </a:xfrm>
        </p:spPr>
        <p:txBody>
          <a:bodyPr anchor="t"/>
          <a:lstStyle>
            <a:lvl1pPr algn="l">
              <a:defRPr sz="5400" b="0" cap="none" spc="0" baseline="0">
                <a:solidFill>
                  <a:schemeClr val="tx2"/>
                </a:solidFill>
              </a:defRPr>
            </a:lvl1pPr>
          </a:lstStyle>
          <a:p>
            <a:r>
              <a:rPr lang="en-US" dirty="0" smtClean="0"/>
              <a:t>Click to add divider title</a:t>
            </a:r>
            <a:br>
              <a:rPr lang="en-US" dirty="0" smtClean="0"/>
            </a:br>
            <a:r>
              <a:rPr lang="en-US" dirty="0" smtClean="0"/>
              <a:t>two lines maximum</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4022291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129388485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bg>
      <p:bgPr>
        <a:solidFill>
          <a:srgbClr val="46AD0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167084562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FF982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337561746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Purple">
    <p:bg>
      <p:bgPr>
        <a:solidFill>
          <a:srgbClr val="595194"/>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405753141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chemeClr val="accent6"/>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117238728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rgbClr val="575757"/>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92901731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890010" y="2747009"/>
            <a:ext cx="1363980" cy="1363980"/>
          </a:xfrm>
          <a:prstGeom prst="rect">
            <a:avLst/>
          </a:prstGeom>
        </p:spPr>
      </p:pic>
    </p:spTree>
    <p:extLst>
      <p:ext uri="{BB962C8B-B14F-4D97-AF65-F5344CB8AC3E}">
        <p14:creationId xmlns:p14="http://schemas.microsoft.com/office/powerpoint/2010/main" val="25904376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2585" y="0"/>
            <a:ext cx="4471416" cy="3353774"/>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smtClean="0"/>
              <a:t>Click to add title</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smtClean="0">
                <a:solidFill>
                  <a:srgbClr val="005CB9"/>
                </a:solidFill>
                <a:latin typeface="GE Inspira Pitch"/>
                <a:ea typeface="+mn-ea"/>
              </a:rPr>
              <a:t>Imagination at work</a:t>
            </a:r>
            <a:endParaRPr lang="en-US" sz="1600" b="1" dirty="0">
              <a:solidFill>
                <a:srgbClr val="005CB9"/>
              </a:solidFill>
              <a:latin typeface="GE Inspira Pitch"/>
              <a:ea typeface="+mn-ea"/>
            </a:endParaRP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413785102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36702"/>
            <a:ext cx="4382429" cy="191801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smtClean="0"/>
              <a:t>Click to add title</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smtClean="0">
                <a:solidFill>
                  <a:srgbClr val="005CB9"/>
                </a:solidFill>
                <a:latin typeface="GE Inspira Pitch"/>
                <a:ea typeface="+mn-ea"/>
              </a:rPr>
              <a:t>Imagination at work</a:t>
            </a:r>
            <a:endParaRPr lang="en-US" sz="1600" b="1" dirty="0">
              <a:solidFill>
                <a:srgbClr val="005CB9"/>
              </a:solidFill>
              <a:latin typeface="GE Inspira Pitch"/>
              <a:ea typeface="+mn-ea"/>
            </a:endParaRP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109575340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2377440"/>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smtClean="0"/>
              <a:t>Click to add title</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smtClean="0">
                <a:solidFill>
                  <a:srgbClr val="005CB9"/>
                </a:solidFill>
                <a:latin typeface="GE Inspira Pitch"/>
                <a:ea typeface="+mn-ea"/>
              </a:rPr>
              <a:t>Imagination at work</a:t>
            </a:r>
            <a:endParaRPr lang="en-US" sz="1600" b="1" dirty="0">
              <a:solidFill>
                <a:srgbClr val="005CB9"/>
              </a:solidFill>
              <a:latin typeface="GE Inspira Pitch"/>
              <a:ea typeface="+mn-ea"/>
            </a:endParaRP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30104436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4">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1" cy="2428298"/>
          </a:xfrm>
          <a:prstGeom prst="rect">
            <a:avLst/>
          </a:prstGeom>
        </p:spPr>
      </p:pic>
      <p:sp>
        <p:nvSpPr>
          <p:cNvPr id="2" name="Title 1"/>
          <p:cNvSpPr>
            <a:spLocks noGrp="1"/>
          </p:cNvSpPr>
          <p:nvPr>
            <p:ph type="ctrTitle" hasCustomPrompt="1"/>
          </p:nvPr>
        </p:nvSpPr>
        <p:spPr>
          <a:xfrm>
            <a:off x="365760" y="3482975"/>
            <a:ext cx="8318500" cy="1470025"/>
          </a:xfrm>
        </p:spPr>
        <p:txBody>
          <a:bodyPr/>
          <a:lstStyle>
            <a:lvl1pPr>
              <a:lnSpc>
                <a:spcPct val="90000"/>
              </a:lnSpc>
              <a:defRPr sz="4800"/>
            </a:lvl1pPr>
          </a:lstStyle>
          <a:p>
            <a:r>
              <a:rPr lang="en-US" dirty="0" smtClean="0"/>
              <a:t>Click to add title</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smtClean="0">
                <a:solidFill>
                  <a:srgbClr val="005CB9"/>
                </a:solidFill>
                <a:latin typeface="GE Inspira Pitch"/>
                <a:ea typeface="+mn-ea"/>
              </a:rPr>
              <a:t>Imagination at work</a:t>
            </a:r>
            <a:endParaRPr lang="en-US" sz="1600" b="1" dirty="0">
              <a:solidFill>
                <a:srgbClr val="005CB9"/>
              </a:solidFill>
              <a:latin typeface="GE Inspira Pitch"/>
              <a:ea typeface="+mn-ea"/>
            </a:endParaRP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347793257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5">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77352" y="0"/>
            <a:ext cx="3770721" cy="4257964"/>
          </a:xfrm>
          <a:prstGeom prst="rect">
            <a:avLst/>
          </a:prstGeom>
        </p:spPr>
      </p:pic>
      <p:sp>
        <p:nvSpPr>
          <p:cNvPr id="2" name="Title 1"/>
          <p:cNvSpPr>
            <a:spLocks noGrp="1"/>
          </p:cNvSpPr>
          <p:nvPr>
            <p:ph type="ctrTitle" hasCustomPrompt="1"/>
          </p:nvPr>
        </p:nvSpPr>
        <p:spPr>
          <a:xfrm>
            <a:off x="365760" y="3482975"/>
            <a:ext cx="5811520" cy="1470025"/>
          </a:xfrm>
        </p:spPr>
        <p:txBody>
          <a:bodyPr/>
          <a:lstStyle>
            <a:lvl1pPr>
              <a:lnSpc>
                <a:spcPct val="90000"/>
              </a:lnSpc>
              <a:defRPr sz="4800"/>
            </a:lvl1pPr>
          </a:lstStyle>
          <a:p>
            <a:r>
              <a:rPr lang="en-US" dirty="0" smtClean="0"/>
              <a:t>Click to add title</a:t>
            </a:r>
            <a:br>
              <a:rPr lang="en-US" dirty="0" smtClean="0"/>
            </a:br>
            <a:r>
              <a:rPr lang="en-US" dirty="0" smtClean="0"/>
              <a:t>two lines maximum</a:t>
            </a:r>
            <a:endParaRPr lang="en-US" dirty="0"/>
          </a:p>
        </p:txBody>
      </p:sp>
      <p:sp>
        <p:nvSpPr>
          <p:cNvPr id="3" name="Subtitle 2"/>
          <p:cNvSpPr>
            <a:spLocks noGrp="1"/>
          </p:cNvSpPr>
          <p:nvPr>
            <p:ph type="subTitle" idx="1" hasCustomPrompt="1"/>
          </p:nvPr>
        </p:nvSpPr>
        <p:spPr>
          <a:xfrm>
            <a:off x="384048" y="5001768"/>
            <a:ext cx="6316112" cy="406265"/>
          </a:xfrm>
        </p:spPr>
        <p:txBody>
          <a:bodyPr>
            <a:spAutoFit/>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p>
        </p:txBody>
      </p:sp>
      <p:sp>
        <p:nvSpPr>
          <p:cNvPr id="6" name="TextBox 5"/>
          <p:cNvSpPr txBox="1"/>
          <p:nvPr userDrawn="1"/>
        </p:nvSpPr>
        <p:spPr>
          <a:xfrm>
            <a:off x="397510" y="6175107"/>
            <a:ext cx="2069797" cy="338554"/>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1600" b="1" dirty="0" smtClean="0">
                <a:solidFill>
                  <a:srgbClr val="005CB9"/>
                </a:solidFill>
                <a:latin typeface="GE Inspira Pitch"/>
                <a:ea typeface="+mn-ea"/>
              </a:rPr>
              <a:t>Imagination at work</a:t>
            </a:r>
            <a:endParaRPr lang="en-US" sz="1600" b="1" dirty="0">
              <a:solidFill>
                <a:srgbClr val="005CB9"/>
              </a:solidFill>
              <a:latin typeface="GE Inspira Pitch"/>
              <a:ea typeface="+mn-ea"/>
            </a:endParaRPr>
          </a:p>
        </p:txBody>
      </p:sp>
      <p:sp>
        <p:nvSpPr>
          <p:cNvPr id="7" name="Text Placeholder 6"/>
          <p:cNvSpPr>
            <a:spLocks noGrp="1"/>
          </p:cNvSpPr>
          <p:nvPr>
            <p:ph type="body" sz="quarter" idx="10"/>
          </p:nvPr>
        </p:nvSpPr>
        <p:spPr>
          <a:xfrm>
            <a:off x="396875" y="5415285"/>
            <a:ext cx="6303963" cy="307777"/>
          </a:xfrm>
        </p:spPr>
        <p:txBody>
          <a:bodyPr>
            <a:sp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107811991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66097202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ke Away">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84048" y="5129213"/>
            <a:ext cx="8348472" cy="646331"/>
          </a:xfrm>
          <a:solidFill>
            <a:schemeClr val="tx2"/>
          </a:solidFill>
        </p:spPr>
        <p:txBody>
          <a:bodyPr wrap="square" lIns="182880" tIns="182880" rIns="182880" bIns="182880" rtlCol="0">
            <a:spAutoFit/>
          </a:bodyPr>
          <a:lstStyle>
            <a:lvl1pPr algn="ctr">
              <a:defRPr lang="en-US" sz="1800" dirty="0" smtClean="0">
                <a:solidFill>
                  <a:schemeClr val="bg1"/>
                </a:solidFill>
              </a:defRPr>
            </a:lvl1pPr>
          </a:lstStyle>
          <a:p>
            <a:pPr lvl="0" algn="ctr"/>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4048" y="1627633"/>
            <a:ext cx="8347202" cy="34015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78513986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Storytellin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094" y="551747"/>
            <a:ext cx="8352156" cy="102100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79094" y="2395728"/>
            <a:ext cx="8347202" cy="3654997"/>
          </a:xfrm>
        </p:spPr>
        <p:txBody>
          <a:bodyPr/>
          <a:lstStyle>
            <a:lvl1pPr>
              <a:defRPr sz="2800">
                <a:solidFill>
                  <a:schemeClr val="tx2"/>
                </a:solidFill>
              </a:defRPr>
            </a:lvl1pPr>
            <a:lvl2pPr marL="284163" indent="-263525">
              <a:defRPr sz="2800"/>
            </a:lvl2pPr>
          </a:lstStyle>
          <a:p>
            <a:pPr lvl="0"/>
            <a:r>
              <a:rPr lang="en-US" smtClean="0"/>
              <a:t>Click to edit Master text styles</a:t>
            </a:r>
          </a:p>
          <a:p>
            <a:pPr lvl="1"/>
            <a:r>
              <a:rPr lang="en-US" smtClean="0"/>
              <a:t>Second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82088295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4048" y="1627632"/>
            <a:ext cx="8347202" cy="4346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37931525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Big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614" y="534983"/>
            <a:ext cx="8312573" cy="1582488"/>
          </a:xfrm>
        </p:spPr>
        <p:txBody>
          <a:bodyPr/>
          <a:lstStyle>
            <a:lvl1pPr>
              <a:lnSpc>
                <a:spcPct val="85000"/>
              </a:lnSpc>
              <a:defRPr sz="6000"/>
            </a:lvl1pPr>
          </a:lstStyle>
          <a:p>
            <a:r>
              <a:rPr lang="en-US" dirty="0" err="1" smtClean="0"/>
              <a:t>PClick</a:t>
            </a:r>
            <a:r>
              <a:rPr lang="en-US" dirty="0" smtClean="0"/>
              <a:t> to edit Master title style</a:t>
            </a:r>
            <a:endParaRPr lang="en-US" dirty="0"/>
          </a:p>
        </p:txBody>
      </p:sp>
      <p:sp>
        <p:nvSpPr>
          <p:cNvPr id="3" name="Content Placeholder 2"/>
          <p:cNvSpPr>
            <a:spLocks noGrp="1"/>
          </p:cNvSpPr>
          <p:nvPr>
            <p:ph idx="1"/>
          </p:nvPr>
        </p:nvSpPr>
        <p:spPr>
          <a:xfrm>
            <a:off x="384048" y="2438400"/>
            <a:ext cx="8347202" cy="3587492"/>
          </a:xfrm>
        </p:spPr>
        <p:txBody>
          <a:bodyPr/>
          <a:lstStyle>
            <a:lvl1pPr>
              <a:defRPr>
                <a:solidFill>
                  <a:schemeClr val="tx2"/>
                </a:solidFill>
              </a:defRPr>
            </a:lvl1pPr>
            <a:lvl4pPr>
              <a:defRPr sz="16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79581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Text Heav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91668" y="1657668"/>
            <a:ext cx="8347202" cy="4324350"/>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5215888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Text Heavy 1-Line">
    <p:spTree>
      <p:nvGrpSpPr>
        <p:cNvPr id="1" name=""/>
        <p:cNvGrpSpPr/>
        <p:nvPr/>
      </p:nvGrpSpPr>
      <p:grpSpPr>
        <a:xfrm>
          <a:off x="0" y="0"/>
          <a:ext cx="0" cy="0"/>
          <a:chOff x="0" y="0"/>
          <a:chExt cx="0" cy="0"/>
        </a:xfrm>
      </p:grpSpPr>
      <p:sp>
        <p:nvSpPr>
          <p:cNvPr id="2" name="Title 1"/>
          <p:cNvSpPr>
            <a:spLocks noGrp="1"/>
          </p:cNvSpPr>
          <p:nvPr>
            <p:ph type="title"/>
          </p:nvPr>
        </p:nvSpPr>
        <p:spPr>
          <a:xfrm>
            <a:off x="379094" y="552450"/>
            <a:ext cx="8352156" cy="527753"/>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91668" y="1080008"/>
            <a:ext cx="8347202" cy="4585145"/>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422792575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91795" y="1656685"/>
            <a:ext cx="3896043" cy="4396453"/>
          </a:xfrm>
        </p:spPr>
        <p:txBody>
          <a:bodyPr vert="horz" lIns="0" tIns="0" rIns="0" bIns="0" rtlCol="0">
            <a:noAutofit/>
          </a:bodyPr>
          <a:lstStyle>
            <a:lvl1pPr>
              <a:spcBef>
                <a:spcPts val="1000"/>
              </a:spcBef>
              <a:defRPr lang="en-US" sz="2000" dirty="0" smtClean="0"/>
            </a:lvl1pPr>
            <a:lvl2pPr>
              <a:spcBef>
                <a:spcPts val="800"/>
              </a:spcBef>
              <a:defRPr lang="en-US" sz="1800" dirty="0" smtClean="0"/>
            </a:lvl2pPr>
            <a:lvl3pPr>
              <a:spcBef>
                <a:spcPts val="600"/>
              </a:spcBef>
              <a:defRPr lang="en-US" sz="1600" dirty="0" smtClean="0"/>
            </a:lvl3pPr>
            <a:lvl4pPr>
              <a:spcBef>
                <a:spcPts val="400"/>
              </a:spcBef>
              <a:defRPr lang="en-US" sz="1400" dirty="0" smtClean="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831080" y="1656685"/>
            <a:ext cx="3900170" cy="439645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smtClean="0"/>
              <a:t>Click to edit Master text styles</a:t>
            </a:r>
          </a:p>
          <a:p>
            <a:pPr lvl="1">
              <a:spcBef>
                <a:spcPts val="1000"/>
              </a:spcBef>
            </a:pPr>
            <a:r>
              <a:rPr lang="en-US" smtClean="0"/>
              <a:t>Second level</a:t>
            </a:r>
          </a:p>
          <a:p>
            <a:pPr lvl="2">
              <a:spcBef>
                <a:spcPts val="1000"/>
              </a:spcBef>
            </a:pPr>
            <a:r>
              <a:rPr lang="en-US" smtClean="0"/>
              <a:t>Third level</a:t>
            </a:r>
          </a:p>
          <a:p>
            <a:pPr lvl="3">
              <a:spcBef>
                <a:spcPts val="1000"/>
              </a:spcBef>
            </a:pPr>
            <a:r>
              <a:rPr lang="en-US" smtClean="0"/>
              <a:t>Fourth level</a:t>
            </a:r>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7907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391795" y="1634490"/>
            <a:ext cx="3904488"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smtClean="0"/>
              <a:t>PClick</a:t>
            </a:r>
            <a:r>
              <a:rPr lang="en-US" dirty="0" smtClean="0"/>
              <a:t> to edit Master text</a:t>
            </a:r>
          </a:p>
        </p:txBody>
      </p:sp>
      <p:sp>
        <p:nvSpPr>
          <p:cNvPr id="4" name="Content Placeholder 3"/>
          <p:cNvSpPr>
            <a:spLocks noGrp="1"/>
          </p:cNvSpPr>
          <p:nvPr>
            <p:ph sz="half" idx="2"/>
          </p:nvPr>
        </p:nvSpPr>
        <p:spPr>
          <a:xfrm>
            <a:off x="391795" y="2071639"/>
            <a:ext cx="3904488"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smtClean="0"/>
              <a:t>Click to edit Master text styles</a:t>
            </a:r>
          </a:p>
          <a:p>
            <a:pPr lvl="1">
              <a:spcBef>
                <a:spcPts val="1000"/>
              </a:spcBef>
            </a:pPr>
            <a:r>
              <a:rPr lang="en-US" smtClean="0"/>
              <a:t>Second level</a:t>
            </a:r>
          </a:p>
          <a:p>
            <a:pPr lvl="2">
              <a:spcBef>
                <a:spcPts val="1000"/>
              </a:spcBef>
            </a:pPr>
            <a:r>
              <a:rPr lang="en-US" smtClean="0"/>
              <a:t>Third level</a:t>
            </a:r>
          </a:p>
          <a:p>
            <a:pPr lvl="3">
              <a:spcBef>
                <a:spcPts val="1000"/>
              </a:spcBef>
            </a:pPr>
            <a:r>
              <a:rPr lang="en-US" smtClean="0"/>
              <a:t>Fourth level</a:t>
            </a:r>
          </a:p>
        </p:txBody>
      </p:sp>
      <p:sp>
        <p:nvSpPr>
          <p:cNvPr id="5" name="Text Placeholder 4"/>
          <p:cNvSpPr>
            <a:spLocks noGrp="1"/>
          </p:cNvSpPr>
          <p:nvPr>
            <p:ph type="body" sz="quarter" idx="3"/>
          </p:nvPr>
        </p:nvSpPr>
        <p:spPr>
          <a:xfrm>
            <a:off x="4831080" y="1634490"/>
            <a:ext cx="3900170"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31080" y="2071639"/>
            <a:ext cx="3900170"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smtClean="0"/>
              <a:t>Click to edit Master text styles</a:t>
            </a:r>
          </a:p>
          <a:p>
            <a:pPr lvl="1">
              <a:spcBef>
                <a:spcPts val="1000"/>
              </a:spcBef>
            </a:pPr>
            <a:r>
              <a:rPr lang="en-US" smtClean="0"/>
              <a:t>Second level</a:t>
            </a:r>
          </a:p>
          <a:p>
            <a:pPr lvl="2">
              <a:spcBef>
                <a:spcPts val="1000"/>
              </a:spcBef>
            </a:pPr>
            <a:r>
              <a:rPr lang="en-US" smtClean="0"/>
              <a:t>Third level</a:t>
            </a:r>
          </a:p>
          <a:p>
            <a:pPr lvl="3">
              <a:spcBef>
                <a:spcPts val="1000"/>
              </a:spcBef>
            </a:pPr>
            <a:r>
              <a:rPr lang="en-US" smtClean="0"/>
              <a:t>Fourth level</a:t>
            </a:r>
          </a:p>
        </p:txBody>
      </p:sp>
      <p:sp>
        <p:nvSpPr>
          <p:cNvPr id="7" name="Date Placeholder 6"/>
          <p:cNvSpPr>
            <a:spLocks noGrp="1"/>
          </p:cNvSpPr>
          <p:nvPr>
            <p:ph type="dt" sz="half" idx="10"/>
          </p:nvPr>
        </p:nvSpPr>
        <p:spPr/>
        <p:txBody>
          <a:bodyPr/>
          <a:lstStyle/>
          <a:p>
            <a:r>
              <a:rPr lang="en-US" dirty="0" smtClean="0"/>
              <a:t>Title or Job Number | XX Month 201X</a:t>
            </a:r>
            <a:endParaRPr lang="en-US" dirty="0"/>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380111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0" y="1728788"/>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2" name="Content Placeholder 2"/>
          <p:cNvSpPr>
            <a:spLocks noGrp="1"/>
          </p:cNvSpPr>
          <p:nvPr>
            <p:ph sz="half" idx="13"/>
          </p:nvPr>
        </p:nvSpPr>
        <p:spPr>
          <a:xfrm>
            <a:off x="4644390" y="1728788"/>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13" name="Content Placeholder 2"/>
          <p:cNvSpPr>
            <a:spLocks noGrp="1"/>
          </p:cNvSpPr>
          <p:nvPr>
            <p:ph sz="half" idx="14"/>
          </p:nvPr>
        </p:nvSpPr>
        <p:spPr>
          <a:xfrm>
            <a:off x="0" y="3962196"/>
            <a:ext cx="44958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14" name="Content Placeholder 2"/>
          <p:cNvSpPr>
            <a:spLocks noGrp="1"/>
          </p:cNvSpPr>
          <p:nvPr>
            <p:ph sz="half" idx="15"/>
          </p:nvPr>
        </p:nvSpPr>
        <p:spPr>
          <a:xfrm>
            <a:off x="4644390" y="3962196"/>
            <a:ext cx="4498848"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93852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12751"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6" name="Content Placeholder 2"/>
          <p:cNvSpPr>
            <a:spLocks noGrp="1"/>
          </p:cNvSpPr>
          <p:nvPr>
            <p:ph sz="half" idx="13"/>
          </p:nvPr>
        </p:nvSpPr>
        <p:spPr>
          <a:xfrm>
            <a:off x="25298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0" name="Content Placeholder 2"/>
          <p:cNvSpPr>
            <a:spLocks noGrp="1"/>
          </p:cNvSpPr>
          <p:nvPr>
            <p:ph sz="half" idx="14"/>
          </p:nvPr>
        </p:nvSpPr>
        <p:spPr>
          <a:xfrm>
            <a:off x="464439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22" name="Content Placeholder 2"/>
          <p:cNvSpPr>
            <a:spLocks noGrp="1"/>
          </p:cNvSpPr>
          <p:nvPr>
            <p:ph sz="half" idx="15"/>
          </p:nvPr>
        </p:nvSpPr>
        <p:spPr>
          <a:xfrm>
            <a:off x="6758940" y="1728788"/>
            <a:ext cx="196596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310097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adra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0" y="1727805"/>
            <a:ext cx="4498848" cy="411480"/>
          </a:xfrm>
          <a:solidFill>
            <a:schemeClr val="bg2"/>
          </a:solidFill>
        </p:spPr>
        <p:txBody>
          <a:bodyPr rIns="182880" bIns="27432" anchor="ctr"/>
          <a:lstStyle>
            <a:lvl1pPr marL="398463" indent="0">
              <a:spcBef>
                <a:spcPts val="0"/>
              </a:spcBef>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97510" y="2263518"/>
            <a:ext cx="3890328" cy="1525992"/>
          </a:xfrm>
        </p:spPr>
        <p:txBody>
          <a:bodyPr vert="horz" lIns="0" tIns="0" rIns="182880" bIns="0" rtlCol="0">
            <a:noAutofit/>
          </a:bodyPr>
          <a:lstStyle>
            <a:lvl1pPr>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smtClean="0"/>
              <a:t>Click to edit Master text styles</a:t>
            </a:r>
          </a:p>
        </p:txBody>
      </p:sp>
      <p:sp>
        <p:nvSpPr>
          <p:cNvPr id="5" name="Text Placeholder 4"/>
          <p:cNvSpPr>
            <a:spLocks noGrp="1"/>
          </p:cNvSpPr>
          <p:nvPr>
            <p:ph type="body" sz="quarter" idx="3"/>
          </p:nvPr>
        </p:nvSpPr>
        <p:spPr>
          <a:xfrm>
            <a:off x="4644390" y="1727805"/>
            <a:ext cx="4498848" cy="411480"/>
          </a:xfrm>
          <a:solidFill>
            <a:schemeClr val="bg2"/>
          </a:solidFill>
        </p:spPr>
        <p:txBody>
          <a:bodyPr rIns="182880" bIns="27432" anchor="ctr"/>
          <a:lstStyle>
            <a:lvl1pPr marL="182563"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6538" y="2263518"/>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smtClean="0"/>
              <a:t>Click to edit Master text styles</a:t>
            </a:r>
          </a:p>
        </p:txBody>
      </p:sp>
      <p:sp>
        <p:nvSpPr>
          <p:cNvPr id="7" name="Date Placeholder 6"/>
          <p:cNvSpPr>
            <a:spLocks noGrp="1"/>
          </p:cNvSpPr>
          <p:nvPr>
            <p:ph type="dt" sz="half" idx="10"/>
          </p:nvPr>
        </p:nvSpPr>
        <p:spPr/>
        <p:txBody>
          <a:bodyPr/>
          <a:lstStyle/>
          <a:p>
            <a:r>
              <a:rPr lang="en-US" dirty="0" smtClean="0"/>
              <a:t>Title or Job Number | XX Month 201X</a:t>
            </a:r>
            <a:endParaRPr lang="en-US" dirty="0"/>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dirty="0"/>
          </a:p>
        </p:txBody>
      </p:sp>
      <p:sp>
        <p:nvSpPr>
          <p:cNvPr id="24" name="Text Placeholder 4"/>
          <p:cNvSpPr>
            <a:spLocks noGrp="1"/>
          </p:cNvSpPr>
          <p:nvPr>
            <p:ph type="body" sz="quarter" idx="14"/>
          </p:nvPr>
        </p:nvSpPr>
        <p:spPr>
          <a:xfrm>
            <a:off x="0" y="3991433"/>
            <a:ext cx="4498848" cy="411480"/>
          </a:xfrm>
          <a:solidFill>
            <a:schemeClr val="bg2"/>
          </a:solidFill>
        </p:spPr>
        <p:txBody>
          <a:bodyPr rIns="182880" bIns="27432" anchor="ctr"/>
          <a:lstStyle>
            <a:lvl1pPr marL="400050"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5" name="Content Placeholder 5"/>
          <p:cNvSpPr>
            <a:spLocks noGrp="1"/>
          </p:cNvSpPr>
          <p:nvPr>
            <p:ph sz="quarter" idx="15"/>
          </p:nvPr>
        </p:nvSpPr>
        <p:spPr>
          <a:xfrm>
            <a:off x="397511" y="4527146"/>
            <a:ext cx="3890328"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smtClean="0"/>
              <a:t>Click to edit Master text styles</a:t>
            </a:r>
          </a:p>
        </p:txBody>
      </p:sp>
      <p:sp>
        <p:nvSpPr>
          <p:cNvPr id="26" name="Text Placeholder 4"/>
          <p:cNvSpPr>
            <a:spLocks noGrp="1"/>
          </p:cNvSpPr>
          <p:nvPr>
            <p:ph type="body" sz="quarter" idx="16"/>
          </p:nvPr>
        </p:nvSpPr>
        <p:spPr>
          <a:xfrm>
            <a:off x="4644390" y="3991433"/>
            <a:ext cx="4498848" cy="411480"/>
          </a:xfrm>
          <a:solidFill>
            <a:schemeClr val="bg2"/>
          </a:solidFill>
        </p:spPr>
        <p:txBody>
          <a:bodyPr rIns="182880" bIns="27432" anchor="ctr"/>
          <a:lstStyle>
            <a:lvl1pPr marL="180975"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7" name="Content Placeholder 5"/>
          <p:cNvSpPr>
            <a:spLocks noGrp="1"/>
          </p:cNvSpPr>
          <p:nvPr>
            <p:ph sz="quarter" idx="17"/>
          </p:nvPr>
        </p:nvSpPr>
        <p:spPr>
          <a:xfrm>
            <a:off x="4826538" y="4527146"/>
            <a:ext cx="389534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smtClean="0"/>
              <a:t>Click to edit Master text styles</a:t>
            </a:r>
          </a:p>
        </p:txBody>
      </p:sp>
    </p:spTree>
    <p:extLst>
      <p:ext uri="{BB962C8B-B14F-4D97-AF65-F5344CB8AC3E}">
        <p14:creationId xmlns:p14="http://schemas.microsoft.com/office/powerpoint/2010/main" val="33439727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dirty="0" smtClean="0"/>
              <a:t>Title or Job Number | XX Month 201X</a:t>
            </a:r>
            <a:endParaRPr lang="en-US" dirty="0"/>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Chart Placeholder 6"/>
          <p:cNvSpPr>
            <a:spLocks noGrp="1"/>
          </p:cNvSpPr>
          <p:nvPr>
            <p:ph type="chart" sz="quarter" idx="13"/>
          </p:nvPr>
        </p:nvSpPr>
        <p:spPr>
          <a:xfrm>
            <a:off x="412750" y="1911350"/>
            <a:ext cx="8318500" cy="3803650"/>
          </a:xfrm>
        </p:spPr>
        <p:txBody>
          <a:bodyPr anchor="ctr"/>
          <a:lstStyle>
            <a:lvl1pPr algn="ctr">
              <a:defRPr/>
            </a:lvl1pPr>
          </a:lstStyle>
          <a:p>
            <a:r>
              <a:rPr lang="en-US" dirty="0" smtClean="0"/>
              <a:t>Click icon to add chart</a:t>
            </a:r>
            <a:endParaRPr lang="en-US" dirty="0"/>
          </a:p>
        </p:txBody>
      </p:sp>
    </p:spTree>
    <p:extLst>
      <p:ext uri="{BB962C8B-B14F-4D97-AF65-F5344CB8AC3E}">
        <p14:creationId xmlns:p14="http://schemas.microsoft.com/office/powerpoint/2010/main" val="96764010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dirty="0" smtClean="0"/>
              <a:t>Title or Job Number | XX Month 201X</a:t>
            </a:r>
            <a:endParaRPr lang="en-US" dirty="0"/>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Table Placeholder 6"/>
          <p:cNvSpPr>
            <a:spLocks noGrp="1"/>
          </p:cNvSpPr>
          <p:nvPr>
            <p:ph type="tbl" sz="quarter" idx="13"/>
          </p:nvPr>
        </p:nvSpPr>
        <p:spPr>
          <a:xfrm>
            <a:off x="412750" y="1728788"/>
            <a:ext cx="8318500" cy="4324350"/>
          </a:xfrm>
        </p:spPr>
        <p:txBody>
          <a:bodyPr anchor="ctr"/>
          <a:lstStyle>
            <a:lvl1pPr algn="ctr">
              <a:defRPr/>
            </a:lvl1pPr>
          </a:lstStyle>
          <a:p>
            <a:r>
              <a:rPr lang="en-US" dirty="0" smtClean="0"/>
              <a:t>Click icon to add table</a:t>
            </a:r>
            <a:endParaRPr lang="en-US" dirty="0"/>
          </a:p>
        </p:txBody>
      </p:sp>
    </p:spTree>
    <p:extLst>
      <p:ext uri="{BB962C8B-B14F-4D97-AF65-F5344CB8AC3E}">
        <p14:creationId xmlns:p14="http://schemas.microsoft.com/office/powerpoint/2010/main" val="184486794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dirty="0" smtClean="0"/>
              <a:t>Title or Job Number | XX Month 201X</a:t>
            </a:r>
            <a:endParaRPr lang="en-US" dirty="0"/>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7679133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Title or Job Number | XX Month 201X</a:t>
            </a:r>
            <a:endParaRPr lang="en-US" dirty="0"/>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9270272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Text - Half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41900" y="1655444"/>
            <a:ext cx="3689350" cy="439769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smtClean="0"/>
              <a:t>Click to edit Master text styles</a:t>
            </a:r>
          </a:p>
          <a:p>
            <a:pPr lvl="1">
              <a:spcBef>
                <a:spcPts val="1000"/>
              </a:spcBef>
            </a:pPr>
            <a:r>
              <a:rPr lang="en-US" smtClean="0"/>
              <a:t>Second level</a:t>
            </a:r>
          </a:p>
          <a:p>
            <a:pPr lvl="2">
              <a:spcBef>
                <a:spcPts val="1000"/>
              </a:spcBef>
            </a:pPr>
            <a:r>
              <a:rPr lang="en-US" smtClean="0"/>
              <a:t>Third level</a:t>
            </a:r>
          </a:p>
          <a:p>
            <a:pPr lvl="3">
              <a:spcBef>
                <a:spcPts val="1000"/>
              </a:spcBef>
            </a:pPr>
            <a:r>
              <a:rPr lang="en-US" smtClean="0"/>
              <a:t>Fourth level</a:t>
            </a:r>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11" name="Picture Placeholder 10"/>
          <p:cNvSpPr>
            <a:spLocks noGrp="1"/>
          </p:cNvSpPr>
          <p:nvPr>
            <p:ph type="pic" sz="quarter" idx="13" hasCustomPrompt="1"/>
          </p:nvPr>
        </p:nvSpPr>
        <p:spPr>
          <a:xfrm>
            <a:off x="1" y="1728788"/>
            <a:ext cx="4514850" cy="4324350"/>
          </a:xfrm>
          <a:solidFill>
            <a:schemeClr val="bg1">
              <a:lumMod val="95000"/>
            </a:schemeClr>
          </a:solidFill>
        </p:spPr>
        <p:txBody>
          <a:bodyPr anchor="ctr"/>
          <a:lstStyle>
            <a:lvl1pPr algn="ctr">
              <a:defRPr/>
            </a:lvl1pPr>
          </a:lstStyle>
          <a:p>
            <a:r>
              <a:rPr lang="en-US" dirty="0" smtClean="0"/>
              <a:t>Click to add image</a:t>
            </a:r>
            <a:endParaRPr lang="en-US" dirty="0"/>
          </a:p>
        </p:txBody>
      </p:sp>
    </p:spTree>
    <p:extLst>
      <p:ext uri="{BB962C8B-B14F-4D97-AF65-F5344CB8AC3E}">
        <p14:creationId xmlns:p14="http://schemas.microsoft.com/office/powerpoint/2010/main" val="341757991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w/ Title &amp; Footer">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4324350"/>
          </a:xfrm>
          <a:solidFill>
            <a:schemeClr val="bg1">
              <a:lumMod val="95000"/>
            </a:schemeClr>
          </a:solidFill>
        </p:spPr>
        <p:txBody>
          <a:bodyPr anchor="ctr"/>
          <a:lstStyle>
            <a:lvl1pPr algn="ctr">
              <a:defRPr/>
            </a:lvl1pPr>
          </a:lstStyle>
          <a:p>
            <a:r>
              <a:rPr lang="en-US" dirty="0" smtClean="0"/>
              <a:t>Click to add image</a:t>
            </a:r>
            <a:endParaRPr lang="en-US" dirty="0"/>
          </a:p>
        </p:txBody>
      </p:sp>
      <p:sp>
        <p:nvSpPr>
          <p:cNvPr id="2" name="Title 1"/>
          <p:cNvSpPr>
            <a:spLocks noGrp="1"/>
          </p:cNvSpPr>
          <p:nvPr>
            <p:ph type="title"/>
          </p:nvPr>
        </p:nvSpPr>
        <p:spPr>
          <a:xfrm>
            <a:off x="379094" y="552450"/>
            <a:ext cx="8352156" cy="1021002"/>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
        <p:nvSpPr>
          <p:cNvPr id="9" name="Text Placeholder 8"/>
          <p:cNvSpPr>
            <a:spLocks noGrp="1"/>
          </p:cNvSpPr>
          <p:nvPr>
            <p:ph type="body" sz="quarter" idx="14" hasCustomPrompt="1"/>
          </p:nvPr>
        </p:nvSpPr>
        <p:spPr bwMode="gray">
          <a:xfrm>
            <a:off x="379094" y="1794739"/>
            <a:ext cx="8318500" cy="1395412"/>
          </a:xfrm>
        </p:spPr>
        <p:txBody>
          <a:bodyPr/>
          <a:lstStyle>
            <a:lvl1pPr>
              <a:defRPr sz="3200" baseline="0"/>
            </a:lvl1pPr>
          </a:lstStyle>
          <a:p>
            <a:pPr lvl="0"/>
            <a:r>
              <a:rPr lang="en-US" dirty="0" smtClean="0"/>
              <a:t>Click to add text over image. White or gray only. 32pt flexible positioning. Delete if not needed.</a:t>
            </a:r>
          </a:p>
        </p:txBody>
      </p:sp>
    </p:spTree>
    <p:extLst>
      <p:ext uri="{BB962C8B-B14F-4D97-AF65-F5344CB8AC3E}">
        <p14:creationId xmlns:p14="http://schemas.microsoft.com/office/powerpoint/2010/main" val="11034703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w/ Titl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9144000" cy="5129212"/>
          </a:xfrm>
          <a:solidFill>
            <a:schemeClr val="bg1">
              <a:lumMod val="95000"/>
            </a:schemeClr>
          </a:solidFill>
        </p:spPr>
        <p:txBody>
          <a:bodyPr anchor="ctr"/>
          <a:lstStyle>
            <a:lvl1pPr algn="ctr">
              <a:defRPr/>
            </a:lvl1pPr>
          </a:lstStyle>
          <a:p>
            <a:r>
              <a:rPr lang="en-US" dirty="0" smtClean="0"/>
              <a:t>Click to add image</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smtClean="0">
                <a:solidFill>
                  <a:prstClr val="white"/>
                </a:solidFill>
              </a:rPr>
              <a:t>Title or Job Number | XX Month 201X</a:t>
            </a:r>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
        <p:nvSpPr>
          <p:cNvPr id="9" name="Text Placeholder 8"/>
          <p:cNvSpPr>
            <a:spLocks noGrp="1"/>
          </p:cNvSpPr>
          <p:nvPr>
            <p:ph type="body" sz="quarter" idx="14" hasCustomPrompt="1"/>
          </p:nvPr>
        </p:nvSpPr>
        <p:spPr bwMode="gray">
          <a:xfrm>
            <a:off x="384048" y="1792224"/>
            <a:ext cx="8318500" cy="1395412"/>
          </a:xfrm>
        </p:spPr>
        <p:txBody>
          <a:bodyPr/>
          <a:lstStyle>
            <a:lvl1pPr>
              <a:defRPr sz="3200" baseline="0"/>
            </a:lvl1pPr>
          </a:lstStyle>
          <a:p>
            <a:pPr lvl="0"/>
            <a:r>
              <a:rPr lang="en-US" dirty="0" smtClean="0"/>
              <a:t>Click to add text over image. White or gray only. 32pt flexible positioning. Delete if not needed.</a:t>
            </a:r>
          </a:p>
        </p:txBody>
      </p:sp>
    </p:spTree>
    <p:extLst>
      <p:ext uri="{BB962C8B-B14F-4D97-AF65-F5344CB8AC3E}">
        <p14:creationId xmlns:p14="http://schemas.microsoft.com/office/powerpoint/2010/main" val="284045025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858000"/>
          </a:xfrm>
          <a:solidFill>
            <a:schemeClr val="bg1">
              <a:lumMod val="95000"/>
            </a:schemeClr>
          </a:solidFill>
        </p:spPr>
        <p:txBody>
          <a:bodyPr anchor="ctr"/>
          <a:lstStyle>
            <a:lvl1pPr algn="ctr">
              <a:defRPr/>
            </a:lvl1pPr>
          </a:lstStyle>
          <a:p>
            <a:r>
              <a:rPr lang="en-US" dirty="0" smtClean="0"/>
              <a:t>Click to add image</a:t>
            </a:r>
            <a:endParaRPr lang="en-US" dirty="0"/>
          </a:p>
        </p:txBody>
      </p:sp>
      <p:sp>
        <p:nvSpPr>
          <p:cNvPr id="2" name="Title 1"/>
          <p:cNvSpPr>
            <a:spLocks noGrp="1"/>
          </p:cNvSpPr>
          <p:nvPr>
            <p:ph type="title" hasCustomPrompt="1"/>
          </p:nvPr>
        </p:nvSpPr>
        <p:spPr bwMode="gray"/>
        <p:txBody>
          <a:bodyPr/>
          <a:lstStyle>
            <a:lvl1pPr>
              <a:defRPr sz="3200" spc="0" baseline="0"/>
            </a:lvl1pPr>
          </a:lstStyle>
          <a:p>
            <a:pPr lvl="0"/>
            <a:r>
              <a:rPr lang="en-US" dirty="0" smtClean="0"/>
              <a:t>Click to add text over image. White or gray only. 32pt flexible positioning. Delete if not needed.</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dirty="0" smtClean="0">
                <a:solidFill>
                  <a:prstClr val="white"/>
                </a:solidFill>
              </a:rPr>
              <a:t>Title or Job Number | XX Month 201X</a:t>
            </a:r>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7607219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Image Top">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9144000" cy="6053138"/>
          </a:xfrm>
          <a:solidFill>
            <a:schemeClr val="bg1">
              <a:lumMod val="95000"/>
            </a:schemeClr>
          </a:solidFill>
        </p:spPr>
        <p:txBody>
          <a:bodyPr anchor="ctr"/>
          <a:lstStyle>
            <a:lvl1pPr algn="ctr">
              <a:defRPr/>
            </a:lvl1pPr>
          </a:lstStyle>
          <a:p>
            <a:r>
              <a:rPr lang="en-US" dirty="0" smtClean="0"/>
              <a:t>Click to add image</a:t>
            </a:r>
            <a:endParaRPr lang="en-US" dirty="0"/>
          </a:p>
        </p:txBody>
      </p:sp>
      <p:sp>
        <p:nvSpPr>
          <p:cNvPr id="2" name="Title 1"/>
          <p:cNvSpPr>
            <a:spLocks noGrp="1"/>
          </p:cNvSpPr>
          <p:nvPr>
            <p:ph type="title" hasCustomPrompt="1"/>
          </p:nvPr>
        </p:nvSpPr>
        <p:spPr bwMode="gray"/>
        <p:txBody>
          <a:bodyPr/>
          <a:lstStyle>
            <a:lvl1pPr>
              <a:defRPr sz="3200" spc="0" baseline="0"/>
            </a:lvl1pPr>
          </a:lstStyle>
          <a:p>
            <a:pPr lvl="0"/>
            <a:r>
              <a:rPr lang="en-US" dirty="0" smtClean="0"/>
              <a:t>Click to add text over image. White or gray only. 32pt flexible positioning. Delete if not needed.</a:t>
            </a:r>
          </a:p>
        </p:txBody>
      </p:sp>
      <p:sp>
        <p:nvSpPr>
          <p:cNvPr id="5" name="Date Placeholder 4"/>
          <p:cNvSpPr>
            <a:spLocks noGrp="1"/>
          </p:cNvSpPr>
          <p:nvPr>
            <p:ph type="dt" sz="half" idx="10"/>
          </p:nvPr>
        </p:nvSpPr>
        <p:spPr/>
        <p:txBody>
          <a:bodyPr/>
          <a:lstStyle/>
          <a:p>
            <a:r>
              <a:rPr lang="en-US" dirty="0" smtClean="0"/>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56998540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wo Statem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365125" y="790743"/>
            <a:ext cx="4149725" cy="4513261"/>
          </a:xfrm>
        </p:spPr>
        <p:txBody>
          <a:bodyPr/>
          <a:lstStyle>
            <a:lvl1pPr>
              <a:lnSpc>
                <a:spcPct val="90000"/>
              </a:lnSpc>
              <a:defRPr sz="4400"/>
            </a:lvl1pPr>
          </a:lstStyle>
          <a:p>
            <a:r>
              <a:rPr lang="en-US" dirty="0" smtClean="0"/>
              <a:t>Extra emphasis headline five lines maximum </a:t>
            </a:r>
            <a:endParaRPr lang="en-US" dirty="0"/>
          </a:p>
        </p:txBody>
      </p:sp>
      <p:sp>
        <p:nvSpPr>
          <p:cNvPr id="3" name="Subtitle 2"/>
          <p:cNvSpPr>
            <a:spLocks noGrp="1"/>
          </p:cNvSpPr>
          <p:nvPr>
            <p:ph type="subTitle" idx="1" hasCustomPrompt="1"/>
          </p:nvPr>
        </p:nvSpPr>
        <p:spPr bwMode="gray">
          <a:xfrm>
            <a:off x="4955540" y="795823"/>
            <a:ext cx="3544570" cy="4528437"/>
          </a:xfrm>
        </p:spPr>
        <p:txBody>
          <a:bodyPr/>
          <a:lstStyle>
            <a:lvl1pPr marL="0" indent="0" algn="l">
              <a:lnSpc>
                <a:spcPct val="100000"/>
              </a:lnSpc>
              <a:buNone/>
              <a:defRPr sz="20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APdditional</a:t>
            </a:r>
            <a:r>
              <a:rPr lang="en-US" dirty="0" smtClean="0"/>
              <a:t> statement goes here</a:t>
            </a:r>
            <a:endParaRPr lang="en-US" dirty="0"/>
          </a:p>
        </p:txBody>
      </p:sp>
      <p:sp>
        <p:nvSpPr>
          <p:cNvPr id="4" name="Date Placeholder 3"/>
          <p:cNvSpPr>
            <a:spLocks noGrp="1"/>
          </p:cNvSpPr>
          <p:nvPr>
            <p:ph type="dt" sz="half" idx="10"/>
          </p:nvPr>
        </p:nvSpPr>
        <p:spPr/>
        <p:txBody>
          <a:bodyPr/>
          <a:lstStyle/>
          <a:p>
            <a:r>
              <a:rPr lang="en-US" dirty="0" smtClean="0"/>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0835734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5600" y="1613535"/>
            <a:ext cx="8375650" cy="2624288"/>
          </a:xfrm>
        </p:spPr>
        <p:txBody>
          <a:bodyPr anchor="t"/>
          <a:lstStyle>
            <a:lvl1pPr algn="l">
              <a:defRPr sz="5400" b="0" cap="none" spc="0" baseline="0">
                <a:solidFill>
                  <a:schemeClr val="tx2"/>
                </a:solidFill>
              </a:defRPr>
            </a:lvl1pPr>
          </a:lstStyle>
          <a:p>
            <a:r>
              <a:rPr lang="en-US" dirty="0" smtClean="0"/>
              <a:t>Click to add divider title</a:t>
            </a:r>
            <a:br>
              <a:rPr lang="en-US" dirty="0" smtClean="0"/>
            </a:br>
            <a:r>
              <a:rPr lang="en-US" dirty="0" smtClean="0"/>
              <a:t>two lines maximum</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1517324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370352105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bg>
      <p:bgPr>
        <a:solidFill>
          <a:srgbClr val="46AD0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75535682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FF982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78009446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Header Purple">
    <p:bg>
      <p:bgPr>
        <a:solidFill>
          <a:srgbClr val="595194"/>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57621273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chemeClr val="accent6"/>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33811739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rgbClr val="575757"/>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2" name="Title 1"/>
          <p:cNvSpPr>
            <a:spLocks noGrp="1"/>
          </p:cNvSpPr>
          <p:nvPr>
            <p:ph type="title" hasCustomPrompt="1"/>
          </p:nvPr>
        </p:nvSpPr>
        <p:spPr>
          <a:xfrm>
            <a:off x="356616" y="1618488"/>
            <a:ext cx="8318500" cy="2624288"/>
          </a:xfrm>
        </p:spPr>
        <p:txBody>
          <a:bodyPr anchor="t"/>
          <a:lstStyle>
            <a:lvl1pPr algn="l">
              <a:defRPr sz="5400" b="0" cap="none" spc="0" baseline="0">
                <a:solidFill>
                  <a:schemeClr val="bg1"/>
                </a:solidFill>
              </a:defRPr>
            </a:lvl1pPr>
          </a:lstStyle>
          <a:p>
            <a:r>
              <a:rPr lang="en-US" dirty="0" smtClean="0"/>
              <a:t>Click to add divider title</a:t>
            </a:r>
            <a:br>
              <a:rPr lang="en-US" dirty="0" smtClean="0"/>
            </a:br>
            <a:r>
              <a:rPr lang="en-US" dirty="0" smtClean="0"/>
              <a:t>two lines max</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11480" y="6217920"/>
            <a:ext cx="457200" cy="457200"/>
          </a:xfrm>
          <a:prstGeom prst="rect">
            <a:avLst/>
          </a:prstGeom>
        </p:spPr>
      </p:pic>
    </p:spTree>
    <p:extLst>
      <p:ext uri="{BB962C8B-B14F-4D97-AF65-F5344CB8AC3E}">
        <p14:creationId xmlns:p14="http://schemas.microsoft.com/office/powerpoint/2010/main" val="252760804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890010" y="2747009"/>
            <a:ext cx="1363980" cy="1363980"/>
          </a:xfrm>
          <a:prstGeom prst="rect">
            <a:avLst/>
          </a:prstGeom>
        </p:spPr>
      </p:pic>
    </p:spTree>
    <p:extLst>
      <p:ext uri="{BB962C8B-B14F-4D97-AF65-F5344CB8AC3E}">
        <p14:creationId xmlns:p14="http://schemas.microsoft.com/office/powerpoint/2010/main" val="15455217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9835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8321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5973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5722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3434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911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5030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035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A68D5-832C-474A-8BEA-2880E0D423B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637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9181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369751-049A-4F68-B14C-9F5F94FE6671}" type="datetimeFigureOut">
              <a:rPr lang="en-US" smtClean="0">
                <a:solidFill>
                  <a:prstClr val="black">
                    <a:tint val="75000"/>
                  </a:prstClr>
                </a:solidFill>
              </a:rPr>
              <a:pPr/>
              <a:t>3/23/2015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670A3-634B-42A1-9B76-6BA48A3060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21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2.w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image" Target="../media/image2.wmf"/><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theme" Target="../theme/theme3.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6.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A68D5-832C-474A-8BEA-2880E0D423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094" y="551747"/>
            <a:ext cx="8352156" cy="1021002"/>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630680"/>
            <a:ext cx="8350250" cy="443769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1543050" y="6352302"/>
            <a:ext cx="297180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r>
              <a:rPr lang="en-US" dirty="0" smtClean="0">
                <a:ea typeface="+mn-ea"/>
              </a:rPr>
              <a:t>Title or Job Number | XX Month 201X</a:t>
            </a:r>
            <a:endParaRPr lang="en-US" dirty="0">
              <a:ea typeface="+mn-ea"/>
            </a:endParaRPr>
          </a:p>
        </p:txBody>
      </p:sp>
      <p:sp>
        <p:nvSpPr>
          <p:cNvPr id="6" name="Slide Number Placeholder 5"/>
          <p:cNvSpPr>
            <a:spLocks noGrp="1"/>
          </p:cNvSpPr>
          <p:nvPr>
            <p:ph type="sldNum" sz="quarter" idx="4"/>
          </p:nvPr>
        </p:nvSpPr>
        <p:spPr>
          <a:xfrm>
            <a:off x="8456930" y="6343404"/>
            <a:ext cx="27432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fld id="{0D558541-60C9-42A2-8392-FF12533A6B7A}" type="slidenum">
              <a:rPr lang="en-US" smtClean="0">
                <a:ea typeface="+mn-ea"/>
              </a:rPr>
              <a:pPr eaLnBrk="1" fontAlgn="auto" hangingPunct="1">
                <a:spcBef>
                  <a:spcPts val="0"/>
                </a:spcBef>
                <a:spcAft>
                  <a:spcPts val="0"/>
                </a:spcAft>
              </a:pPr>
              <a:t>‹#›</a:t>
            </a:fld>
            <a:endParaRPr lang="en-US" dirty="0">
              <a:ea typeface="+mn-ea"/>
            </a:endParaRPr>
          </a:p>
        </p:txBody>
      </p:sp>
      <p:pic>
        <p:nvPicPr>
          <p:cNvPr id="12" name="Picture 11"/>
          <p:cNvPicPr>
            <a:picLocks noChangeAspect="1"/>
          </p:cNvPicPr>
          <p:nvPr/>
        </p:nvPicPr>
        <p:blipFill rotWithShape="1">
          <a:blip r:embed="rId37"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21818255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 id="2147483885" r:id="rId35"/>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mn-lt"/>
          <a:ea typeface="+mn-ea"/>
          <a:cs typeface="+mn-cs"/>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mn-lt"/>
          <a:ea typeface="+mn-ea"/>
          <a:cs typeface="+mn-cs"/>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mn-lt"/>
          <a:ea typeface="+mn-ea"/>
          <a:cs typeface="+mn-cs"/>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094" y="551747"/>
            <a:ext cx="8352156" cy="1021002"/>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630680"/>
            <a:ext cx="8350250" cy="4437698"/>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1543050" y="6352302"/>
            <a:ext cx="297180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r>
              <a:rPr lang="en-US" dirty="0" smtClean="0">
                <a:ea typeface="+mn-ea"/>
              </a:rPr>
              <a:t>Title or Job Number | XX Month 201X</a:t>
            </a:r>
            <a:endParaRPr lang="en-US" dirty="0">
              <a:ea typeface="+mn-ea"/>
            </a:endParaRPr>
          </a:p>
        </p:txBody>
      </p:sp>
      <p:sp>
        <p:nvSpPr>
          <p:cNvPr id="6" name="Slide Number Placeholder 5"/>
          <p:cNvSpPr>
            <a:spLocks noGrp="1"/>
          </p:cNvSpPr>
          <p:nvPr>
            <p:ph type="sldNum" sz="quarter" idx="4"/>
          </p:nvPr>
        </p:nvSpPr>
        <p:spPr>
          <a:xfrm>
            <a:off x="8456930" y="6343404"/>
            <a:ext cx="274320" cy="135890"/>
          </a:xfrm>
          <a:prstGeom prst="rect">
            <a:avLst/>
          </a:prstGeom>
        </p:spPr>
        <p:txBody>
          <a:bodyPr vert="horz" lIns="0" tIns="0" rIns="0" bIns="0" rtlCol="0" anchor="t" anchorCtr="0"/>
          <a:lstStyle>
            <a:lvl1pPr algn="r">
              <a:defRPr sz="900">
                <a:solidFill>
                  <a:srgbClr val="898989"/>
                </a:solidFill>
                <a:latin typeface="+mn-lt"/>
              </a:defRPr>
            </a:lvl1pPr>
          </a:lstStyle>
          <a:p>
            <a:pPr eaLnBrk="1" fontAlgn="auto" hangingPunct="1">
              <a:spcBef>
                <a:spcPts val="0"/>
              </a:spcBef>
              <a:spcAft>
                <a:spcPts val="0"/>
              </a:spcAft>
            </a:pPr>
            <a:fld id="{0D558541-60C9-42A2-8392-FF12533A6B7A}" type="slidenum">
              <a:rPr lang="en-US" smtClean="0">
                <a:ea typeface="+mn-ea"/>
              </a:rPr>
              <a:pPr eaLnBrk="1" fontAlgn="auto" hangingPunct="1">
                <a:spcBef>
                  <a:spcPts val="0"/>
                </a:spcBef>
                <a:spcAft>
                  <a:spcPts val="0"/>
                </a:spcAft>
              </a:pPr>
              <a:t>‹#›</a:t>
            </a:fld>
            <a:endParaRPr lang="en-US" dirty="0">
              <a:ea typeface="+mn-ea"/>
            </a:endParaRPr>
          </a:p>
        </p:txBody>
      </p:sp>
      <p:pic>
        <p:nvPicPr>
          <p:cNvPr id="12" name="Picture 11"/>
          <p:cNvPicPr>
            <a:picLocks noChangeAspect="1"/>
          </p:cNvPicPr>
          <p:nvPr/>
        </p:nvPicPr>
        <p:blipFill rotWithShape="1">
          <a:blip r:embed="rId37" cstate="print">
            <a:extLst>
              <a:ext uri="{28A0092B-C50C-407E-A947-70E740481C1C}">
                <a14:useLocalDpi xmlns:a14="http://schemas.microsoft.com/office/drawing/2010/main" val="0"/>
              </a:ext>
            </a:extLst>
          </a:blip>
          <a:srcRect l="3861" t="3741" r="3511" b="3000"/>
          <a:stretch/>
        </p:blipFill>
        <p:spPr>
          <a:xfrm>
            <a:off x="396954" y="6206558"/>
            <a:ext cx="491013" cy="483734"/>
          </a:xfrm>
          <a:prstGeom prst="rect">
            <a:avLst/>
          </a:prstGeom>
        </p:spPr>
      </p:pic>
    </p:spTree>
    <p:extLst>
      <p:ext uri="{BB962C8B-B14F-4D97-AF65-F5344CB8AC3E}">
        <p14:creationId xmlns:p14="http://schemas.microsoft.com/office/powerpoint/2010/main" val="49353824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 id="2147483915" r:id="rId29"/>
    <p:sldLayoutId id="2147483916" r:id="rId30"/>
    <p:sldLayoutId id="2147483917" r:id="rId31"/>
    <p:sldLayoutId id="2147483918" r:id="rId32"/>
    <p:sldLayoutId id="2147483919" r:id="rId33"/>
    <p:sldLayoutId id="2147483920" r:id="rId34"/>
    <p:sldLayoutId id="2147483921" r:id="rId35"/>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mn-lt"/>
          <a:ea typeface="+mn-ea"/>
          <a:cs typeface="+mn-cs"/>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mn-lt"/>
          <a:ea typeface="+mn-ea"/>
          <a:cs typeface="+mn-cs"/>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mn-lt"/>
          <a:ea typeface="+mn-ea"/>
          <a:cs typeface="+mn-cs"/>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3369751-049A-4F68-B14C-9F5F94FE6671}" type="datetimeFigureOut">
              <a:rPr lang="en-US" smtClean="0">
                <a:solidFill>
                  <a:prstClr val="black">
                    <a:tint val="75000"/>
                  </a:prstClr>
                </a:solidFill>
                <a:latin typeface="Calibri"/>
                <a:ea typeface="+mn-ea"/>
              </a:rPr>
              <a:pPr eaLnBrk="1" fontAlgn="auto" hangingPunct="1">
                <a:spcBef>
                  <a:spcPts val="0"/>
                </a:spcBef>
                <a:spcAft>
                  <a:spcPts val="0"/>
                </a:spcAft>
              </a:pPr>
              <a:t>3/23/2015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7D670A3-634B-42A1-9B76-6BA48A30600E}"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981328862"/>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5.wmf"/><Relationship Id="rId4" Type="http://schemas.openxmlformats.org/officeDocument/2006/relationships/oleObject" Target="../embeddings/Microsoft_Word_97_-_2003_Document1.doc"/></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2.vml"/><Relationship Id="rId5" Type="http://schemas.openxmlformats.org/officeDocument/2006/relationships/image" Target="../media/image57.wmf"/><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71.emf"/><Relationship Id="rId18" Type="http://schemas.openxmlformats.org/officeDocument/2006/relationships/image" Target="../media/image76.emf"/><Relationship Id="rId26" Type="http://schemas.openxmlformats.org/officeDocument/2006/relationships/image" Target="../media/image84.emf"/><Relationship Id="rId39" Type="http://schemas.openxmlformats.org/officeDocument/2006/relationships/image" Target="../media/image97.emf"/><Relationship Id="rId3" Type="http://schemas.openxmlformats.org/officeDocument/2006/relationships/image" Target="../media/image61.emf"/><Relationship Id="rId21" Type="http://schemas.openxmlformats.org/officeDocument/2006/relationships/image" Target="../media/image79.emf"/><Relationship Id="rId34" Type="http://schemas.openxmlformats.org/officeDocument/2006/relationships/image" Target="../media/image92.emf"/><Relationship Id="rId42" Type="http://schemas.openxmlformats.org/officeDocument/2006/relationships/image" Target="../media/image100.emf"/><Relationship Id="rId7" Type="http://schemas.openxmlformats.org/officeDocument/2006/relationships/image" Target="../media/image65.emf"/><Relationship Id="rId12" Type="http://schemas.openxmlformats.org/officeDocument/2006/relationships/image" Target="../media/image70.emf"/><Relationship Id="rId17" Type="http://schemas.openxmlformats.org/officeDocument/2006/relationships/image" Target="../media/image75.emf"/><Relationship Id="rId25" Type="http://schemas.openxmlformats.org/officeDocument/2006/relationships/image" Target="../media/image83.emf"/><Relationship Id="rId33" Type="http://schemas.openxmlformats.org/officeDocument/2006/relationships/image" Target="../media/image91.emf"/><Relationship Id="rId38" Type="http://schemas.openxmlformats.org/officeDocument/2006/relationships/image" Target="../media/image96.emf"/><Relationship Id="rId2" Type="http://schemas.openxmlformats.org/officeDocument/2006/relationships/notesSlide" Target="../notesSlides/notesSlide30.xml"/><Relationship Id="rId16" Type="http://schemas.openxmlformats.org/officeDocument/2006/relationships/image" Target="../media/image74.emf"/><Relationship Id="rId20" Type="http://schemas.openxmlformats.org/officeDocument/2006/relationships/image" Target="../media/image78.emf"/><Relationship Id="rId29" Type="http://schemas.openxmlformats.org/officeDocument/2006/relationships/image" Target="../media/image87.emf"/><Relationship Id="rId41" Type="http://schemas.openxmlformats.org/officeDocument/2006/relationships/image" Target="../media/image99.emf"/><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69.emf"/><Relationship Id="rId24" Type="http://schemas.openxmlformats.org/officeDocument/2006/relationships/image" Target="../media/image82.emf"/><Relationship Id="rId32" Type="http://schemas.openxmlformats.org/officeDocument/2006/relationships/image" Target="../media/image90.emf"/><Relationship Id="rId37" Type="http://schemas.openxmlformats.org/officeDocument/2006/relationships/image" Target="../media/image95.emf"/><Relationship Id="rId40" Type="http://schemas.openxmlformats.org/officeDocument/2006/relationships/image" Target="../media/image98.emf"/><Relationship Id="rId5" Type="http://schemas.openxmlformats.org/officeDocument/2006/relationships/image" Target="../media/image63.emf"/><Relationship Id="rId15" Type="http://schemas.openxmlformats.org/officeDocument/2006/relationships/image" Target="../media/image73.emf"/><Relationship Id="rId23" Type="http://schemas.openxmlformats.org/officeDocument/2006/relationships/image" Target="../media/image81.emf"/><Relationship Id="rId28" Type="http://schemas.openxmlformats.org/officeDocument/2006/relationships/image" Target="../media/image86.emf"/><Relationship Id="rId36" Type="http://schemas.openxmlformats.org/officeDocument/2006/relationships/image" Target="../media/image94.emf"/><Relationship Id="rId10" Type="http://schemas.openxmlformats.org/officeDocument/2006/relationships/image" Target="../media/image68.wmf"/><Relationship Id="rId19" Type="http://schemas.openxmlformats.org/officeDocument/2006/relationships/image" Target="../media/image77.emf"/><Relationship Id="rId31" Type="http://schemas.openxmlformats.org/officeDocument/2006/relationships/image" Target="../media/image89.emf"/><Relationship Id="rId4" Type="http://schemas.openxmlformats.org/officeDocument/2006/relationships/image" Target="../media/image62.emf"/><Relationship Id="rId9" Type="http://schemas.openxmlformats.org/officeDocument/2006/relationships/image" Target="../media/image67.wmf"/><Relationship Id="rId14" Type="http://schemas.openxmlformats.org/officeDocument/2006/relationships/image" Target="../media/image72.emf"/><Relationship Id="rId22" Type="http://schemas.openxmlformats.org/officeDocument/2006/relationships/image" Target="../media/image80.emf"/><Relationship Id="rId27" Type="http://schemas.openxmlformats.org/officeDocument/2006/relationships/image" Target="../media/image85.emf"/><Relationship Id="rId30" Type="http://schemas.openxmlformats.org/officeDocument/2006/relationships/image" Target="../media/image88.emf"/><Relationship Id="rId35" Type="http://schemas.openxmlformats.org/officeDocument/2006/relationships/image" Target="../media/image93.emf"/></Relationships>
</file>

<file path=ppt/slides/_rels/slide38.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2.wmf"/></Relationships>
</file>

<file path=ppt/slides/_rels/slide39.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08.tiff"/><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emf"/><Relationship Id="rId7"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emf"/></Relationships>
</file>

<file path=ppt/slides/_rels/slide4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newlogo"/>
          <p:cNvPicPr>
            <a:picLocks noChangeAspect="1" noChangeArrowheads="1"/>
          </p:cNvPicPr>
          <p:nvPr/>
        </p:nvPicPr>
        <p:blipFill>
          <a:blip r:embed="rId3" cstate="print"/>
          <a:srcRect/>
          <a:stretch>
            <a:fillRect/>
          </a:stretch>
        </p:blipFill>
        <p:spPr bwMode="auto">
          <a:xfrm>
            <a:off x="1143000" y="2209800"/>
            <a:ext cx="6896100" cy="150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Grp="1" noChangeAspect="1" noChangeArrowheads="1"/>
          </p:cNvPicPr>
          <p:nvPr>
            <p:ph idx="1"/>
          </p:nvPr>
        </p:nvPicPr>
        <p:blipFill>
          <a:blip r:embed="rId3" cstate="print"/>
          <a:srcRect/>
          <a:stretch>
            <a:fillRect/>
          </a:stretch>
        </p:blipFill>
        <p:spPr>
          <a:xfrm>
            <a:off x="1600200" y="533400"/>
            <a:ext cx="6172200" cy="3733800"/>
          </a:xfrm>
        </p:spPr>
      </p:pic>
      <p:sp>
        <p:nvSpPr>
          <p:cNvPr id="25603" name="Rectangle 4"/>
          <p:cNvSpPr>
            <a:spLocks noGrp="1" noChangeArrowheads="1"/>
          </p:cNvSpPr>
          <p:nvPr>
            <p:ph type="body" sz="half" idx="4294967295"/>
          </p:nvPr>
        </p:nvSpPr>
        <p:spPr>
          <a:xfrm>
            <a:off x="2590800" y="4191000"/>
            <a:ext cx="6553200" cy="1524000"/>
          </a:xfrm>
        </p:spPr>
        <p:txBody>
          <a:bodyPr/>
          <a:lstStyle/>
          <a:p>
            <a:pPr eaLnBrk="1" hangingPunct="1">
              <a:lnSpc>
                <a:spcPct val="80000"/>
              </a:lnSpc>
              <a:buFont typeface="Wingdings" pitchFamily="2" charset="2"/>
              <a:buNone/>
            </a:pPr>
            <a:endParaRPr lang="en-US" sz="2400" smtClean="0">
              <a:latin typeface="Calibri" pitchFamily="-107" charset="0"/>
            </a:endParaRPr>
          </a:p>
          <a:p>
            <a:pPr eaLnBrk="1" hangingPunct="1">
              <a:lnSpc>
                <a:spcPct val="80000"/>
              </a:lnSpc>
            </a:pPr>
            <a:r>
              <a:rPr lang="en-US" sz="2400" smtClean="0">
                <a:latin typeface="Gill Sans MT" pitchFamily="34" charset="0"/>
              </a:rPr>
              <a:t>Positive pressure displacement pump</a:t>
            </a:r>
          </a:p>
          <a:p>
            <a:pPr eaLnBrk="1" hangingPunct="1">
              <a:lnSpc>
                <a:spcPct val="80000"/>
              </a:lnSpc>
            </a:pPr>
            <a:r>
              <a:rPr lang="en-US" sz="2400" smtClean="0">
                <a:latin typeface="Gill Sans MT" pitchFamily="34" charset="0"/>
              </a:rPr>
              <a:t>Silicone tubing  for gas exchange</a:t>
            </a:r>
          </a:p>
          <a:p>
            <a:pPr eaLnBrk="1" hangingPunct="1">
              <a:lnSpc>
                <a:spcPct val="80000"/>
              </a:lnSpc>
            </a:pPr>
            <a:r>
              <a:rPr lang="en-US" sz="2400" smtClean="0">
                <a:latin typeface="Gill Sans MT" pitchFamily="34" charset="0"/>
              </a:rPr>
              <a:t>Closed, bio-safe system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457200"/>
            <a:ext cx="7772400" cy="1143000"/>
          </a:xfrm>
        </p:spPr>
        <p:txBody>
          <a:bodyPr/>
          <a:lstStyle/>
          <a:p>
            <a:pPr eaLnBrk="1" hangingPunct="1"/>
            <a:r>
              <a:rPr lang="en-US" sz="4000" smtClean="0">
                <a:latin typeface="Gill Sans MT" pitchFamily="34" charset="0"/>
              </a:rPr>
              <a:t>In the Laboratory</a:t>
            </a:r>
          </a:p>
        </p:txBody>
      </p:sp>
      <p:sp>
        <p:nvSpPr>
          <p:cNvPr id="31748" name="Rectangle 4"/>
          <p:cNvSpPr>
            <a:spLocks noGrp="1" noChangeArrowheads="1"/>
          </p:cNvSpPr>
          <p:nvPr>
            <p:ph idx="1"/>
          </p:nvPr>
        </p:nvSpPr>
        <p:spPr>
          <a:xfrm>
            <a:off x="5334000" y="1828800"/>
            <a:ext cx="3810000" cy="4114800"/>
          </a:xfrm>
        </p:spPr>
        <p:txBody>
          <a:bodyPr/>
          <a:lstStyle/>
          <a:p>
            <a:pPr eaLnBrk="1" hangingPunct="1"/>
            <a:r>
              <a:rPr lang="en-US" sz="2800" dirty="0" smtClean="0">
                <a:latin typeface="Gill Sans MT" pitchFamily="34" charset="0"/>
              </a:rPr>
              <a:t>Fits in any standard sized incubator</a:t>
            </a:r>
          </a:p>
          <a:p>
            <a:pPr eaLnBrk="1" hangingPunct="1"/>
            <a:r>
              <a:rPr lang="en-US" sz="2800" dirty="0" smtClean="0">
                <a:latin typeface="Gill Sans MT" pitchFamily="34" charset="0"/>
              </a:rPr>
              <a:t>Gas controlled by incubator</a:t>
            </a:r>
          </a:p>
          <a:p>
            <a:pPr eaLnBrk="1" hangingPunct="1"/>
            <a:r>
              <a:rPr lang="en-US" sz="2800" dirty="0" smtClean="0">
                <a:latin typeface="Gill Sans MT" pitchFamily="34" charset="0"/>
              </a:rPr>
              <a:t>Temperature controlled by incubator</a:t>
            </a:r>
          </a:p>
          <a:p>
            <a:pPr eaLnBrk="1" hangingPunct="1"/>
            <a:r>
              <a:rPr lang="en-US" sz="2800" dirty="0" smtClean="0">
                <a:latin typeface="Gill Sans MT" pitchFamily="34" charset="0"/>
              </a:rPr>
              <a:t>Thin cord for power</a:t>
            </a:r>
          </a:p>
        </p:txBody>
      </p:sp>
      <p:sp>
        <p:nvSpPr>
          <p:cNvPr id="31749" name="Line 6"/>
          <p:cNvSpPr>
            <a:spLocks noChangeShapeType="1"/>
          </p:cNvSpPr>
          <p:nvPr/>
        </p:nvSpPr>
        <p:spPr bwMode="auto">
          <a:xfrm>
            <a:off x="457200" y="1600200"/>
            <a:ext cx="8001000" cy="0"/>
          </a:xfrm>
          <a:prstGeom prst="line">
            <a:avLst/>
          </a:prstGeom>
          <a:noFill/>
          <a:ln w="9525">
            <a:solidFill>
              <a:schemeClr val="tx1"/>
            </a:solidFill>
            <a:round/>
            <a:headEnd/>
            <a:tailEnd/>
          </a:ln>
        </p:spPr>
        <p:txBody>
          <a:bodyPr/>
          <a:lstStyle/>
          <a:p>
            <a:endParaRPr lang="en-US"/>
          </a:p>
        </p:txBody>
      </p:sp>
      <p:pic>
        <p:nvPicPr>
          <p:cNvPr id="6" name="Picture 5" descr="100_0145.JPG"/>
          <p:cNvPicPr>
            <a:picLocks noChangeAspect="1"/>
          </p:cNvPicPr>
          <p:nvPr/>
        </p:nvPicPr>
        <p:blipFill>
          <a:blip r:embed="rId3" cstate="print"/>
          <a:stretch>
            <a:fillRect/>
          </a:stretch>
        </p:blipFill>
        <p:spPr>
          <a:xfrm>
            <a:off x="228600" y="1905000"/>
            <a:ext cx="5105400" cy="465442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3400" y="457200"/>
            <a:ext cx="7772400" cy="1143000"/>
          </a:xfrm>
        </p:spPr>
        <p:txBody>
          <a:bodyPr/>
          <a:lstStyle/>
          <a:p>
            <a:pPr eaLnBrk="1" hangingPunct="1"/>
            <a:r>
              <a:rPr lang="en-US" sz="4000" smtClean="0">
                <a:latin typeface="Gill Sans MT" pitchFamily="34" charset="0"/>
              </a:rPr>
              <a:t>Working with the cartridge</a:t>
            </a:r>
          </a:p>
        </p:txBody>
      </p:sp>
      <p:pic>
        <p:nvPicPr>
          <p:cNvPr id="33796" name="Picture 8"/>
          <p:cNvPicPr>
            <a:picLocks noGrp="1" noChangeAspect="1" noChangeArrowheads="1"/>
          </p:cNvPicPr>
          <p:nvPr>
            <p:ph idx="1"/>
          </p:nvPr>
        </p:nvPicPr>
        <p:blipFill>
          <a:blip r:embed="rId3" cstate="print"/>
          <a:srcRect r="-10001" b="-10001"/>
          <a:stretch>
            <a:fillRect/>
          </a:stretch>
        </p:blipFill>
        <p:spPr>
          <a:xfrm>
            <a:off x="4572000" y="2286000"/>
            <a:ext cx="4191000" cy="3143250"/>
          </a:xfrm>
        </p:spPr>
      </p:pic>
      <p:sp>
        <p:nvSpPr>
          <p:cNvPr id="33795" name="Rectangle 3"/>
          <p:cNvSpPr>
            <a:spLocks noGrp="1" noChangeArrowheads="1"/>
          </p:cNvSpPr>
          <p:nvPr>
            <p:ph type="body" sz="half" idx="4294967295"/>
          </p:nvPr>
        </p:nvSpPr>
        <p:spPr>
          <a:xfrm>
            <a:off x="0" y="1905000"/>
            <a:ext cx="3810000" cy="4114800"/>
          </a:xfrm>
        </p:spPr>
        <p:txBody>
          <a:bodyPr/>
          <a:lstStyle/>
          <a:p>
            <a:pPr eaLnBrk="1" hangingPunct="1">
              <a:lnSpc>
                <a:spcPct val="80000"/>
              </a:lnSpc>
            </a:pPr>
            <a:r>
              <a:rPr lang="en-US" sz="2800" smtClean="0">
                <a:latin typeface="Gill Sans MT" pitchFamily="34" charset="0"/>
              </a:rPr>
              <a:t>Moves easily into hood</a:t>
            </a:r>
          </a:p>
          <a:p>
            <a:pPr eaLnBrk="1" hangingPunct="1">
              <a:lnSpc>
                <a:spcPct val="80000"/>
              </a:lnSpc>
            </a:pPr>
            <a:r>
              <a:rPr lang="en-US" sz="2800" smtClean="0">
                <a:latin typeface="Gill Sans MT" pitchFamily="34" charset="0"/>
              </a:rPr>
              <a:t>Good sterile technique always a plus</a:t>
            </a:r>
          </a:p>
          <a:p>
            <a:pPr eaLnBrk="1" hangingPunct="1">
              <a:lnSpc>
                <a:spcPct val="80000"/>
              </a:lnSpc>
            </a:pPr>
            <a:r>
              <a:rPr lang="en-US" sz="2800" smtClean="0">
                <a:latin typeface="Gill Sans MT" pitchFamily="34" charset="0"/>
              </a:rPr>
              <a:t>Maintenance only 15 minutes per day</a:t>
            </a:r>
          </a:p>
          <a:p>
            <a:pPr eaLnBrk="1" hangingPunct="1">
              <a:lnSpc>
                <a:spcPct val="80000"/>
              </a:lnSpc>
            </a:pPr>
            <a:r>
              <a:rPr lang="en-US" sz="2800" smtClean="0">
                <a:latin typeface="Gill Sans MT" pitchFamily="34" charset="0"/>
              </a:rPr>
              <a:t>Harvest product and measure glucose consumption</a:t>
            </a:r>
          </a:p>
        </p:txBody>
      </p:sp>
      <p:sp>
        <p:nvSpPr>
          <p:cNvPr id="33797" name="Line 6"/>
          <p:cNvSpPr>
            <a:spLocks noChangeShapeType="1"/>
          </p:cNvSpPr>
          <p:nvPr/>
        </p:nvSpPr>
        <p:spPr bwMode="auto">
          <a:xfrm>
            <a:off x="457200" y="1600200"/>
            <a:ext cx="8001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4000" smtClean="0">
                <a:latin typeface="Gill Sans MT" pitchFamily="34" charset="0"/>
              </a:rPr>
              <a:t>HF Applications</a:t>
            </a:r>
          </a:p>
        </p:txBody>
      </p:sp>
      <p:sp>
        <p:nvSpPr>
          <p:cNvPr id="35843" name="Rectangle 3"/>
          <p:cNvSpPr>
            <a:spLocks noGrp="1" noChangeArrowheads="1"/>
          </p:cNvSpPr>
          <p:nvPr>
            <p:ph idx="1"/>
          </p:nvPr>
        </p:nvSpPr>
        <p:spPr>
          <a:xfrm>
            <a:off x="1066800" y="1798638"/>
            <a:ext cx="8229600" cy="4525962"/>
          </a:xfrm>
        </p:spPr>
        <p:txBody>
          <a:bodyPr/>
          <a:lstStyle/>
          <a:p>
            <a:pPr eaLnBrk="1" hangingPunct="1">
              <a:lnSpc>
                <a:spcPct val="90000"/>
              </a:lnSpc>
            </a:pPr>
            <a:r>
              <a:rPr lang="en-US" sz="2800" smtClean="0">
                <a:latin typeface="Gill Sans MT" pitchFamily="34" charset="0"/>
              </a:rPr>
              <a:t>Monoclonal antibody production</a:t>
            </a:r>
          </a:p>
          <a:p>
            <a:pPr eaLnBrk="1" hangingPunct="1">
              <a:lnSpc>
                <a:spcPct val="90000"/>
              </a:lnSpc>
            </a:pPr>
            <a:r>
              <a:rPr lang="en-US" sz="2800" smtClean="0">
                <a:latin typeface="Gill Sans MT" pitchFamily="34" charset="0"/>
              </a:rPr>
              <a:t>Recombinant protein production</a:t>
            </a:r>
          </a:p>
          <a:p>
            <a:pPr eaLnBrk="1" hangingPunct="1">
              <a:lnSpc>
                <a:spcPct val="90000"/>
              </a:lnSpc>
            </a:pPr>
            <a:r>
              <a:rPr lang="en-US" sz="2800" smtClean="0">
                <a:latin typeface="Gill Sans MT" pitchFamily="34" charset="0"/>
              </a:rPr>
              <a:t>Conditioned medium</a:t>
            </a:r>
          </a:p>
          <a:p>
            <a:pPr eaLnBrk="1" hangingPunct="1">
              <a:lnSpc>
                <a:spcPct val="90000"/>
              </a:lnSpc>
            </a:pPr>
            <a:r>
              <a:rPr lang="en-US" sz="2800" smtClean="0">
                <a:latin typeface="Gill Sans MT" pitchFamily="34" charset="0"/>
              </a:rPr>
              <a:t>Lymphocyte expansion and activation</a:t>
            </a:r>
          </a:p>
          <a:p>
            <a:pPr eaLnBrk="1" hangingPunct="1">
              <a:lnSpc>
                <a:spcPct val="90000"/>
              </a:lnSpc>
            </a:pPr>
            <a:r>
              <a:rPr lang="en-US" sz="2800" smtClean="0">
                <a:latin typeface="Gill Sans MT" pitchFamily="34" charset="0"/>
              </a:rPr>
              <a:t>Endothelial cell culture under shear stress</a:t>
            </a:r>
          </a:p>
          <a:p>
            <a:pPr eaLnBrk="1" hangingPunct="1">
              <a:lnSpc>
                <a:spcPct val="90000"/>
              </a:lnSpc>
            </a:pPr>
            <a:r>
              <a:rPr lang="en-US" sz="2800" smtClean="0">
                <a:latin typeface="Gill Sans MT" pitchFamily="34" charset="0"/>
              </a:rPr>
              <a:t>Cell co-cultivation</a:t>
            </a:r>
          </a:p>
          <a:p>
            <a:pPr eaLnBrk="1" hangingPunct="1">
              <a:lnSpc>
                <a:spcPct val="90000"/>
              </a:lnSpc>
            </a:pPr>
            <a:r>
              <a:rPr lang="en-US" sz="2800" smtClean="0">
                <a:latin typeface="Gill Sans MT" pitchFamily="34" charset="0"/>
              </a:rPr>
              <a:t>Virus production</a:t>
            </a:r>
          </a:p>
          <a:p>
            <a:pPr eaLnBrk="1" hangingPunct="1">
              <a:lnSpc>
                <a:spcPct val="90000"/>
              </a:lnSpc>
            </a:pPr>
            <a:r>
              <a:rPr lang="en-US" sz="2800" i="1" smtClean="0">
                <a:latin typeface="Gill Sans MT" pitchFamily="34" charset="0"/>
              </a:rPr>
              <a:t>In Vitro </a:t>
            </a:r>
            <a:r>
              <a:rPr lang="en-US" sz="2800" smtClean="0">
                <a:latin typeface="Gill Sans MT" pitchFamily="34" charset="0"/>
              </a:rPr>
              <a:t>toxicology</a:t>
            </a:r>
          </a:p>
          <a:p>
            <a:pPr eaLnBrk="1" hangingPunct="1">
              <a:lnSpc>
                <a:spcPct val="90000"/>
              </a:lnSpc>
            </a:pPr>
            <a:endParaRPr lang="en-US" sz="2800" smtClean="0">
              <a:latin typeface="Gill Sans MT" pitchFamily="34" charset="0"/>
            </a:endParaRPr>
          </a:p>
        </p:txBody>
      </p:sp>
      <p:sp>
        <p:nvSpPr>
          <p:cNvPr id="35844" name="Line 5"/>
          <p:cNvSpPr>
            <a:spLocks noChangeShapeType="1"/>
          </p:cNvSpPr>
          <p:nvPr/>
        </p:nvSpPr>
        <p:spPr bwMode="auto">
          <a:xfrm>
            <a:off x="457200" y="1371600"/>
            <a:ext cx="8001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IMG_0471"/>
          <p:cNvPicPr>
            <a:picLocks noChangeAspect="1" noChangeArrowheads="1"/>
          </p:cNvPicPr>
          <p:nvPr/>
        </p:nvPicPr>
        <p:blipFill>
          <a:blip r:embed="rId3" cstate="print"/>
          <a:srcRect/>
          <a:stretch>
            <a:fillRect/>
          </a:stretch>
        </p:blipFill>
        <p:spPr bwMode="auto">
          <a:xfrm>
            <a:off x="-1676400" y="-152400"/>
            <a:ext cx="13166725" cy="987583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997839"/>
            <a:ext cx="4572000" cy="369332"/>
          </a:xfrm>
          <a:prstGeom prst="rect">
            <a:avLst/>
          </a:prstGeom>
        </p:spPr>
        <p:txBody>
          <a:bodyPr>
            <a:spAutoFit/>
          </a:bodyPr>
          <a:lstStyle/>
          <a:p>
            <a:r>
              <a:rPr lang="en-US" dirty="0"/>
              <a:t>	</a:t>
            </a:r>
          </a:p>
        </p:txBody>
      </p:sp>
      <p:sp>
        <p:nvSpPr>
          <p:cNvPr id="5" name="TextBox 4"/>
          <p:cNvSpPr txBox="1"/>
          <p:nvPr/>
        </p:nvSpPr>
        <p:spPr>
          <a:xfrm>
            <a:off x="545522" y="403077"/>
            <a:ext cx="6094554" cy="523220"/>
          </a:xfrm>
          <a:prstGeom prst="rect">
            <a:avLst/>
          </a:prstGeom>
          <a:noFill/>
        </p:spPr>
        <p:txBody>
          <a:bodyPr wrap="none" rtlCol="0">
            <a:spAutoFit/>
          </a:bodyPr>
          <a:lstStyle/>
          <a:p>
            <a:r>
              <a:rPr lang="en-US" sz="2800" dirty="0" smtClean="0">
                <a:solidFill>
                  <a:schemeClr val="bg1"/>
                </a:solidFill>
                <a:latin typeface="Myriad Pro" pitchFamily="34" charset="0"/>
              </a:rPr>
              <a:t>Advantages of Hollow Fiber Cell Culture</a:t>
            </a:r>
            <a:endParaRPr lang="en-US" sz="2800" dirty="0">
              <a:solidFill>
                <a:schemeClr val="bg1"/>
              </a:solidFill>
              <a:latin typeface="Myriad Pro" pitchFamily="34" charset="0"/>
            </a:endParaRPr>
          </a:p>
        </p:txBody>
      </p:sp>
      <p:sp>
        <p:nvSpPr>
          <p:cNvPr id="6" name="Content Placeholder 2"/>
          <p:cNvSpPr>
            <a:spLocks noGrp="1"/>
          </p:cNvSpPr>
          <p:nvPr>
            <p:ph idx="1"/>
          </p:nvPr>
        </p:nvSpPr>
        <p:spPr>
          <a:xfrm>
            <a:off x="685800" y="1371600"/>
            <a:ext cx="5257800" cy="4525963"/>
          </a:xfrm>
        </p:spPr>
        <p:txBody>
          <a:bodyPr>
            <a:normAutofit fontScale="92500" lnSpcReduction="10000"/>
          </a:bodyPr>
          <a:lstStyle/>
          <a:p>
            <a:r>
              <a:rPr lang="en-US" sz="3000" dirty="0"/>
              <a:t>Concentrated product</a:t>
            </a:r>
          </a:p>
          <a:p>
            <a:r>
              <a:rPr lang="en-US" sz="3000" dirty="0" smtClean="0"/>
              <a:t>Uniform </a:t>
            </a:r>
            <a:r>
              <a:rPr lang="en-US" sz="3000" dirty="0"/>
              <a:t>and complete post-translational modifications</a:t>
            </a:r>
          </a:p>
          <a:p>
            <a:r>
              <a:rPr lang="en-US" sz="3000" dirty="0" smtClean="0"/>
              <a:t>Low </a:t>
            </a:r>
            <a:r>
              <a:rPr lang="en-US" sz="3000" dirty="0"/>
              <a:t>apoptosis, less contamination with intracellular proteins and DNA</a:t>
            </a:r>
          </a:p>
          <a:p>
            <a:r>
              <a:rPr lang="en-US" sz="3000" dirty="0" smtClean="0"/>
              <a:t>Protein </a:t>
            </a:r>
            <a:r>
              <a:rPr lang="en-US" sz="3000" dirty="0"/>
              <a:t>free medium (</a:t>
            </a:r>
            <a:r>
              <a:rPr lang="en-US" sz="3000" dirty="0" smtClean="0"/>
              <a:t>CDM-HD</a:t>
            </a:r>
            <a:r>
              <a:rPr lang="en-US" sz="3000" dirty="0"/>
              <a:t>) </a:t>
            </a:r>
            <a:r>
              <a:rPr lang="en-US" sz="3000" dirty="0" smtClean="0"/>
              <a:t>contains no </a:t>
            </a:r>
            <a:r>
              <a:rPr lang="en-US" sz="3000" dirty="0"/>
              <a:t>surfactants</a:t>
            </a:r>
          </a:p>
          <a:p>
            <a:r>
              <a:rPr lang="en-US" sz="3000" dirty="0" smtClean="0"/>
              <a:t>Consistency </a:t>
            </a:r>
            <a:r>
              <a:rPr lang="en-US" sz="3000" dirty="0"/>
              <a:t>of production over many months. </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1600200"/>
            <a:ext cx="2226212" cy="34885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2580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rin Bromage\Desktop\ccl2 and il4 antibodies.tif"/>
          <p:cNvPicPr/>
          <p:nvPr/>
        </p:nvPicPr>
        <p:blipFill>
          <a:blip r:embed="rId3" cstate="print"/>
          <a:srcRect l="1695" t="8494" r="22034" b="-1663"/>
          <a:stretch>
            <a:fillRect/>
          </a:stretch>
        </p:blipFill>
        <p:spPr bwMode="auto">
          <a:xfrm>
            <a:off x="1981200" y="1295400"/>
            <a:ext cx="3429000" cy="4267200"/>
          </a:xfrm>
          <a:prstGeom prst="rect">
            <a:avLst/>
          </a:prstGeom>
          <a:noFill/>
          <a:ln w="9525">
            <a:noFill/>
            <a:miter lim="800000"/>
            <a:headEnd/>
            <a:tailEnd/>
          </a:ln>
        </p:spPr>
      </p:pic>
      <p:sp>
        <p:nvSpPr>
          <p:cNvPr id="5" name="TextBox 4"/>
          <p:cNvSpPr txBox="1"/>
          <p:nvPr/>
        </p:nvSpPr>
        <p:spPr>
          <a:xfrm>
            <a:off x="2286000" y="685800"/>
            <a:ext cx="1143000" cy="246221"/>
          </a:xfrm>
          <a:prstGeom prst="rect">
            <a:avLst/>
          </a:prstGeom>
          <a:noFill/>
        </p:spPr>
        <p:txBody>
          <a:bodyPr wrap="square" rtlCol="0">
            <a:spAutoFit/>
          </a:bodyPr>
          <a:lstStyle/>
          <a:p>
            <a:r>
              <a:rPr lang="en-US" sz="1000" dirty="0" err="1" smtClean="0"/>
              <a:t>MAb</a:t>
            </a:r>
            <a:r>
              <a:rPr lang="en-US" sz="1000" dirty="0" smtClean="0"/>
              <a:t> 1 week 2-3</a:t>
            </a:r>
            <a:endParaRPr lang="en-US" sz="1000" dirty="0"/>
          </a:p>
        </p:txBody>
      </p:sp>
      <p:sp>
        <p:nvSpPr>
          <p:cNvPr id="6" name="TextBox 5"/>
          <p:cNvSpPr txBox="1"/>
          <p:nvPr/>
        </p:nvSpPr>
        <p:spPr>
          <a:xfrm>
            <a:off x="3124200" y="914400"/>
            <a:ext cx="990600" cy="246221"/>
          </a:xfrm>
          <a:prstGeom prst="rect">
            <a:avLst/>
          </a:prstGeom>
          <a:noFill/>
        </p:spPr>
        <p:txBody>
          <a:bodyPr wrap="square" rtlCol="0">
            <a:spAutoFit/>
          </a:bodyPr>
          <a:lstStyle/>
          <a:p>
            <a:r>
              <a:rPr lang="en-US" sz="1000" dirty="0" err="1" smtClean="0"/>
              <a:t>MAb</a:t>
            </a:r>
            <a:r>
              <a:rPr lang="en-US" sz="1000" dirty="0" smtClean="0"/>
              <a:t> 1 week 4</a:t>
            </a:r>
            <a:endParaRPr lang="en-US" sz="1000" dirty="0"/>
          </a:p>
        </p:txBody>
      </p:sp>
      <p:sp>
        <p:nvSpPr>
          <p:cNvPr id="7" name="TextBox 6"/>
          <p:cNvSpPr txBox="1"/>
          <p:nvPr/>
        </p:nvSpPr>
        <p:spPr>
          <a:xfrm>
            <a:off x="3810000" y="685800"/>
            <a:ext cx="914400" cy="246221"/>
          </a:xfrm>
          <a:prstGeom prst="rect">
            <a:avLst/>
          </a:prstGeom>
          <a:noFill/>
        </p:spPr>
        <p:txBody>
          <a:bodyPr wrap="square" rtlCol="0">
            <a:spAutoFit/>
          </a:bodyPr>
          <a:lstStyle/>
          <a:p>
            <a:r>
              <a:rPr lang="en-US" sz="1000" dirty="0" err="1" smtClean="0"/>
              <a:t>MAb</a:t>
            </a:r>
            <a:r>
              <a:rPr lang="en-US" sz="1000" dirty="0" smtClean="0"/>
              <a:t> 2 week </a:t>
            </a:r>
            <a:endParaRPr lang="en-US" sz="1000" dirty="0"/>
          </a:p>
        </p:txBody>
      </p:sp>
      <p:sp>
        <p:nvSpPr>
          <p:cNvPr id="8" name="TextBox 7"/>
          <p:cNvSpPr txBox="1"/>
          <p:nvPr/>
        </p:nvSpPr>
        <p:spPr>
          <a:xfrm>
            <a:off x="4267200" y="914400"/>
            <a:ext cx="990600" cy="246221"/>
          </a:xfrm>
          <a:prstGeom prst="rect">
            <a:avLst/>
          </a:prstGeom>
          <a:noFill/>
        </p:spPr>
        <p:txBody>
          <a:bodyPr wrap="square" rtlCol="0">
            <a:spAutoFit/>
          </a:bodyPr>
          <a:lstStyle/>
          <a:p>
            <a:r>
              <a:rPr lang="en-US" sz="1000" dirty="0" err="1" smtClean="0"/>
              <a:t>MAb</a:t>
            </a:r>
            <a:r>
              <a:rPr lang="en-US" sz="1000" dirty="0" smtClean="0"/>
              <a:t> 2 week 3</a:t>
            </a:r>
            <a:endParaRPr lang="en-US" sz="1000" dirty="0"/>
          </a:p>
        </p:txBody>
      </p:sp>
      <p:sp>
        <p:nvSpPr>
          <p:cNvPr id="9" name="TextBox 8"/>
          <p:cNvSpPr txBox="1"/>
          <p:nvPr/>
        </p:nvSpPr>
        <p:spPr>
          <a:xfrm>
            <a:off x="4953000" y="685800"/>
            <a:ext cx="1143000" cy="246221"/>
          </a:xfrm>
          <a:prstGeom prst="rect">
            <a:avLst/>
          </a:prstGeom>
          <a:noFill/>
        </p:spPr>
        <p:txBody>
          <a:bodyPr wrap="square" rtlCol="0">
            <a:spAutoFit/>
          </a:bodyPr>
          <a:lstStyle/>
          <a:p>
            <a:r>
              <a:rPr lang="en-US" sz="1000" dirty="0" err="1" smtClean="0"/>
              <a:t>MAb</a:t>
            </a:r>
            <a:r>
              <a:rPr lang="en-US" sz="1000" dirty="0" smtClean="0"/>
              <a:t> 2 week 4</a:t>
            </a:r>
            <a:endParaRPr lang="en-US" sz="1000" dirty="0"/>
          </a:p>
        </p:txBody>
      </p:sp>
      <p:cxnSp>
        <p:nvCxnSpPr>
          <p:cNvPr id="11" name="Straight Arrow Connector 10"/>
          <p:cNvCxnSpPr>
            <a:stCxn id="5" idx="2"/>
          </p:cNvCxnSpPr>
          <p:nvPr/>
        </p:nvCxnSpPr>
        <p:spPr>
          <a:xfrm rot="16200000" flipH="1">
            <a:off x="2428161" y="1361360"/>
            <a:ext cx="1277779" cy="419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3124200" y="1600201"/>
            <a:ext cx="1066801" cy="1523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3543299" y="1562101"/>
            <a:ext cx="1219202" cy="76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4114801" y="1676402"/>
            <a:ext cx="1143002" cy="76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4572001" y="1447802"/>
            <a:ext cx="1295402" cy="380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76400" y="1295400"/>
            <a:ext cx="533400" cy="246221"/>
          </a:xfrm>
          <a:prstGeom prst="rect">
            <a:avLst/>
          </a:prstGeom>
          <a:noFill/>
        </p:spPr>
        <p:txBody>
          <a:bodyPr wrap="square" rtlCol="0">
            <a:spAutoFit/>
          </a:bodyPr>
          <a:lstStyle/>
          <a:p>
            <a:r>
              <a:rPr lang="en-US" sz="1000" dirty="0" smtClean="0"/>
              <a:t>170</a:t>
            </a:r>
            <a:endParaRPr lang="en-US" sz="1000" dirty="0"/>
          </a:p>
        </p:txBody>
      </p:sp>
      <p:sp>
        <p:nvSpPr>
          <p:cNvPr id="22" name="TextBox 21"/>
          <p:cNvSpPr txBox="1"/>
          <p:nvPr/>
        </p:nvSpPr>
        <p:spPr>
          <a:xfrm>
            <a:off x="1676400" y="1447800"/>
            <a:ext cx="533400" cy="246221"/>
          </a:xfrm>
          <a:prstGeom prst="rect">
            <a:avLst/>
          </a:prstGeom>
          <a:noFill/>
        </p:spPr>
        <p:txBody>
          <a:bodyPr wrap="square" rtlCol="0">
            <a:spAutoFit/>
          </a:bodyPr>
          <a:lstStyle/>
          <a:p>
            <a:r>
              <a:rPr lang="en-US" sz="1000" dirty="0" smtClean="0"/>
              <a:t>130 </a:t>
            </a:r>
            <a:endParaRPr lang="en-US" sz="1000" dirty="0"/>
          </a:p>
        </p:txBody>
      </p:sp>
      <p:sp>
        <p:nvSpPr>
          <p:cNvPr id="23" name="TextBox 22"/>
          <p:cNvSpPr txBox="1"/>
          <p:nvPr/>
        </p:nvSpPr>
        <p:spPr>
          <a:xfrm>
            <a:off x="1676400" y="1752600"/>
            <a:ext cx="533400" cy="246221"/>
          </a:xfrm>
          <a:prstGeom prst="rect">
            <a:avLst/>
          </a:prstGeom>
          <a:noFill/>
        </p:spPr>
        <p:txBody>
          <a:bodyPr wrap="square" rtlCol="0">
            <a:spAutoFit/>
          </a:bodyPr>
          <a:lstStyle/>
          <a:p>
            <a:r>
              <a:rPr lang="en-US" sz="1000" dirty="0" smtClean="0"/>
              <a:t>95</a:t>
            </a:r>
            <a:endParaRPr lang="en-US" sz="1000" dirty="0"/>
          </a:p>
        </p:txBody>
      </p:sp>
      <p:sp>
        <p:nvSpPr>
          <p:cNvPr id="24" name="TextBox 23"/>
          <p:cNvSpPr txBox="1"/>
          <p:nvPr/>
        </p:nvSpPr>
        <p:spPr>
          <a:xfrm>
            <a:off x="1676400" y="2057400"/>
            <a:ext cx="533400" cy="246221"/>
          </a:xfrm>
          <a:prstGeom prst="rect">
            <a:avLst/>
          </a:prstGeom>
          <a:noFill/>
        </p:spPr>
        <p:txBody>
          <a:bodyPr wrap="square" rtlCol="0">
            <a:spAutoFit/>
          </a:bodyPr>
          <a:lstStyle/>
          <a:p>
            <a:r>
              <a:rPr lang="en-US" sz="1000" dirty="0" smtClean="0"/>
              <a:t>72</a:t>
            </a:r>
            <a:endParaRPr lang="en-US" sz="1000" dirty="0"/>
          </a:p>
        </p:txBody>
      </p:sp>
      <p:sp>
        <p:nvSpPr>
          <p:cNvPr id="25" name="TextBox 24"/>
          <p:cNvSpPr txBox="1"/>
          <p:nvPr/>
        </p:nvSpPr>
        <p:spPr>
          <a:xfrm>
            <a:off x="1676400" y="2362200"/>
            <a:ext cx="533400" cy="246221"/>
          </a:xfrm>
          <a:prstGeom prst="rect">
            <a:avLst/>
          </a:prstGeom>
          <a:noFill/>
        </p:spPr>
        <p:txBody>
          <a:bodyPr wrap="square" rtlCol="0">
            <a:spAutoFit/>
          </a:bodyPr>
          <a:lstStyle/>
          <a:p>
            <a:r>
              <a:rPr lang="en-US" sz="1000" dirty="0" smtClean="0"/>
              <a:t>55</a:t>
            </a:r>
            <a:endParaRPr lang="en-US" sz="1000" dirty="0"/>
          </a:p>
        </p:txBody>
      </p:sp>
      <p:sp>
        <p:nvSpPr>
          <p:cNvPr id="26" name="TextBox 25"/>
          <p:cNvSpPr txBox="1"/>
          <p:nvPr/>
        </p:nvSpPr>
        <p:spPr>
          <a:xfrm>
            <a:off x="1676400" y="2743200"/>
            <a:ext cx="533400" cy="246221"/>
          </a:xfrm>
          <a:prstGeom prst="rect">
            <a:avLst/>
          </a:prstGeom>
          <a:noFill/>
        </p:spPr>
        <p:txBody>
          <a:bodyPr wrap="square" rtlCol="0">
            <a:spAutoFit/>
          </a:bodyPr>
          <a:lstStyle/>
          <a:p>
            <a:r>
              <a:rPr lang="en-US" sz="1000" dirty="0" smtClean="0"/>
              <a:t>43</a:t>
            </a:r>
            <a:endParaRPr lang="en-US" sz="1000" dirty="0"/>
          </a:p>
        </p:txBody>
      </p:sp>
      <p:sp>
        <p:nvSpPr>
          <p:cNvPr id="27" name="TextBox 26"/>
          <p:cNvSpPr txBox="1"/>
          <p:nvPr/>
        </p:nvSpPr>
        <p:spPr>
          <a:xfrm>
            <a:off x="1676400" y="3200400"/>
            <a:ext cx="533400" cy="246221"/>
          </a:xfrm>
          <a:prstGeom prst="rect">
            <a:avLst/>
          </a:prstGeom>
          <a:noFill/>
        </p:spPr>
        <p:txBody>
          <a:bodyPr wrap="square" rtlCol="0">
            <a:spAutoFit/>
          </a:bodyPr>
          <a:lstStyle/>
          <a:p>
            <a:r>
              <a:rPr lang="en-US" sz="1000" dirty="0" smtClean="0"/>
              <a:t>34</a:t>
            </a:r>
            <a:endParaRPr lang="en-US" sz="1000" dirty="0"/>
          </a:p>
        </p:txBody>
      </p:sp>
      <p:sp>
        <p:nvSpPr>
          <p:cNvPr id="28" name="TextBox 27"/>
          <p:cNvSpPr txBox="1"/>
          <p:nvPr/>
        </p:nvSpPr>
        <p:spPr>
          <a:xfrm>
            <a:off x="1676400" y="3657600"/>
            <a:ext cx="533400" cy="246221"/>
          </a:xfrm>
          <a:prstGeom prst="rect">
            <a:avLst/>
          </a:prstGeom>
          <a:noFill/>
        </p:spPr>
        <p:txBody>
          <a:bodyPr wrap="square" rtlCol="0">
            <a:spAutoFit/>
          </a:bodyPr>
          <a:lstStyle/>
          <a:p>
            <a:r>
              <a:rPr lang="en-US" sz="1000" dirty="0" smtClean="0"/>
              <a:t>26</a:t>
            </a:r>
            <a:endParaRPr lang="en-US" sz="1000" dirty="0"/>
          </a:p>
        </p:txBody>
      </p:sp>
      <p:sp>
        <p:nvSpPr>
          <p:cNvPr id="29" name="TextBox 28"/>
          <p:cNvSpPr txBox="1"/>
          <p:nvPr/>
        </p:nvSpPr>
        <p:spPr>
          <a:xfrm>
            <a:off x="5486400" y="3505200"/>
            <a:ext cx="533400" cy="400110"/>
          </a:xfrm>
          <a:prstGeom prst="rect">
            <a:avLst/>
          </a:prstGeom>
          <a:noFill/>
        </p:spPr>
        <p:txBody>
          <a:bodyPr wrap="square" rtlCol="0">
            <a:spAutoFit/>
          </a:bodyPr>
          <a:lstStyle/>
          <a:p>
            <a:r>
              <a:rPr lang="en-US" sz="1000" dirty="0" smtClean="0"/>
              <a:t>Light</a:t>
            </a:r>
          </a:p>
          <a:p>
            <a:r>
              <a:rPr lang="en-US" sz="1000" dirty="0" smtClean="0"/>
              <a:t>Chain</a:t>
            </a:r>
            <a:endParaRPr lang="en-US" sz="1000" dirty="0"/>
          </a:p>
        </p:txBody>
      </p:sp>
      <p:sp>
        <p:nvSpPr>
          <p:cNvPr id="30" name="TextBox 29"/>
          <p:cNvSpPr txBox="1"/>
          <p:nvPr/>
        </p:nvSpPr>
        <p:spPr>
          <a:xfrm>
            <a:off x="5486400" y="2514600"/>
            <a:ext cx="533400" cy="400110"/>
          </a:xfrm>
          <a:prstGeom prst="rect">
            <a:avLst/>
          </a:prstGeom>
          <a:noFill/>
        </p:spPr>
        <p:txBody>
          <a:bodyPr wrap="square" rtlCol="0">
            <a:spAutoFit/>
          </a:bodyPr>
          <a:lstStyle/>
          <a:p>
            <a:r>
              <a:rPr lang="en-US" sz="1000" dirty="0" smtClean="0"/>
              <a:t>Heavy Chain</a:t>
            </a:r>
            <a:endParaRPr lang="en-US" sz="1000" dirty="0"/>
          </a:p>
        </p:txBody>
      </p:sp>
      <p:sp>
        <p:nvSpPr>
          <p:cNvPr id="31" name="TextBox 30"/>
          <p:cNvSpPr txBox="1"/>
          <p:nvPr/>
        </p:nvSpPr>
        <p:spPr>
          <a:xfrm>
            <a:off x="1143000" y="5943600"/>
            <a:ext cx="7391400" cy="523220"/>
          </a:xfrm>
          <a:prstGeom prst="rect">
            <a:avLst/>
          </a:prstGeom>
          <a:noFill/>
        </p:spPr>
        <p:txBody>
          <a:bodyPr wrap="square" rtlCol="0">
            <a:spAutoFit/>
          </a:bodyPr>
          <a:lstStyle/>
          <a:p>
            <a:r>
              <a:rPr lang="en-US" sz="2800" dirty="0" smtClean="0"/>
              <a:t>Monoclonal antibody production using CDM HD</a:t>
            </a:r>
            <a:endParaRPr lang="en-US" sz="2800" dirty="0"/>
          </a:p>
        </p:txBody>
      </p:sp>
      <p:sp>
        <p:nvSpPr>
          <p:cNvPr id="32" name="TextBox 31"/>
          <p:cNvSpPr txBox="1"/>
          <p:nvPr/>
        </p:nvSpPr>
        <p:spPr>
          <a:xfrm>
            <a:off x="228600" y="1371600"/>
            <a:ext cx="1600200" cy="861774"/>
          </a:xfrm>
          <a:prstGeom prst="rect">
            <a:avLst/>
          </a:prstGeom>
          <a:noFill/>
        </p:spPr>
        <p:txBody>
          <a:bodyPr wrap="square" rtlCol="0">
            <a:spAutoFit/>
          </a:bodyPr>
          <a:lstStyle/>
          <a:p>
            <a:r>
              <a:rPr lang="en-US" sz="1000" dirty="0" err="1" smtClean="0"/>
              <a:t>Mab</a:t>
            </a:r>
            <a:r>
              <a:rPr lang="en-US" sz="1000" dirty="0" smtClean="0"/>
              <a:t> 1: 168 mgs in 60mls volume, 2.8 mgs/ml. 9 liters of medium consumed, three weeks culture</a:t>
            </a:r>
            <a:endParaRPr lang="en-US" sz="2000" dirty="0"/>
          </a:p>
        </p:txBody>
      </p:sp>
      <p:sp>
        <p:nvSpPr>
          <p:cNvPr id="33" name="TextBox 32"/>
          <p:cNvSpPr txBox="1"/>
          <p:nvPr/>
        </p:nvSpPr>
        <p:spPr>
          <a:xfrm>
            <a:off x="228600" y="2590800"/>
            <a:ext cx="1524000" cy="861774"/>
          </a:xfrm>
          <a:prstGeom prst="rect">
            <a:avLst/>
          </a:prstGeom>
          <a:noFill/>
        </p:spPr>
        <p:txBody>
          <a:bodyPr wrap="square" rtlCol="0">
            <a:spAutoFit/>
          </a:bodyPr>
          <a:lstStyle/>
          <a:p>
            <a:r>
              <a:rPr lang="en-US" sz="1000" dirty="0" err="1" smtClean="0"/>
              <a:t>Mab</a:t>
            </a:r>
            <a:r>
              <a:rPr lang="en-US" sz="1000" dirty="0" smtClean="0"/>
              <a:t> 2: 159 mgs in 70mls volume, 2.3 mg/ml.  11 liters of medium consumed, three weeks culture</a:t>
            </a:r>
            <a:endParaRPr lang="en-US" sz="1000" dirty="0"/>
          </a:p>
        </p:txBody>
      </p:sp>
      <p:sp>
        <p:nvSpPr>
          <p:cNvPr id="34" name="Rectangle 33"/>
          <p:cNvSpPr/>
          <p:nvPr/>
        </p:nvSpPr>
        <p:spPr>
          <a:xfrm>
            <a:off x="6019800" y="304800"/>
            <a:ext cx="3124200" cy="5410712"/>
          </a:xfrm>
          <a:prstGeom prst="rect">
            <a:avLst/>
          </a:prstGeom>
        </p:spPr>
        <p:txBody>
          <a:bodyPr wrap="square">
            <a:spAutoFit/>
          </a:bodyPr>
          <a:lstStyle/>
          <a:p>
            <a:pPr eaLnBrk="1" hangingPunct="1">
              <a:lnSpc>
                <a:spcPct val="90000"/>
              </a:lnSpc>
            </a:pPr>
            <a:r>
              <a:rPr lang="en-US" dirty="0" smtClean="0">
                <a:latin typeface="Gill Sans MT" pitchFamily="34" charset="0"/>
              </a:rPr>
              <a:t>* TGF Beta diffuses out</a:t>
            </a:r>
          </a:p>
          <a:p>
            <a:pPr eaLnBrk="1" hangingPunct="1">
              <a:lnSpc>
                <a:spcPct val="90000"/>
              </a:lnSpc>
            </a:pPr>
            <a:endParaRPr lang="en-US" dirty="0" smtClean="0">
              <a:latin typeface="Gill Sans MT" pitchFamily="34" charset="0"/>
            </a:endParaRPr>
          </a:p>
          <a:p>
            <a:pPr eaLnBrk="1" hangingPunct="1">
              <a:lnSpc>
                <a:spcPct val="90000"/>
              </a:lnSpc>
            </a:pPr>
            <a:r>
              <a:rPr lang="en-US" dirty="0" smtClean="0">
                <a:latin typeface="Gill Sans MT" pitchFamily="34" charset="0"/>
              </a:rPr>
              <a:t>* MAB trapped in ECS</a:t>
            </a:r>
          </a:p>
          <a:p>
            <a:pPr eaLnBrk="1" hangingPunct="1">
              <a:lnSpc>
                <a:spcPct val="90000"/>
              </a:lnSpc>
            </a:pPr>
            <a:endParaRPr lang="en-US" dirty="0" smtClean="0">
              <a:latin typeface="Gill Sans MT" pitchFamily="34" charset="0"/>
            </a:endParaRPr>
          </a:p>
          <a:p>
            <a:pPr eaLnBrk="1" hangingPunct="1">
              <a:lnSpc>
                <a:spcPct val="90000"/>
              </a:lnSpc>
            </a:pPr>
            <a:r>
              <a:rPr lang="en-US" dirty="0" smtClean="0">
                <a:latin typeface="Gill Sans MT" pitchFamily="34" charset="0"/>
              </a:rPr>
              <a:t>* Easily adapt to             SFM/CDM HD</a:t>
            </a:r>
          </a:p>
          <a:p>
            <a:pPr eaLnBrk="1" hangingPunct="1">
              <a:lnSpc>
                <a:spcPct val="90000"/>
              </a:lnSpc>
            </a:pPr>
            <a:endParaRPr lang="en-US" dirty="0" smtClean="0">
              <a:latin typeface="Gill Sans MT" pitchFamily="34" charset="0"/>
            </a:endParaRPr>
          </a:p>
          <a:p>
            <a:pPr eaLnBrk="1" hangingPunct="1">
              <a:lnSpc>
                <a:spcPct val="90000"/>
              </a:lnSpc>
            </a:pPr>
            <a:r>
              <a:rPr lang="en-US" dirty="0" smtClean="0">
                <a:latin typeface="Gill Sans MT" pitchFamily="34" charset="0"/>
              </a:rPr>
              <a:t>* Lower </a:t>
            </a:r>
            <a:r>
              <a:rPr lang="en-US" dirty="0" err="1" smtClean="0">
                <a:latin typeface="Gill Sans MT" pitchFamily="34" charset="0"/>
              </a:rPr>
              <a:t>endotoxin</a:t>
            </a:r>
            <a:endParaRPr lang="en-US" dirty="0" smtClean="0">
              <a:latin typeface="Gill Sans MT" pitchFamily="34" charset="0"/>
            </a:endParaRPr>
          </a:p>
          <a:p>
            <a:pPr eaLnBrk="1" hangingPunct="1">
              <a:lnSpc>
                <a:spcPct val="90000"/>
              </a:lnSpc>
            </a:pPr>
            <a:endParaRPr lang="en-US" dirty="0" smtClean="0">
              <a:latin typeface="Gill Sans MT" pitchFamily="34" charset="0"/>
            </a:endParaRPr>
          </a:p>
          <a:p>
            <a:pPr eaLnBrk="1" hangingPunct="1">
              <a:lnSpc>
                <a:spcPct val="90000"/>
              </a:lnSpc>
            </a:pPr>
            <a:r>
              <a:rPr lang="en-US" dirty="0" smtClean="0">
                <a:latin typeface="Gill Sans MT" pitchFamily="34" charset="0"/>
              </a:rPr>
              <a:t>* .5 to 5 mg/ml conc.</a:t>
            </a:r>
          </a:p>
          <a:p>
            <a:pPr eaLnBrk="1" hangingPunct="1">
              <a:lnSpc>
                <a:spcPct val="90000"/>
              </a:lnSpc>
            </a:pPr>
            <a:endParaRPr lang="en-US" dirty="0" smtClean="0">
              <a:latin typeface="Gill Sans MT" pitchFamily="34" charset="0"/>
            </a:endParaRPr>
          </a:p>
          <a:p>
            <a:pPr eaLnBrk="1" hangingPunct="1">
              <a:lnSpc>
                <a:spcPct val="90000"/>
              </a:lnSpc>
            </a:pPr>
            <a:r>
              <a:rPr lang="en-US" dirty="0" smtClean="0">
                <a:latin typeface="Gill Sans MT" pitchFamily="34" charset="0"/>
              </a:rPr>
              <a:t>* 5-100 mg per harvest</a:t>
            </a:r>
          </a:p>
          <a:p>
            <a:pPr eaLnBrk="1" hangingPunct="1">
              <a:lnSpc>
                <a:spcPct val="90000"/>
              </a:lnSpc>
            </a:pPr>
            <a:endParaRPr lang="en-US" dirty="0" smtClean="0">
              <a:latin typeface="Gill Sans MT" pitchFamily="34" charset="0"/>
            </a:endParaRPr>
          </a:p>
          <a:p>
            <a:pPr eaLnBrk="1" hangingPunct="1">
              <a:lnSpc>
                <a:spcPct val="90000"/>
              </a:lnSpc>
            </a:pPr>
            <a:r>
              <a:rPr lang="en-US" dirty="0" smtClean="0">
                <a:latin typeface="Gill Sans MT" pitchFamily="34" charset="0"/>
              </a:rPr>
              <a:t>* Continuous production for over 6 months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391107" y="2220214"/>
            <a:ext cx="3910118" cy="2787937"/>
          </a:xfrm>
          <a:prstGeom prst="rect">
            <a:avLst/>
          </a:prstGeom>
        </p:spPr>
      </p:pic>
      <p:sp>
        <p:nvSpPr>
          <p:cNvPr id="5" name="TextBox 4"/>
          <p:cNvSpPr txBox="1"/>
          <p:nvPr/>
        </p:nvSpPr>
        <p:spPr>
          <a:xfrm>
            <a:off x="2408569" y="5480840"/>
            <a:ext cx="4595391" cy="369332"/>
          </a:xfrm>
          <a:prstGeom prst="rect">
            <a:avLst/>
          </a:prstGeom>
          <a:noFill/>
        </p:spPr>
        <p:txBody>
          <a:bodyPr wrap="none" rtlCol="0">
            <a:spAutoFit/>
          </a:bodyPr>
          <a:lstStyle/>
          <a:p>
            <a:r>
              <a:rPr lang="en-US" b="1" dirty="0" smtClean="0"/>
              <a:t>SDS-PAGE analysis of </a:t>
            </a:r>
            <a:r>
              <a:rPr lang="en-US" b="1" dirty="0" err="1" smtClean="0"/>
              <a:t>RAb</a:t>
            </a:r>
            <a:r>
              <a:rPr lang="en-US" b="1" dirty="0" smtClean="0"/>
              <a:t> M5114 supernatant</a:t>
            </a:r>
            <a:endParaRPr lang="en-US" b="1" dirty="0"/>
          </a:p>
        </p:txBody>
      </p:sp>
      <p:cxnSp>
        <p:nvCxnSpPr>
          <p:cNvPr id="6" name="Straight Connector 5"/>
          <p:cNvCxnSpPr/>
          <p:nvPr/>
        </p:nvCxnSpPr>
        <p:spPr>
          <a:xfrm>
            <a:off x="2074333" y="4162778"/>
            <a:ext cx="3167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074333" y="3344333"/>
            <a:ext cx="316774"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772018" y="2248436"/>
            <a:ext cx="472643" cy="307777"/>
          </a:xfrm>
          <a:prstGeom prst="rect">
            <a:avLst/>
          </a:prstGeom>
          <a:noFill/>
        </p:spPr>
        <p:txBody>
          <a:bodyPr wrap="none" rtlCol="0">
            <a:spAutoFit/>
          </a:bodyPr>
          <a:lstStyle/>
          <a:p>
            <a:r>
              <a:rPr lang="en-US" sz="1400" b="1" dirty="0" err="1" smtClean="0"/>
              <a:t>kDa</a:t>
            </a:r>
            <a:endParaRPr lang="en-US" sz="1400" b="1" dirty="0"/>
          </a:p>
        </p:txBody>
      </p:sp>
      <p:cxnSp>
        <p:nvCxnSpPr>
          <p:cNvPr id="9" name="Straight Connector 8"/>
          <p:cNvCxnSpPr/>
          <p:nvPr/>
        </p:nvCxnSpPr>
        <p:spPr>
          <a:xfrm>
            <a:off x="2074333" y="3028554"/>
            <a:ext cx="3167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74333" y="3146778"/>
            <a:ext cx="3167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4333" y="3948288"/>
            <a:ext cx="316774"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79222" y="2850444"/>
            <a:ext cx="343455" cy="1569660"/>
          </a:xfrm>
          <a:prstGeom prst="rect">
            <a:avLst/>
          </a:prstGeom>
          <a:noFill/>
        </p:spPr>
        <p:txBody>
          <a:bodyPr wrap="square" rtlCol="0">
            <a:spAutoFit/>
          </a:bodyPr>
          <a:lstStyle/>
          <a:p>
            <a:r>
              <a:rPr lang="en-US" sz="1200" b="1" dirty="0" smtClean="0"/>
              <a:t>70</a:t>
            </a:r>
          </a:p>
          <a:p>
            <a:r>
              <a:rPr lang="en-US" sz="1200" b="1" dirty="0" smtClean="0"/>
              <a:t>60</a:t>
            </a:r>
          </a:p>
          <a:p>
            <a:r>
              <a:rPr lang="en-US" sz="1200" b="1" dirty="0" smtClean="0"/>
              <a:t>50</a:t>
            </a:r>
          </a:p>
          <a:p>
            <a:endParaRPr lang="en-US" sz="1200" b="1" dirty="0"/>
          </a:p>
          <a:p>
            <a:endParaRPr lang="en-US" sz="1200" b="1" dirty="0" smtClean="0"/>
          </a:p>
          <a:p>
            <a:r>
              <a:rPr lang="en-US" sz="1200" b="1" dirty="0" smtClean="0"/>
              <a:t>40</a:t>
            </a:r>
          </a:p>
          <a:p>
            <a:endParaRPr lang="en-US" sz="1200" b="1" dirty="0"/>
          </a:p>
          <a:p>
            <a:endParaRPr lang="en-US" sz="1200" b="1" dirty="0"/>
          </a:p>
        </p:txBody>
      </p:sp>
      <p:sp>
        <p:nvSpPr>
          <p:cNvPr id="13" name="TextBox 12"/>
          <p:cNvSpPr txBox="1"/>
          <p:nvPr/>
        </p:nvSpPr>
        <p:spPr>
          <a:xfrm>
            <a:off x="1667682" y="4024278"/>
            <a:ext cx="340658" cy="276999"/>
          </a:xfrm>
          <a:prstGeom prst="rect">
            <a:avLst/>
          </a:prstGeom>
          <a:noFill/>
        </p:spPr>
        <p:txBody>
          <a:bodyPr wrap="none" rtlCol="0">
            <a:spAutoFit/>
          </a:bodyPr>
          <a:lstStyle/>
          <a:p>
            <a:r>
              <a:rPr lang="en-US" sz="1200" b="1" dirty="0" smtClean="0"/>
              <a:t>30</a:t>
            </a:r>
            <a:endParaRPr lang="en-US" sz="1200" b="1" dirty="0"/>
          </a:p>
        </p:txBody>
      </p:sp>
      <p:sp>
        <p:nvSpPr>
          <p:cNvPr id="16" name="TextBox 15"/>
          <p:cNvSpPr txBox="1"/>
          <p:nvPr/>
        </p:nvSpPr>
        <p:spPr>
          <a:xfrm>
            <a:off x="3177823" y="1229169"/>
            <a:ext cx="3623733" cy="523220"/>
          </a:xfrm>
          <a:prstGeom prst="rect">
            <a:avLst/>
          </a:prstGeom>
          <a:noFill/>
        </p:spPr>
        <p:txBody>
          <a:bodyPr wrap="none" rtlCol="0">
            <a:spAutoFit/>
          </a:bodyPr>
          <a:lstStyle/>
          <a:p>
            <a:r>
              <a:rPr lang="en-US" sz="1400" b="1" dirty="0" smtClean="0"/>
              <a:t>        Sup. From HFB          10x concentrated Sup</a:t>
            </a:r>
          </a:p>
          <a:p>
            <a:r>
              <a:rPr lang="en-US" sz="1400" b="1" dirty="0" smtClean="0"/>
              <a:t>                                                   from T-flasks</a:t>
            </a:r>
            <a:endParaRPr lang="en-US" sz="1400" b="1" dirty="0"/>
          </a:p>
        </p:txBody>
      </p:sp>
      <p:sp>
        <p:nvSpPr>
          <p:cNvPr id="17" name="TextBox 16"/>
          <p:cNvSpPr txBox="1"/>
          <p:nvPr/>
        </p:nvSpPr>
        <p:spPr>
          <a:xfrm>
            <a:off x="2391107" y="1752389"/>
            <a:ext cx="4214064" cy="523220"/>
          </a:xfrm>
          <a:prstGeom prst="rect">
            <a:avLst/>
          </a:prstGeom>
          <a:noFill/>
        </p:spPr>
        <p:txBody>
          <a:bodyPr wrap="none" rtlCol="0">
            <a:spAutoFit/>
          </a:bodyPr>
          <a:lstStyle/>
          <a:p>
            <a:r>
              <a:rPr lang="en-US" sz="1400" b="1" dirty="0" smtClean="0"/>
              <a:t>MW  purified   D 7         D 9       D 12     </a:t>
            </a:r>
            <a:r>
              <a:rPr lang="en-US" sz="900" b="1" dirty="0" smtClean="0"/>
              <a:t>W/DMEM       w/DMEM</a:t>
            </a:r>
          </a:p>
          <a:p>
            <a:r>
              <a:rPr lang="en-US" sz="1400" b="1" dirty="0" smtClean="0"/>
              <a:t>           M5114                                           </a:t>
            </a:r>
            <a:r>
              <a:rPr lang="en-US" sz="900" b="1" dirty="0" smtClean="0"/>
              <a:t>+10%CDM-HD    +10% FBS</a:t>
            </a:r>
            <a:endParaRPr lang="en-US" sz="900" b="1" dirty="0"/>
          </a:p>
        </p:txBody>
      </p:sp>
      <p:cxnSp>
        <p:nvCxnSpPr>
          <p:cNvPr id="18" name="Straight Arrow Connector 17"/>
          <p:cNvCxnSpPr/>
          <p:nvPr/>
        </p:nvCxnSpPr>
        <p:spPr>
          <a:xfrm flipH="1">
            <a:off x="6368955" y="4052501"/>
            <a:ext cx="37967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368956" y="3203222"/>
            <a:ext cx="3796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01556" y="3049333"/>
            <a:ext cx="1148534" cy="1169551"/>
          </a:xfrm>
          <a:prstGeom prst="rect">
            <a:avLst/>
          </a:prstGeom>
          <a:noFill/>
        </p:spPr>
        <p:txBody>
          <a:bodyPr wrap="none" rtlCol="0">
            <a:spAutoFit/>
          </a:bodyPr>
          <a:lstStyle/>
          <a:p>
            <a:r>
              <a:rPr lang="en-US" sz="1400" b="1" dirty="0" smtClean="0"/>
              <a:t>Heavy  Chain</a:t>
            </a:r>
          </a:p>
          <a:p>
            <a:endParaRPr lang="en-US" sz="1400" b="1" dirty="0"/>
          </a:p>
          <a:p>
            <a:endParaRPr lang="en-US" sz="1400" b="1" dirty="0" smtClean="0"/>
          </a:p>
          <a:p>
            <a:endParaRPr lang="en-US" sz="1400" b="1" dirty="0"/>
          </a:p>
          <a:p>
            <a:r>
              <a:rPr lang="en-US" sz="1400" b="1" dirty="0" smtClean="0"/>
              <a:t>Light </a:t>
            </a:r>
            <a:r>
              <a:rPr lang="en-US" sz="1400" b="1" dirty="0" err="1" smtClean="0"/>
              <a:t>Chian</a:t>
            </a:r>
            <a:endParaRPr lang="en-US" sz="1400" b="1" dirty="0"/>
          </a:p>
        </p:txBody>
      </p:sp>
      <p:cxnSp>
        <p:nvCxnSpPr>
          <p:cNvPr id="22" name="Straight Connector 21"/>
          <p:cNvCxnSpPr>
            <a:endCxn id="16" idx="2"/>
          </p:cNvCxnSpPr>
          <p:nvPr/>
        </p:nvCxnSpPr>
        <p:spPr>
          <a:xfrm>
            <a:off x="3511176" y="1752389"/>
            <a:ext cx="14785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139765" y="1752389"/>
            <a:ext cx="151309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546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932367" y="0"/>
            <a:ext cx="2389342" cy="1344372"/>
          </a:xfrm>
          <a:prstGeom prst="rect">
            <a:avLst/>
          </a:prstGeom>
        </p:spPr>
      </p:pic>
      <p:pic>
        <p:nvPicPr>
          <p:cNvPr id="5" name="Picture 4"/>
          <p:cNvPicPr>
            <a:picLocks noChangeAspect="1"/>
          </p:cNvPicPr>
          <p:nvPr/>
        </p:nvPicPr>
        <p:blipFill>
          <a:blip r:embed="rId3" cstate="print"/>
          <a:stretch>
            <a:fillRect/>
          </a:stretch>
        </p:blipFill>
        <p:spPr>
          <a:xfrm>
            <a:off x="1932367" y="1344372"/>
            <a:ext cx="2389343" cy="1189957"/>
          </a:xfrm>
          <a:prstGeom prst="rect">
            <a:avLst/>
          </a:prstGeom>
        </p:spPr>
      </p:pic>
      <p:pic>
        <p:nvPicPr>
          <p:cNvPr id="6" name="Picture 5"/>
          <p:cNvPicPr>
            <a:picLocks noChangeAspect="1"/>
          </p:cNvPicPr>
          <p:nvPr/>
        </p:nvPicPr>
        <p:blipFill>
          <a:blip r:embed="rId4" cstate="print"/>
          <a:stretch>
            <a:fillRect/>
          </a:stretch>
        </p:blipFill>
        <p:spPr>
          <a:xfrm>
            <a:off x="1913863" y="2534329"/>
            <a:ext cx="2389343" cy="1183425"/>
          </a:xfrm>
          <a:prstGeom prst="rect">
            <a:avLst/>
          </a:prstGeom>
        </p:spPr>
      </p:pic>
      <p:pic>
        <p:nvPicPr>
          <p:cNvPr id="7" name="Picture 6"/>
          <p:cNvPicPr>
            <a:picLocks noChangeAspect="1"/>
          </p:cNvPicPr>
          <p:nvPr/>
        </p:nvPicPr>
        <p:blipFill>
          <a:blip r:embed="rId5" cstate="print"/>
          <a:stretch>
            <a:fillRect/>
          </a:stretch>
        </p:blipFill>
        <p:spPr>
          <a:xfrm>
            <a:off x="1932367" y="3717754"/>
            <a:ext cx="2389343" cy="1173610"/>
          </a:xfrm>
          <a:prstGeom prst="rect">
            <a:avLst/>
          </a:prstGeom>
        </p:spPr>
      </p:pic>
      <p:pic>
        <p:nvPicPr>
          <p:cNvPr id="8" name="Picture 7"/>
          <p:cNvPicPr>
            <a:picLocks noChangeAspect="1"/>
          </p:cNvPicPr>
          <p:nvPr/>
        </p:nvPicPr>
        <p:blipFill>
          <a:blip r:embed="rId6" cstate="print"/>
          <a:stretch>
            <a:fillRect/>
          </a:stretch>
        </p:blipFill>
        <p:spPr>
          <a:xfrm>
            <a:off x="1913863" y="4882107"/>
            <a:ext cx="2426351" cy="1213895"/>
          </a:xfrm>
          <a:prstGeom prst="rect">
            <a:avLst/>
          </a:prstGeom>
        </p:spPr>
      </p:pic>
      <p:sp>
        <p:nvSpPr>
          <p:cNvPr id="9" name="TextBox 8"/>
          <p:cNvSpPr txBox="1"/>
          <p:nvPr/>
        </p:nvSpPr>
        <p:spPr>
          <a:xfrm>
            <a:off x="2840043" y="5972891"/>
            <a:ext cx="618291" cy="246221"/>
          </a:xfrm>
          <a:prstGeom prst="rect">
            <a:avLst/>
          </a:prstGeom>
          <a:noFill/>
        </p:spPr>
        <p:txBody>
          <a:bodyPr wrap="none" rtlCol="0">
            <a:spAutoFit/>
          </a:bodyPr>
          <a:lstStyle/>
          <a:p>
            <a:r>
              <a:rPr lang="en-US" sz="1000" b="1" dirty="0" smtClean="0"/>
              <a:t>minutes</a:t>
            </a:r>
            <a:endParaRPr lang="en-US" sz="1000" b="1" dirty="0"/>
          </a:p>
        </p:txBody>
      </p:sp>
      <p:sp>
        <p:nvSpPr>
          <p:cNvPr id="10" name="TextBox 9"/>
          <p:cNvSpPr txBox="1"/>
          <p:nvPr/>
        </p:nvSpPr>
        <p:spPr>
          <a:xfrm rot="16200000">
            <a:off x="1509067" y="5376333"/>
            <a:ext cx="620683" cy="246221"/>
          </a:xfrm>
          <a:prstGeom prst="rect">
            <a:avLst/>
          </a:prstGeom>
          <a:noFill/>
        </p:spPr>
        <p:txBody>
          <a:bodyPr wrap="none" rtlCol="0">
            <a:spAutoFit/>
          </a:bodyPr>
          <a:lstStyle/>
          <a:p>
            <a:r>
              <a:rPr lang="en-US" sz="1000" b="1" dirty="0" smtClean="0"/>
              <a:t>Abs 280</a:t>
            </a:r>
            <a:endParaRPr lang="en-US" sz="1000" b="1" dirty="0"/>
          </a:p>
        </p:txBody>
      </p:sp>
      <p:sp>
        <p:nvSpPr>
          <p:cNvPr id="11" name="Rectangle 10"/>
          <p:cNvSpPr/>
          <p:nvPr/>
        </p:nvSpPr>
        <p:spPr>
          <a:xfrm rot="16200000">
            <a:off x="1563646" y="571663"/>
            <a:ext cx="521998" cy="215444"/>
          </a:xfrm>
          <a:prstGeom prst="rect">
            <a:avLst/>
          </a:prstGeom>
        </p:spPr>
        <p:txBody>
          <a:bodyPr wrap="none">
            <a:spAutoFit/>
          </a:bodyPr>
          <a:lstStyle/>
          <a:p>
            <a:r>
              <a:rPr lang="en-US" sz="800" b="1" dirty="0"/>
              <a:t>Abs 280</a:t>
            </a:r>
          </a:p>
        </p:txBody>
      </p:sp>
      <p:sp>
        <p:nvSpPr>
          <p:cNvPr id="12" name="Rectangle 11"/>
          <p:cNvSpPr/>
          <p:nvPr/>
        </p:nvSpPr>
        <p:spPr>
          <a:xfrm rot="16200000">
            <a:off x="1480411" y="1761873"/>
            <a:ext cx="620683" cy="246221"/>
          </a:xfrm>
          <a:prstGeom prst="rect">
            <a:avLst/>
          </a:prstGeom>
        </p:spPr>
        <p:txBody>
          <a:bodyPr wrap="none">
            <a:spAutoFit/>
          </a:bodyPr>
          <a:lstStyle/>
          <a:p>
            <a:r>
              <a:rPr lang="en-US" sz="1000" b="1" dirty="0"/>
              <a:t>Abs 280</a:t>
            </a:r>
          </a:p>
        </p:txBody>
      </p:sp>
      <p:sp>
        <p:nvSpPr>
          <p:cNvPr id="13" name="Rectangle 12"/>
          <p:cNvSpPr/>
          <p:nvPr/>
        </p:nvSpPr>
        <p:spPr>
          <a:xfrm rot="16200000">
            <a:off x="1480411" y="2923994"/>
            <a:ext cx="620683" cy="246221"/>
          </a:xfrm>
          <a:prstGeom prst="rect">
            <a:avLst/>
          </a:prstGeom>
        </p:spPr>
        <p:txBody>
          <a:bodyPr wrap="none">
            <a:spAutoFit/>
          </a:bodyPr>
          <a:lstStyle/>
          <a:p>
            <a:r>
              <a:rPr lang="en-US" sz="1000" b="1" dirty="0"/>
              <a:t>Abs 280</a:t>
            </a:r>
          </a:p>
        </p:txBody>
      </p:sp>
      <p:sp>
        <p:nvSpPr>
          <p:cNvPr id="14" name="Rectangle 13"/>
          <p:cNvSpPr/>
          <p:nvPr/>
        </p:nvSpPr>
        <p:spPr>
          <a:xfrm rot="16200000">
            <a:off x="1480411" y="4147445"/>
            <a:ext cx="620683" cy="246221"/>
          </a:xfrm>
          <a:prstGeom prst="rect">
            <a:avLst/>
          </a:prstGeom>
        </p:spPr>
        <p:txBody>
          <a:bodyPr wrap="none">
            <a:spAutoFit/>
          </a:bodyPr>
          <a:lstStyle/>
          <a:p>
            <a:r>
              <a:rPr lang="en-US" sz="1000" b="1" dirty="0"/>
              <a:t>Abs 280</a:t>
            </a:r>
          </a:p>
        </p:txBody>
      </p:sp>
      <p:sp>
        <p:nvSpPr>
          <p:cNvPr id="15" name="TextBox 14"/>
          <p:cNvSpPr txBox="1"/>
          <p:nvPr/>
        </p:nvSpPr>
        <p:spPr>
          <a:xfrm>
            <a:off x="4674488" y="663222"/>
            <a:ext cx="861872" cy="307777"/>
          </a:xfrm>
          <a:prstGeom prst="rect">
            <a:avLst/>
          </a:prstGeom>
          <a:noFill/>
        </p:spPr>
        <p:txBody>
          <a:bodyPr wrap="none" rtlCol="0">
            <a:spAutoFit/>
          </a:bodyPr>
          <a:lstStyle/>
          <a:p>
            <a:r>
              <a:rPr lang="en-US" sz="1400" b="1" dirty="0" smtClean="0"/>
              <a:t>Standard</a:t>
            </a:r>
            <a:endParaRPr lang="en-US" sz="1400" b="1" dirty="0"/>
          </a:p>
        </p:txBody>
      </p:sp>
      <p:sp>
        <p:nvSpPr>
          <p:cNvPr id="16" name="TextBox 15"/>
          <p:cNvSpPr txBox="1"/>
          <p:nvPr/>
        </p:nvSpPr>
        <p:spPr>
          <a:xfrm>
            <a:off x="1932367" y="6406444"/>
            <a:ext cx="5518458" cy="338554"/>
          </a:xfrm>
          <a:prstGeom prst="rect">
            <a:avLst/>
          </a:prstGeom>
          <a:noFill/>
        </p:spPr>
        <p:txBody>
          <a:bodyPr wrap="none" rtlCol="0">
            <a:spAutoFit/>
          </a:bodyPr>
          <a:lstStyle/>
          <a:p>
            <a:r>
              <a:rPr lang="en-US" sz="1600" b="1" dirty="0" smtClean="0"/>
              <a:t>Gel filtration </a:t>
            </a:r>
            <a:r>
              <a:rPr lang="en-US" sz="1600" b="1" dirty="0" err="1" smtClean="0"/>
              <a:t>Superdex</a:t>
            </a:r>
            <a:r>
              <a:rPr lang="en-US" sz="1600" b="1" dirty="0" smtClean="0"/>
              <a:t> 200 analysis of </a:t>
            </a:r>
            <a:r>
              <a:rPr lang="en-US" sz="1600" b="1" dirty="0" err="1" smtClean="0"/>
              <a:t>RAb</a:t>
            </a:r>
            <a:r>
              <a:rPr lang="en-US" sz="1600" b="1" dirty="0" smtClean="0"/>
              <a:t> M5114 supernatant</a:t>
            </a:r>
            <a:endParaRPr lang="en-US" sz="1600" b="1" dirty="0"/>
          </a:p>
        </p:txBody>
      </p:sp>
      <p:sp>
        <p:nvSpPr>
          <p:cNvPr id="17" name="TextBox 16"/>
          <p:cNvSpPr txBox="1"/>
          <p:nvPr/>
        </p:nvSpPr>
        <p:spPr>
          <a:xfrm>
            <a:off x="4595569" y="1638222"/>
            <a:ext cx="1332191" cy="307777"/>
          </a:xfrm>
          <a:prstGeom prst="rect">
            <a:avLst/>
          </a:prstGeom>
          <a:noFill/>
        </p:spPr>
        <p:txBody>
          <a:bodyPr wrap="none" rtlCol="0">
            <a:spAutoFit/>
          </a:bodyPr>
          <a:lstStyle/>
          <a:p>
            <a:r>
              <a:rPr lang="en-US" sz="1400" b="1" dirty="0" smtClean="0"/>
              <a:t>Purified M5114</a:t>
            </a:r>
            <a:endParaRPr lang="en-US" sz="1400" b="1" dirty="0"/>
          </a:p>
        </p:txBody>
      </p:sp>
      <p:sp>
        <p:nvSpPr>
          <p:cNvPr id="18" name="TextBox 17"/>
          <p:cNvSpPr txBox="1"/>
          <p:nvPr/>
        </p:nvSpPr>
        <p:spPr>
          <a:xfrm>
            <a:off x="4595569" y="2906889"/>
            <a:ext cx="3608217" cy="307777"/>
          </a:xfrm>
          <a:prstGeom prst="rect">
            <a:avLst/>
          </a:prstGeom>
          <a:noFill/>
        </p:spPr>
        <p:txBody>
          <a:bodyPr wrap="none" rtlCol="0">
            <a:spAutoFit/>
          </a:bodyPr>
          <a:lstStyle/>
          <a:p>
            <a:r>
              <a:rPr lang="en-US" sz="1400" b="1" dirty="0" smtClean="0"/>
              <a:t>Sup. from HFB D12 with DMEM+10% CDM-HD</a:t>
            </a:r>
            <a:endParaRPr lang="en-US" sz="1400" b="1" dirty="0"/>
          </a:p>
        </p:txBody>
      </p:sp>
      <p:sp>
        <p:nvSpPr>
          <p:cNvPr id="19" name="TextBox 18"/>
          <p:cNvSpPr txBox="1"/>
          <p:nvPr/>
        </p:nvSpPr>
        <p:spPr>
          <a:xfrm>
            <a:off x="4595569" y="4121778"/>
            <a:ext cx="3491536" cy="307777"/>
          </a:xfrm>
          <a:prstGeom prst="rect">
            <a:avLst/>
          </a:prstGeom>
          <a:noFill/>
        </p:spPr>
        <p:txBody>
          <a:bodyPr wrap="none" rtlCol="0">
            <a:spAutoFit/>
          </a:bodyPr>
          <a:lstStyle/>
          <a:p>
            <a:r>
              <a:rPr lang="en-US" sz="1400" b="1" dirty="0" smtClean="0"/>
              <a:t>Sup. From T-flask with DMEM+10% CDM-HD </a:t>
            </a:r>
            <a:endParaRPr lang="en-US" sz="1400" b="1" dirty="0"/>
          </a:p>
        </p:txBody>
      </p:sp>
      <p:sp>
        <p:nvSpPr>
          <p:cNvPr id="20" name="TextBox 19"/>
          <p:cNvSpPr txBox="1"/>
          <p:nvPr/>
        </p:nvSpPr>
        <p:spPr>
          <a:xfrm>
            <a:off x="4595569" y="5404556"/>
            <a:ext cx="3112914" cy="307777"/>
          </a:xfrm>
          <a:prstGeom prst="rect">
            <a:avLst/>
          </a:prstGeom>
          <a:noFill/>
        </p:spPr>
        <p:txBody>
          <a:bodyPr wrap="none" rtlCol="0">
            <a:spAutoFit/>
          </a:bodyPr>
          <a:lstStyle/>
          <a:p>
            <a:r>
              <a:rPr lang="en-US" sz="1400" b="1" dirty="0" smtClean="0"/>
              <a:t>Sup. From T-flask with DMEM+10% FBS</a:t>
            </a:r>
            <a:endParaRPr lang="en-US" sz="1400" b="1" dirty="0"/>
          </a:p>
        </p:txBody>
      </p:sp>
      <p:cxnSp>
        <p:nvCxnSpPr>
          <p:cNvPr id="21" name="Straight Arrow Connector 20"/>
          <p:cNvCxnSpPr/>
          <p:nvPr/>
        </p:nvCxnSpPr>
        <p:spPr>
          <a:xfrm>
            <a:off x="3033889" y="310444"/>
            <a:ext cx="0" cy="2257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23444" y="0"/>
            <a:ext cx="700282" cy="276999"/>
          </a:xfrm>
          <a:prstGeom prst="rect">
            <a:avLst/>
          </a:prstGeom>
          <a:noFill/>
        </p:spPr>
        <p:txBody>
          <a:bodyPr wrap="none" rtlCol="0">
            <a:spAutoFit/>
          </a:bodyPr>
          <a:lstStyle/>
          <a:p>
            <a:r>
              <a:rPr lang="en-US" sz="1200" b="1" dirty="0" smtClean="0"/>
              <a:t>153 </a:t>
            </a:r>
            <a:r>
              <a:rPr lang="en-US" sz="1200" b="1" dirty="0" err="1" smtClean="0"/>
              <a:t>kDa</a:t>
            </a:r>
            <a:endParaRPr lang="en-US" sz="1200" b="1" dirty="0"/>
          </a:p>
        </p:txBody>
      </p:sp>
      <p:sp>
        <p:nvSpPr>
          <p:cNvPr id="23" name="TextBox 22"/>
          <p:cNvSpPr txBox="1"/>
          <p:nvPr/>
        </p:nvSpPr>
        <p:spPr>
          <a:xfrm>
            <a:off x="3033889" y="217165"/>
            <a:ext cx="607859" cy="276999"/>
          </a:xfrm>
          <a:prstGeom prst="rect">
            <a:avLst/>
          </a:prstGeom>
          <a:noFill/>
        </p:spPr>
        <p:txBody>
          <a:bodyPr wrap="none" rtlCol="0">
            <a:spAutoFit/>
          </a:bodyPr>
          <a:lstStyle/>
          <a:p>
            <a:r>
              <a:rPr lang="en-US" sz="1200" b="1" dirty="0" smtClean="0"/>
              <a:t>44 </a:t>
            </a:r>
            <a:r>
              <a:rPr lang="en-US" sz="1200" b="1" dirty="0" err="1" smtClean="0"/>
              <a:t>kda</a:t>
            </a:r>
            <a:endParaRPr lang="en-US" sz="1200" b="1" dirty="0"/>
          </a:p>
        </p:txBody>
      </p:sp>
      <p:cxnSp>
        <p:nvCxnSpPr>
          <p:cNvPr id="24" name="Straight Arrow Connector 23"/>
          <p:cNvCxnSpPr/>
          <p:nvPr/>
        </p:nvCxnSpPr>
        <p:spPr>
          <a:xfrm>
            <a:off x="3231444" y="418385"/>
            <a:ext cx="0" cy="244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3092188" y="1574641"/>
            <a:ext cx="3315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373283" y="1436141"/>
            <a:ext cx="966931" cy="276999"/>
          </a:xfrm>
          <a:prstGeom prst="rect">
            <a:avLst/>
          </a:prstGeom>
          <a:noFill/>
        </p:spPr>
        <p:txBody>
          <a:bodyPr wrap="none" rtlCol="0">
            <a:spAutoFit/>
          </a:bodyPr>
          <a:lstStyle/>
          <a:p>
            <a:r>
              <a:rPr lang="en-US" sz="1200" b="1" dirty="0" smtClean="0"/>
              <a:t>Pure M5114</a:t>
            </a:r>
            <a:endParaRPr lang="en-US" sz="1200" b="1" dirty="0"/>
          </a:p>
        </p:txBody>
      </p:sp>
    </p:spTree>
    <p:extLst>
      <p:ext uri="{BB962C8B-B14F-4D97-AF65-F5344CB8AC3E}">
        <p14:creationId xmlns:p14="http://schemas.microsoft.com/office/powerpoint/2010/main" val="2038670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ibercellsystems.com/images/Ginny_dat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825" y="1785510"/>
            <a:ext cx="3905250" cy="27051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8" name="Picture 4" descr="http://www.fibercellsystems.com/images/Ginny_dat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3276600"/>
            <a:ext cx="3905250" cy="28575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8" name="TextBox 7"/>
          <p:cNvSpPr txBox="1"/>
          <p:nvPr/>
        </p:nvSpPr>
        <p:spPr>
          <a:xfrm>
            <a:off x="545522" y="403077"/>
            <a:ext cx="4898392" cy="523220"/>
          </a:xfrm>
          <a:prstGeom prst="rect">
            <a:avLst/>
          </a:prstGeom>
          <a:noFill/>
        </p:spPr>
        <p:txBody>
          <a:bodyPr wrap="none" rtlCol="0">
            <a:spAutoFit/>
          </a:bodyPr>
          <a:lstStyle/>
          <a:p>
            <a:pPr eaLnBrk="1" fontAlgn="auto" hangingPunct="1">
              <a:spcBef>
                <a:spcPts val="0"/>
              </a:spcBef>
              <a:spcAft>
                <a:spcPts val="0"/>
              </a:spcAft>
            </a:pPr>
            <a:r>
              <a:rPr lang="en-US" sz="2800" dirty="0" smtClean="0">
                <a:solidFill>
                  <a:prstClr val="white"/>
                </a:solidFill>
                <a:latin typeface="Myriad Pro" pitchFamily="34" charset="0"/>
                <a:ea typeface="+mn-ea"/>
              </a:rPr>
              <a:t>Hollow Fiber/Wave Comparison</a:t>
            </a:r>
            <a:endParaRPr lang="en-US" sz="2800" dirty="0">
              <a:solidFill>
                <a:prstClr val="white"/>
              </a:solidFill>
              <a:latin typeface="Myriad Pro" pitchFamily="34" charset="0"/>
              <a:ea typeface="+mn-ea"/>
            </a:endParaRPr>
          </a:p>
        </p:txBody>
      </p:sp>
      <p:sp>
        <p:nvSpPr>
          <p:cNvPr id="5" name="TextBox 4"/>
          <p:cNvSpPr txBox="1"/>
          <p:nvPr/>
        </p:nvSpPr>
        <p:spPr>
          <a:xfrm>
            <a:off x="892250" y="4953000"/>
            <a:ext cx="3200400" cy="707886"/>
          </a:xfrm>
          <a:prstGeom prst="rect">
            <a:avLst/>
          </a:prstGeom>
          <a:noFill/>
        </p:spPr>
        <p:txBody>
          <a:bodyPr wrap="square" rtlCol="0">
            <a:spAutoFit/>
          </a:bodyPr>
          <a:lstStyle/>
          <a:p>
            <a:pPr algn="ctr" eaLnBrk="1" fontAlgn="auto" hangingPunct="1">
              <a:spcBef>
                <a:spcPts val="0"/>
              </a:spcBef>
              <a:spcAft>
                <a:spcPts val="0"/>
              </a:spcAft>
            </a:pPr>
            <a:r>
              <a:rPr lang="en-US" sz="2000" dirty="0" smtClean="0">
                <a:solidFill>
                  <a:prstClr val="black"/>
                </a:solidFill>
                <a:latin typeface="Calibri"/>
                <a:ea typeface="+mn-ea"/>
              </a:rPr>
              <a:t>Scale up of hollow fiber is limited by oxygenation</a:t>
            </a:r>
            <a:endParaRPr lang="en-US" sz="2000" dirty="0">
              <a:solidFill>
                <a:prstClr val="black"/>
              </a:solidFill>
              <a:latin typeface="Calibri"/>
              <a:ea typeface="+mn-ea"/>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403077"/>
            <a:ext cx="3053274" cy="2963711"/>
          </a:xfrm>
          <a:prstGeom prst="rect">
            <a:avLst/>
          </a:prstGeom>
        </p:spPr>
      </p:pic>
    </p:spTree>
    <p:extLst>
      <p:ext uri="{BB962C8B-B14F-4D97-AF65-F5344CB8AC3E}">
        <p14:creationId xmlns:p14="http://schemas.microsoft.com/office/powerpoint/2010/main" val="1463058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ller%20bottles[1].jpg"/>
          <p:cNvPicPr>
            <a:picLocks noChangeAspect="1"/>
          </p:cNvPicPr>
          <p:nvPr/>
        </p:nvPicPr>
        <p:blipFill>
          <a:blip r:embed="rId2" cstate="print"/>
          <a:stretch>
            <a:fillRect/>
          </a:stretch>
        </p:blipFill>
        <p:spPr>
          <a:xfrm>
            <a:off x="5714999" y="477854"/>
            <a:ext cx="2251643" cy="3103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Weisel_image1.jpg"/>
          <p:cNvPicPr>
            <a:picLocks noChangeAspect="1"/>
          </p:cNvPicPr>
          <p:nvPr/>
        </p:nvPicPr>
        <p:blipFill>
          <a:blip r:embed="rId3" cstate="print"/>
          <a:stretch>
            <a:fillRect/>
          </a:stretch>
        </p:blipFill>
        <p:spPr>
          <a:xfrm>
            <a:off x="1036904" y="1295400"/>
            <a:ext cx="4144695" cy="2818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800px-Snu449_at_100_per_cent_confluency[1].jpg"/>
          <p:cNvPicPr>
            <a:picLocks noChangeAspect="1"/>
          </p:cNvPicPr>
          <p:nvPr/>
        </p:nvPicPr>
        <p:blipFill>
          <a:blip r:embed="rId4" cstate="print"/>
          <a:stretch>
            <a:fillRect/>
          </a:stretch>
        </p:blipFill>
        <p:spPr>
          <a:xfrm>
            <a:off x="4038600" y="3810000"/>
            <a:ext cx="4340141" cy="2703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545522" y="403077"/>
            <a:ext cx="4636077" cy="523220"/>
          </a:xfrm>
          <a:prstGeom prst="rect">
            <a:avLst/>
          </a:prstGeom>
          <a:noFill/>
        </p:spPr>
        <p:txBody>
          <a:bodyPr wrap="none" rtlCol="0">
            <a:spAutoFit/>
          </a:bodyPr>
          <a:lstStyle/>
          <a:p>
            <a:r>
              <a:rPr lang="en-US" sz="2800" dirty="0" smtClean="0">
                <a:solidFill>
                  <a:schemeClr val="bg1"/>
                </a:solidFill>
                <a:latin typeface="Myriad Pro" pitchFamily="34" charset="0"/>
              </a:rPr>
              <a:t>Cell Culture Through the Ages</a:t>
            </a:r>
            <a:endParaRPr lang="en-US" sz="2800" dirty="0">
              <a:solidFill>
                <a:schemeClr val="bg1"/>
              </a:solidFill>
              <a:latin typeface="Myriad Pro" pitchFamily="34" charset="0"/>
            </a:endParaRPr>
          </a:p>
        </p:txBody>
      </p:sp>
      <p:pic>
        <p:nvPicPr>
          <p:cNvPr id="3" name="Picture 2" descr="thumbnailCAZ7HFGE.jpg"/>
          <p:cNvPicPr>
            <a:picLocks noChangeAspect="1"/>
          </p:cNvPicPr>
          <p:nvPr/>
        </p:nvPicPr>
        <p:blipFill>
          <a:blip r:embed="rId5" cstate="print"/>
          <a:stretch>
            <a:fillRect/>
          </a:stretch>
        </p:blipFill>
        <p:spPr>
          <a:xfrm>
            <a:off x="685800" y="3581400"/>
            <a:ext cx="2857500" cy="1895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4604668"/>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457200"/>
            <a:ext cx="7772400" cy="1143000"/>
          </a:xfrm>
        </p:spPr>
        <p:txBody>
          <a:bodyPr/>
          <a:lstStyle/>
          <a:p>
            <a:pPr eaLnBrk="1" hangingPunct="1"/>
            <a:r>
              <a:rPr lang="en-US" sz="4000" smtClean="0">
                <a:latin typeface="Gill Sans MT" pitchFamily="34" charset="0"/>
              </a:rPr>
              <a:t>Recombinant Protein Production</a:t>
            </a:r>
          </a:p>
        </p:txBody>
      </p:sp>
      <p:pic>
        <p:nvPicPr>
          <p:cNvPr id="39939" name="Picture 5"/>
          <p:cNvPicPr>
            <a:picLocks noGrp="1" noChangeAspect="1" noChangeArrowheads="1"/>
          </p:cNvPicPr>
          <p:nvPr>
            <p:ph idx="1"/>
          </p:nvPr>
        </p:nvPicPr>
        <p:blipFill>
          <a:blip r:embed="rId3" cstate="print"/>
          <a:srcRect/>
          <a:stretch>
            <a:fillRect/>
          </a:stretch>
        </p:blipFill>
        <p:spPr>
          <a:xfrm>
            <a:off x="609600" y="1825625"/>
            <a:ext cx="3810000" cy="3660775"/>
          </a:xfrm>
        </p:spPr>
      </p:pic>
      <p:sp>
        <p:nvSpPr>
          <p:cNvPr id="39940" name="Rectangle 4"/>
          <p:cNvSpPr>
            <a:spLocks noGrp="1" noChangeArrowheads="1"/>
          </p:cNvSpPr>
          <p:nvPr>
            <p:ph type="body" sz="half" idx="4294967295"/>
          </p:nvPr>
        </p:nvSpPr>
        <p:spPr>
          <a:xfrm>
            <a:off x="5334000" y="1752600"/>
            <a:ext cx="3810000" cy="4114800"/>
          </a:xfrm>
        </p:spPr>
        <p:txBody>
          <a:bodyPr/>
          <a:lstStyle/>
          <a:p>
            <a:pPr eaLnBrk="1" hangingPunct="1"/>
            <a:r>
              <a:rPr lang="en-US" sz="2800" smtClean="0">
                <a:latin typeface="Gill Sans MT" pitchFamily="34" charset="0"/>
              </a:rPr>
              <a:t>Both suspension and adherent cell types</a:t>
            </a:r>
          </a:p>
          <a:p>
            <a:pPr eaLnBrk="1" hangingPunct="1"/>
            <a:r>
              <a:rPr lang="en-US" sz="2800" smtClean="0">
                <a:latin typeface="Gill Sans MT" pitchFamily="34" charset="0"/>
              </a:rPr>
              <a:t>100X + higher concentration</a:t>
            </a:r>
          </a:p>
          <a:p>
            <a:pPr eaLnBrk="1" hangingPunct="1"/>
            <a:r>
              <a:rPr lang="en-US" sz="2800" smtClean="0">
                <a:latin typeface="Gill Sans MT" pitchFamily="34" charset="0"/>
              </a:rPr>
              <a:t>Easily adapt to SFM</a:t>
            </a:r>
          </a:p>
          <a:p>
            <a:pPr eaLnBrk="1" hangingPunct="1"/>
            <a:r>
              <a:rPr lang="en-US" sz="2800" smtClean="0">
                <a:latin typeface="Gill Sans MT" pitchFamily="34" charset="0"/>
              </a:rPr>
              <a:t>Can provide improved protein folding</a:t>
            </a:r>
          </a:p>
          <a:p>
            <a:pPr eaLnBrk="1" hangingPunct="1">
              <a:buFont typeface="Wingdings" pitchFamily="2" charset="2"/>
              <a:buNone/>
            </a:pPr>
            <a:endParaRPr lang="en-US" sz="2800" smtClean="0">
              <a:latin typeface="Gill Sans MT" pitchFamily="34" charset="0"/>
            </a:endParaRPr>
          </a:p>
        </p:txBody>
      </p:sp>
      <p:sp>
        <p:nvSpPr>
          <p:cNvPr id="39941" name="Line 6"/>
          <p:cNvSpPr>
            <a:spLocks noChangeShapeType="1"/>
          </p:cNvSpPr>
          <p:nvPr/>
        </p:nvSpPr>
        <p:spPr bwMode="auto">
          <a:xfrm>
            <a:off x="457200" y="1524000"/>
            <a:ext cx="8001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762000" y="228600"/>
            <a:ext cx="7772400" cy="1143000"/>
          </a:xfrm>
        </p:spPr>
        <p:txBody>
          <a:bodyPr>
            <a:normAutofit fontScale="90000"/>
          </a:bodyPr>
          <a:lstStyle/>
          <a:p>
            <a:pPr eaLnBrk="1" hangingPunct="1"/>
            <a:r>
              <a:rPr lang="en-US" sz="4000" smtClean="0">
                <a:latin typeface="Gill Sans MT" pitchFamily="34" charset="0"/>
              </a:rPr>
              <a:t>Journal of Biological Chemistry 9/20/2007</a:t>
            </a:r>
          </a:p>
        </p:txBody>
      </p:sp>
      <p:pic>
        <p:nvPicPr>
          <p:cNvPr id="41987" name="Picture 2" descr="6XigG.jpg"/>
          <p:cNvPicPr>
            <a:picLocks noChangeAspect="1"/>
          </p:cNvPicPr>
          <p:nvPr/>
        </p:nvPicPr>
        <p:blipFill>
          <a:blip r:embed="rId3" cstate="print"/>
          <a:srcRect/>
          <a:stretch>
            <a:fillRect/>
          </a:stretch>
        </p:blipFill>
        <p:spPr bwMode="auto">
          <a:xfrm>
            <a:off x="2139950" y="1454150"/>
            <a:ext cx="5327650" cy="517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152400"/>
            <a:ext cx="8534400" cy="1143000"/>
          </a:xfrm>
        </p:spPr>
        <p:txBody>
          <a:bodyPr/>
          <a:lstStyle/>
          <a:p>
            <a:pPr eaLnBrk="1" hangingPunct="1"/>
            <a:r>
              <a:rPr lang="en-US" sz="4000" smtClean="0">
                <a:latin typeface="Gill Sans MT" pitchFamily="34" charset="0"/>
              </a:rPr>
              <a:t>Rec. Protein Production in 293 cells</a:t>
            </a:r>
          </a:p>
        </p:txBody>
      </p:sp>
      <p:pic>
        <p:nvPicPr>
          <p:cNvPr id="44035" name="Picture 5"/>
          <p:cNvPicPr>
            <a:picLocks noGrp="1" noChangeAspect="1" noChangeArrowheads="1"/>
          </p:cNvPicPr>
          <p:nvPr>
            <p:ph idx="1"/>
          </p:nvPr>
        </p:nvPicPr>
        <p:blipFill>
          <a:blip r:embed="rId3" cstate="print"/>
          <a:srcRect/>
          <a:stretch>
            <a:fillRect/>
          </a:stretch>
        </p:blipFill>
        <p:spPr>
          <a:xfrm>
            <a:off x="990600" y="1549400"/>
            <a:ext cx="7467600" cy="3022600"/>
          </a:xfrm>
        </p:spPr>
      </p:pic>
      <p:sp>
        <p:nvSpPr>
          <p:cNvPr id="44036" name="Rectangle 4"/>
          <p:cNvSpPr>
            <a:spLocks noGrp="1" noChangeArrowheads="1"/>
          </p:cNvSpPr>
          <p:nvPr>
            <p:ph type="body" sz="half" idx="4294967295"/>
          </p:nvPr>
        </p:nvSpPr>
        <p:spPr>
          <a:xfrm>
            <a:off x="1371600" y="4419600"/>
            <a:ext cx="7772400" cy="1981200"/>
          </a:xfrm>
        </p:spPr>
        <p:txBody>
          <a:bodyPr/>
          <a:lstStyle/>
          <a:p>
            <a:pPr eaLnBrk="1" hangingPunct="1">
              <a:lnSpc>
                <a:spcPct val="90000"/>
              </a:lnSpc>
            </a:pPr>
            <a:r>
              <a:rPr lang="en-US" sz="2800" smtClean="0">
                <a:latin typeface="Gill Sans MT" pitchFamily="34" charset="0"/>
              </a:rPr>
              <a:t>Rec. IgG from 293 cells</a:t>
            </a:r>
          </a:p>
          <a:p>
            <a:pPr eaLnBrk="1" hangingPunct="1">
              <a:lnSpc>
                <a:spcPct val="90000"/>
              </a:lnSpc>
            </a:pPr>
            <a:r>
              <a:rPr lang="en-US" sz="2800" smtClean="0">
                <a:latin typeface="Gill Sans MT" pitchFamily="34" charset="0"/>
              </a:rPr>
              <a:t>Produced 276 mg in 2 months using C2011</a:t>
            </a:r>
          </a:p>
          <a:p>
            <a:pPr eaLnBrk="1" hangingPunct="1">
              <a:lnSpc>
                <a:spcPct val="90000"/>
              </a:lnSpc>
            </a:pPr>
            <a:r>
              <a:rPr lang="en-US" sz="2800" smtClean="0">
                <a:latin typeface="Gill Sans MT" pitchFamily="34" charset="0"/>
              </a:rPr>
              <a:t>900 mls total volume in SFM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2"/>
          <p:cNvSpPr>
            <a:spLocks/>
          </p:cNvSpPr>
          <p:nvPr/>
        </p:nvSpPr>
        <p:spPr bwMode="auto">
          <a:xfrm>
            <a:off x="1557338" y="2841625"/>
            <a:ext cx="565150" cy="1371600"/>
          </a:xfrm>
          <a:custGeom>
            <a:avLst/>
            <a:gdLst>
              <a:gd name="T0" fmla="*/ 2147483647 w 356"/>
              <a:gd name="T1" fmla="*/ 2147483647 h 864"/>
              <a:gd name="T2" fmla="*/ 2147483647 w 356"/>
              <a:gd name="T3" fmla="*/ 2147483647 h 864"/>
              <a:gd name="T4" fmla="*/ 2147483647 w 356"/>
              <a:gd name="T5" fmla="*/ 2147483647 h 864"/>
              <a:gd name="T6" fmla="*/ 2147483647 w 356"/>
              <a:gd name="T7" fmla="*/ 2147483647 h 864"/>
              <a:gd name="T8" fmla="*/ 2147483647 w 356"/>
              <a:gd name="T9" fmla="*/ 2147483647 h 864"/>
              <a:gd name="T10" fmla="*/ 2147483647 w 356"/>
              <a:gd name="T11" fmla="*/ 2147483647 h 864"/>
              <a:gd name="T12" fmla="*/ 2147483647 w 356"/>
              <a:gd name="T13" fmla="*/ 2147483647 h 864"/>
              <a:gd name="T14" fmla="*/ 2147483647 w 356"/>
              <a:gd name="T15" fmla="*/ 2147483647 h 864"/>
              <a:gd name="T16" fmla="*/ 2147483647 w 356"/>
              <a:gd name="T17" fmla="*/ 2147483647 h 864"/>
              <a:gd name="T18" fmla="*/ 2147483647 w 356"/>
              <a:gd name="T19" fmla="*/ 2147483647 h 864"/>
              <a:gd name="T20" fmla="*/ 2147483647 w 356"/>
              <a:gd name="T21" fmla="*/ 2147483647 h 864"/>
              <a:gd name="T22" fmla="*/ 2147483647 w 356"/>
              <a:gd name="T23" fmla="*/ 2147483647 h 864"/>
              <a:gd name="T24" fmla="*/ 2147483647 w 356"/>
              <a:gd name="T25" fmla="*/ 2147483647 h 864"/>
              <a:gd name="T26" fmla="*/ 2147483647 w 356"/>
              <a:gd name="T27" fmla="*/ 2147483647 h 864"/>
              <a:gd name="T28" fmla="*/ 2147483647 w 356"/>
              <a:gd name="T29" fmla="*/ 2147483647 h 864"/>
              <a:gd name="T30" fmla="*/ 2147483647 w 356"/>
              <a:gd name="T31" fmla="*/ 2147483647 h 864"/>
              <a:gd name="T32" fmla="*/ 2147483647 w 356"/>
              <a:gd name="T33" fmla="*/ 2147483647 h 864"/>
              <a:gd name="T34" fmla="*/ 2147483647 w 356"/>
              <a:gd name="T35" fmla="*/ 2147483647 h 864"/>
              <a:gd name="T36" fmla="*/ 2147483647 w 356"/>
              <a:gd name="T37" fmla="*/ 2147483647 h 864"/>
              <a:gd name="T38" fmla="*/ 2147483647 w 356"/>
              <a:gd name="T39" fmla="*/ 2147483647 h 864"/>
              <a:gd name="T40" fmla="*/ 2147483647 w 356"/>
              <a:gd name="T41" fmla="*/ 2147483647 h 864"/>
              <a:gd name="T42" fmla="*/ 2147483647 w 356"/>
              <a:gd name="T43" fmla="*/ 2147483647 h 864"/>
              <a:gd name="T44" fmla="*/ 2147483647 w 356"/>
              <a:gd name="T45" fmla="*/ 2147483647 h 864"/>
              <a:gd name="T46" fmla="*/ 2147483647 w 356"/>
              <a:gd name="T47" fmla="*/ 2147483647 h 864"/>
              <a:gd name="T48" fmla="*/ 2147483647 w 356"/>
              <a:gd name="T49" fmla="*/ 2147483647 h 864"/>
              <a:gd name="T50" fmla="*/ 2147483647 w 356"/>
              <a:gd name="T51" fmla="*/ 2147483647 h 864"/>
              <a:gd name="T52" fmla="*/ 2147483647 w 356"/>
              <a:gd name="T53" fmla="*/ 2147483647 h 864"/>
              <a:gd name="T54" fmla="*/ 0 w 356"/>
              <a:gd name="T55" fmla="*/ 2147483647 h 864"/>
              <a:gd name="T56" fmla="*/ 0 w 356"/>
              <a:gd name="T57" fmla="*/ 2147483647 h 864"/>
              <a:gd name="T58" fmla="*/ 0 w 356"/>
              <a:gd name="T59" fmla="*/ 2147483647 h 864"/>
              <a:gd name="T60" fmla="*/ 0 w 356"/>
              <a:gd name="T61" fmla="*/ 0 h 864"/>
              <a:gd name="T62" fmla="*/ 0 w 356"/>
              <a:gd name="T63" fmla="*/ 2147483647 h 864"/>
              <a:gd name="T64" fmla="*/ 0 w 356"/>
              <a:gd name="T65" fmla="*/ 2147483647 h 864"/>
              <a:gd name="T66" fmla="*/ 0 w 356"/>
              <a:gd name="T67" fmla="*/ 2147483647 h 864"/>
              <a:gd name="T68" fmla="*/ 0 w 356"/>
              <a:gd name="T69" fmla="*/ 2147483647 h 864"/>
              <a:gd name="T70" fmla="*/ 2147483647 w 356"/>
              <a:gd name="T71" fmla="*/ 2147483647 h 864"/>
              <a:gd name="T72" fmla="*/ 2147483647 w 356"/>
              <a:gd name="T73" fmla="*/ 2147483647 h 864"/>
              <a:gd name="T74" fmla="*/ 2147483647 w 356"/>
              <a:gd name="T75" fmla="*/ 2147483647 h 864"/>
              <a:gd name="T76" fmla="*/ 2147483647 w 356"/>
              <a:gd name="T77" fmla="*/ 2147483647 h 864"/>
              <a:gd name="T78" fmla="*/ 2147483647 w 356"/>
              <a:gd name="T79" fmla="*/ 2147483647 h 864"/>
              <a:gd name="T80" fmla="*/ 2147483647 w 356"/>
              <a:gd name="T81" fmla="*/ 2147483647 h 864"/>
              <a:gd name="T82" fmla="*/ 2147483647 w 356"/>
              <a:gd name="T83" fmla="*/ 2147483647 h 864"/>
              <a:gd name="T84" fmla="*/ 2147483647 w 356"/>
              <a:gd name="T85" fmla="*/ 2147483647 h 864"/>
              <a:gd name="T86" fmla="*/ 2147483647 w 356"/>
              <a:gd name="T87" fmla="*/ 2147483647 h 864"/>
              <a:gd name="T88" fmla="*/ 2147483647 w 356"/>
              <a:gd name="T89" fmla="*/ 2147483647 h 864"/>
              <a:gd name="T90" fmla="*/ 2147483647 w 356"/>
              <a:gd name="T91" fmla="*/ 2147483647 h 864"/>
              <a:gd name="T92" fmla="*/ 2147483647 w 356"/>
              <a:gd name="T93" fmla="*/ 2147483647 h 864"/>
              <a:gd name="T94" fmla="*/ 2147483647 w 356"/>
              <a:gd name="T95" fmla="*/ 2147483647 h 864"/>
              <a:gd name="T96" fmla="*/ 2147483647 w 356"/>
              <a:gd name="T97" fmla="*/ 2147483647 h 864"/>
              <a:gd name="T98" fmla="*/ 2147483647 w 356"/>
              <a:gd name="T99" fmla="*/ 2147483647 h 864"/>
              <a:gd name="T100" fmla="*/ 2147483647 w 356"/>
              <a:gd name="T101" fmla="*/ 2147483647 h 864"/>
              <a:gd name="T102" fmla="*/ 2147483647 w 356"/>
              <a:gd name="T103" fmla="*/ 2147483647 h 864"/>
              <a:gd name="T104" fmla="*/ 2147483647 w 356"/>
              <a:gd name="T105" fmla="*/ 2147483647 h 864"/>
              <a:gd name="T106" fmla="*/ 2147483647 w 356"/>
              <a:gd name="T107" fmla="*/ 2147483647 h 864"/>
              <a:gd name="T108" fmla="*/ 2147483647 w 356"/>
              <a:gd name="T109" fmla="*/ 2147483647 h 864"/>
              <a:gd name="T110" fmla="*/ 2147483647 w 356"/>
              <a:gd name="T111" fmla="*/ 2147483647 h 864"/>
              <a:gd name="T112" fmla="*/ 2147483647 w 356"/>
              <a:gd name="T113" fmla="*/ 2147483647 h 864"/>
              <a:gd name="T114" fmla="*/ 2147483647 w 356"/>
              <a:gd name="T115" fmla="*/ 2147483647 h 864"/>
              <a:gd name="T116" fmla="*/ 2147483647 w 356"/>
              <a:gd name="T117" fmla="*/ 2147483647 h 864"/>
              <a:gd name="T118" fmla="*/ 2147483647 w 356"/>
              <a:gd name="T119" fmla="*/ 2147483647 h 864"/>
              <a:gd name="T120" fmla="*/ 2147483647 w 356"/>
              <a:gd name="T121" fmla="*/ 2147483647 h 864"/>
              <a:gd name="T122" fmla="*/ 2147483647 w 356"/>
              <a:gd name="T123" fmla="*/ 2147483647 h 864"/>
              <a:gd name="T124" fmla="*/ 2147483647 w 356"/>
              <a:gd name="T125" fmla="*/ 2147483647 h 8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6"/>
              <a:gd name="T190" fmla="*/ 0 h 864"/>
              <a:gd name="T191" fmla="*/ 356 w 356"/>
              <a:gd name="T192" fmla="*/ 864 h 8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6" h="864">
                <a:moveTo>
                  <a:pt x="356" y="329"/>
                </a:moveTo>
                <a:lnTo>
                  <a:pt x="341" y="319"/>
                </a:lnTo>
                <a:lnTo>
                  <a:pt x="304" y="300"/>
                </a:lnTo>
                <a:lnTo>
                  <a:pt x="289" y="300"/>
                </a:lnTo>
                <a:lnTo>
                  <a:pt x="275" y="291"/>
                </a:lnTo>
                <a:lnTo>
                  <a:pt x="245" y="272"/>
                </a:lnTo>
                <a:lnTo>
                  <a:pt x="230" y="272"/>
                </a:lnTo>
                <a:lnTo>
                  <a:pt x="215" y="263"/>
                </a:lnTo>
                <a:lnTo>
                  <a:pt x="193" y="244"/>
                </a:lnTo>
                <a:lnTo>
                  <a:pt x="178" y="235"/>
                </a:lnTo>
                <a:lnTo>
                  <a:pt x="163" y="235"/>
                </a:lnTo>
                <a:lnTo>
                  <a:pt x="141" y="216"/>
                </a:lnTo>
                <a:lnTo>
                  <a:pt x="134" y="207"/>
                </a:lnTo>
                <a:lnTo>
                  <a:pt x="119" y="197"/>
                </a:lnTo>
                <a:lnTo>
                  <a:pt x="96" y="178"/>
                </a:lnTo>
                <a:lnTo>
                  <a:pt x="89" y="178"/>
                </a:lnTo>
                <a:lnTo>
                  <a:pt x="82" y="169"/>
                </a:lnTo>
                <a:lnTo>
                  <a:pt x="67" y="150"/>
                </a:lnTo>
                <a:lnTo>
                  <a:pt x="59" y="141"/>
                </a:lnTo>
                <a:lnTo>
                  <a:pt x="52" y="131"/>
                </a:lnTo>
                <a:lnTo>
                  <a:pt x="37" y="113"/>
                </a:lnTo>
                <a:lnTo>
                  <a:pt x="30" y="103"/>
                </a:lnTo>
                <a:lnTo>
                  <a:pt x="30" y="94"/>
                </a:lnTo>
                <a:lnTo>
                  <a:pt x="15" y="84"/>
                </a:lnTo>
                <a:lnTo>
                  <a:pt x="15" y="75"/>
                </a:lnTo>
                <a:lnTo>
                  <a:pt x="7" y="66"/>
                </a:lnTo>
                <a:lnTo>
                  <a:pt x="7" y="47"/>
                </a:lnTo>
                <a:lnTo>
                  <a:pt x="0" y="38"/>
                </a:lnTo>
                <a:lnTo>
                  <a:pt x="0" y="28"/>
                </a:lnTo>
                <a:lnTo>
                  <a:pt x="0" y="9"/>
                </a:lnTo>
                <a:lnTo>
                  <a:pt x="0" y="0"/>
                </a:lnTo>
                <a:lnTo>
                  <a:pt x="0" y="535"/>
                </a:lnTo>
                <a:lnTo>
                  <a:pt x="0" y="545"/>
                </a:lnTo>
                <a:lnTo>
                  <a:pt x="0" y="563"/>
                </a:lnTo>
                <a:lnTo>
                  <a:pt x="0" y="573"/>
                </a:lnTo>
                <a:lnTo>
                  <a:pt x="7" y="582"/>
                </a:lnTo>
                <a:lnTo>
                  <a:pt x="7" y="601"/>
                </a:lnTo>
                <a:lnTo>
                  <a:pt x="15" y="610"/>
                </a:lnTo>
                <a:lnTo>
                  <a:pt x="15" y="620"/>
                </a:lnTo>
                <a:lnTo>
                  <a:pt x="30" y="629"/>
                </a:lnTo>
                <a:lnTo>
                  <a:pt x="30" y="639"/>
                </a:lnTo>
                <a:lnTo>
                  <a:pt x="37" y="648"/>
                </a:lnTo>
                <a:lnTo>
                  <a:pt x="52" y="667"/>
                </a:lnTo>
                <a:lnTo>
                  <a:pt x="59" y="676"/>
                </a:lnTo>
                <a:lnTo>
                  <a:pt x="67" y="686"/>
                </a:lnTo>
                <a:lnTo>
                  <a:pt x="82" y="704"/>
                </a:lnTo>
                <a:lnTo>
                  <a:pt x="89" y="714"/>
                </a:lnTo>
                <a:lnTo>
                  <a:pt x="96" y="714"/>
                </a:lnTo>
                <a:lnTo>
                  <a:pt x="119" y="732"/>
                </a:lnTo>
                <a:lnTo>
                  <a:pt x="134" y="742"/>
                </a:lnTo>
                <a:lnTo>
                  <a:pt x="141" y="751"/>
                </a:lnTo>
                <a:lnTo>
                  <a:pt x="163" y="770"/>
                </a:lnTo>
                <a:lnTo>
                  <a:pt x="178" y="770"/>
                </a:lnTo>
                <a:lnTo>
                  <a:pt x="193" y="779"/>
                </a:lnTo>
                <a:lnTo>
                  <a:pt x="215" y="798"/>
                </a:lnTo>
                <a:lnTo>
                  <a:pt x="230" y="808"/>
                </a:lnTo>
                <a:lnTo>
                  <a:pt x="245" y="808"/>
                </a:lnTo>
                <a:lnTo>
                  <a:pt x="275" y="826"/>
                </a:lnTo>
                <a:lnTo>
                  <a:pt x="289" y="836"/>
                </a:lnTo>
                <a:lnTo>
                  <a:pt x="304" y="836"/>
                </a:lnTo>
                <a:lnTo>
                  <a:pt x="341" y="855"/>
                </a:lnTo>
                <a:lnTo>
                  <a:pt x="356" y="864"/>
                </a:lnTo>
                <a:lnTo>
                  <a:pt x="356" y="329"/>
                </a:lnTo>
                <a:close/>
              </a:path>
            </a:pathLst>
          </a:custGeom>
          <a:solidFill>
            <a:srgbClr val="4D4D80"/>
          </a:solidFill>
          <a:ln w="11113">
            <a:solidFill>
              <a:srgbClr val="000000"/>
            </a:solidFill>
            <a:round/>
            <a:headEnd/>
            <a:tailEnd/>
          </a:ln>
        </p:spPr>
        <p:txBody>
          <a:bodyPr/>
          <a:lstStyle/>
          <a:p>
            <a:endParaRPr lang="en-US"/>
          </a:p>
        </p:txBody>
      </p:sp>
      <p:sp>
        <p:nvSpPr>
          <p:cNvPr id="46083" name="Freeform 3"/>
          <p:cNvSpPr>
            <a:spLocks/>
          </p:cNvSpPr>
          <p:nvPr/>
        </p:nvSpPr>
        <p:spPr bwMode="auto">
          <a:xfrm>
            <a:off x="6400800" y="2841625"/>
            <a:ext cx="23813" cy="954088"/>
          </a:xfrm>
          <a:custGeom>
            <a:avLst/>
            <a:gdLst>
              <a:gd name="T0" fmla="*/ 2147483647 w 15"/>
              <a:gd name="T1" fmla="*/ 0 h 601"/>
              <a:gd name="T2" fmla="*/ 2147483647 w 15"/>
              <a:gd name="T3" fmla="*/ 2147483647 h 601"/>
              <a:gd name="T4" fmla="*/ 2147483647 w 15"/>
              <a:gd name="T5" fmla="*/ 2147483647 h 601"/>
              <a:gd name="T6" fmla="*/ 2147483647 w 15"/>
              <a:gd name="T7" fmla="*/ 2147483647 h 601"/>
              <a:gd name="T8" fmla="*/ 2147483647 w 15"/>
              <a:gd name="T9" fmla="*/ 2147483647 h 601"/>
              <a:gd name="T10" fmla="*/ 2147483647 w 15"/>
              <a:gd name="T11" fmla="*/ 2147483647 h 601"/>
              <a:gd name="T12" fmla="*/ 0 w 15"/>
              <a:gd name="T13" fmla="*/ 2147483647 h 601"/>
              <a:gd name="T14" fmla="*/ 0 w 15"/>
              <a:gd name="T15" fmla="*/ 2147483647 h 601"/>
              <a:gd name="T16" fmla="*/ 2147483647 w 15"/>
              <a:gd name="T17" fmla="*/ 2147483647 h 601"/>
              <a:gd name="T18" fmla="*/ 2147483647 w 15"/>
              <a:gd name="T19" fmla="*/ 2147483647 h 601"/>
              <a:gd name="T20" fmla="*/ 2147483647 w 15"/>
              <a:gd name="T21" fmla="*/ 2147483647 h 601"/>
              <a:gd name="T22" fmla="*/ 2147483647 w 15"/>
              <a:gd name="T23" fmla="*/ 2147483647 h 601"/>
              <a:gd name="T24" fmla="*/ 2147483647 w 15"/>
              <a:gd name="T25" fmla="*/ 2147483647 h 601"/>
              <a:gd name="T26" fmla="*/ 2147483647 w 15"/>
              <a:gd name="T27" fmla="*/ 2147483647 h 601"/>
              <a:gd name="T28" fmla="*/ 2147483647 w 15"/>
              <a:gd name="T29" fmla="*/ 0 h 6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601"/>
              <a:gd name="T47" fmla="*/ 15 w 15"/>
              <a:gd name="T48" fmla="*/ 601 h 60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601">
                <a:moveTo>
                  <a:pt x="15" y="0"/>
                </a:moveTo>
                <a:lnTo>
                  <a:pt x="15" y="9"/>
                </a:lnTo>
                <a:lnTo>
                  <a:pt x="15" y="19"/>
                </a:lnTo>
                <a:lnTo>
                  <a:pt x="7" y="38"/>
                </a:lnTo>
                <a:lnTo>
                  <a:pt x="7" y="47"/>
                </a:lnTo>
                <a:lnTo>
                  <a:pt x="7" y="56"/>
                </a:lnTo>
                <a:lnTo>
                  <a:pt x="0" y="66"/>
                </a:lnTo>
                <a:lnTo>
                  <a:pt x="0" y="601"/>
                </a:lnTo>
                <a:lnTo>
                  <a:pt x="7" y="592"/>
                </a:lnTo>
                <a:lnTo>
                  <a:pt x="7" y="582"/>
                </a:lnTo>
                <a:lnTo>
                  <a:pt x="7" y="573"/>
                </a:lnTo>
                <a:lnTo>
                  <a:pt x="15" y="554"/>
                </a:lnTo>
                <a:lnTo>
                  <a:pt x="15" y="545"/>
                </a:lnTo>
                <a:lnTo>
                  <a:pt x="15" y="535"/>
                </a:lnTo>
                <a:lnTo>
                  <a:pt x="15" y="0"/>
                </a:lnTo>
                <a:close/>
              </a:path>
            </a:pathLst>
          </a:custGeom>
          <a:solidFill>
            <a:srgbClr val="4D4D80"/>
          </a:solidFill>
          <a:ln w="11113">
            <a:solidFill>
              <a:srgbClr val="000000"/>
            </a:solidFill>
            <a:round/>
            <a:headEnd/>
            <a:tailEnd/>
          </a:ln>
        </p:spPr>
        <p:txBody>
          <a:bodyPr/>
          <a:lstStyle/>
          <a:p>
            <a:endParaRPr lang="en-US"/>
          </a:p>
        </p:txBody>
      </p:sp>
      <p:sp>
        <p:nvSpPr>
          <p:cNvPr id="46084" name="Freeform 4"/>
          <p:cNvSpPr>
            <a:spLocks/>
          </p:cNvSpPr>
          <p:nvPr/>
        </p:nvSpPr>
        <p:spPr bwMode="auto">
          <a:xfrm>
            <a:off x="2122488" y="2841625"/>
            <a:ext cx="1862137" cy="1357313"/>
          </a:xfrm>
          <a:custGeom>
            <a:avLst/>
            <a:gdLst>
              <a:gd name="T0" fmla="*/ 2147483647 w 1173"/>
              <a:gd name="T1" fmla="*/ 0 h 855"/>
              <a:gd name="T2" fmla="*/ 0 w 1173"/>
              <a:gd name="T3" fmla="*/ 2147483647 h 855"/>
              <a:gd name="T4" fmla="*/ 0 w 1173"/>
              <a:gd name="T5" fmla="*/ 2147483647 h 855"/>
              <a:gd name="T6" fmla="*/ 2147483647 w 1173"/>
              <a:gd name="T7" fmla="*/ 2147483647 h 855"/>
              <a:gd name="T8" fmla="*/ 2147483647 w 1173"/>
              <a:gd name="T9" fmla="*/ 0 h 855"/>
              <a:gd name="T10" fmla="*/ 0 60000 65536"/>
              <a:gd name="T11" fmla="*/ 0 60000 65536"/>
              <a:gd name="T12" fmla="*/ 0 60000 65536"/>
              <a:gd name="T13" fmla="*/ 0 60000 65536"/>
              <a:gd name="T14" fmla="*/ 0 60000 65536"/>
              <a:gd name="T15" fmla="*/ 0 w 1173"/>
              <a:gd name="T16" fmla="*/ 0 h 855"/>
              <a:gd name="T17" fmla="*/ 1173 w 1173"/>
              <a:gd name="T18" fmla="*/ 855 h 855"/>
            </a:gdLst>
            <a:ahLst/>
            <a:cxnLst>
              <a:cxn ang="T10">
                <a:pos x="T0" y="T1"/>
              </a:cxn>
              <a:cxn ang="T11">
                <a:pos x="T2" y="T3"/>
              </a:cxn>
              <a:cxn ang="T12">
                <a:pos x="T4" y="T5"/>
              </a:cxn>
              <a:cxn ang="T13">
                <a:pos x="T6" y="T7"/>
              </a:cxn>
              <a:cxn ang="T14">
                <a:pos x="T8" y="T9"/>
              </a:cxn>
            </a:cxnLst>
            <a:rect l="T15" t="T16" r="T17" b="T18"/>
            <a:pathLst>
              <a:path w="1173" h="855">
                <a:moveTo>
                  <a:pt x="1173" y="0"/>
                </a:moveTo>
                <a:lnTo>
                  <a:pt x="0" y="319"/>
                </a:lnTo>
                <a:lnTo>
                  <a:pt x="0" y="855"/>
                </a:lnTo>
                <a:lnTo>
                  <a:pt x="1173" y="535"/>
                </a:lnTo>
                <a:lnTo>
                  <a:pt x="1173" y="0"/>
                </a:lnTo>
                <a:close/>
              </a:path>
            </a:pathLst>
          </a:custGeom>
          <a:solidFill>
            <a:srgbClr val="4D4D80"/>
          </a:solidFill>
          <a:ln w="11113">
            <a:solidFill>
              <a:srgbClr val="000000"/>
            </a:solidFill>
            <a:round/>
            <a:headEnd/>
            <a:tailEnd/>
          </a:ln>
        </p:spPr>
        <p:txBody>
          <a:bodyPr/>
          <a:lstStyle/>
          <a:p>
            <a:endParaRPr lang="en-US"/>
          </a:p>
        </p:txBody>
      </p:sp>
      <p:sp>
        <p:nvSpPr>
          <p:cNvPr id="46085" name="Freeform 5"/>
          <p:cNvSpPr>
            <a:spLocks/>
          </p:cNvSpPr>
          <p:nvPr/>
        </p:nvSpPr>
        <p:spPr bwMode="auto">
          <a:xfrm>
            <a:off x="3984625" y="2841625"/>
            <a:ext cx="2416175" cy="939800"/>
          </a:xfrm>
          <a:custGeom>
            <a:avLst/>
            <a:gdLst>
              <a:gd name="T0" fmla="*/ 0 w 1522"/>
              <a:gd name="T1" fmla="*/ 0 h 592"/>
              <a:gd name="T2" fmla="*/ 2147483647 w 1522"/>
              <a:gd name="T3" fmla="*/ 2147483647 h 592"/>
              <a:gd name="T4" fmla="*/ 2147483647 w 1522"/>
              <a:gd name="T5" fmla="*/ 2147483647 h 592"/>
              <a:gd name="T6" fmla="*/ 0 w 1522"/>
              <a:gd name="T7" fmla="*/ 2147483647 h 592"/>
              <a:gd name="T8" fmla="*/ 0 w 1522"/>
              <a:gd name="T9" fmla="*/ 0 h 592"/>
              <a:gd name="T10" fmla="*/ 0 60000 65536"/>
              <a:gd name="T11" fmla="*/ 0 60000 65536"/>
              <a:gd name="T12" fmla="*/ 0 60000 65536"/>
              <a:gd name="T13" fmla="*/ 0 60000 65536"/>
              <a:gd name="T14" fmla="*/ 0 60000 65536"/>
              <a:gd name="T15" fmla="*/ 0 w 1522"/>
              <a:gd name="T16" fmla="*/ 0 h 592"/>
              <a:gd name="T17" fmla="*/ 1522 w 1522"/>
              <a:gd name="T18" fmla="*/ 592 h 592"/>
            </a:gdLst>
            <a:ahLst/>
            <a:cxnLst>
              <a:cxn ang="T10">
                <a:pos x="T0" y="T1"/>
              </a:cxn>
              <a:cxn ang="T11">
                <a:pos x="T2" y="T3"/>
              </a:cxn>
              <a:cxn ang="T12">
                <a:pos x="T4" y="T5"/>
              </a:cxn>
              <a:cxn ang="T13">
                <a:pos x="T6" y="T7"/>
              </a:cxn>
              <a:cxn ang="T14">
                <a:pos x="T8" y="T9"/>
              </a:cxn>
            </a:cxnLst>
            <a:rect l="T15" t="T16" r="T17" b="T18"/>
            <a:pathLst>
              <a:path w="1522" h="592">
                <a:moveTo>
                  <a:pt x="0" y="0"/>
                </a:moveTo>
                <a:lnTo>
                  <a:pt x="1522" y="56"/>
                </a:lnTo>
                <a:lnTo>
                  <a:pt x="1522" y="592"/>
                </a:lnTo>
                <a:lnTo>
                  <a:pt x="0" y="535"/>
                </a:lnTo>
                <a:lnTo>
                  <a:pt x="0" y="0"/>
                </a:lnTo>
                <a:close/>
              </a:path>
            </a:pathLst>
          </a:custGeom>
          <a:solidFill>
            <a:srgbClr val="4D4D80"/>
          </a:solidFill>
          <a:ln w="11113">
            <a:solidFill>
              <a:srgbClr val="000000"/>
            </a:solidFill>
            <a:round/>
            <a:headEnd/>
            <a:tailEnd/>
          </a:ln>
        </p:spPr>
        <p:txBody>
          <a:bodyPr/>
          <a:lstStyle/>
          <a:p>
            <a:endParaRPr lang="en-US"/>
          </a:p>
        </p:txBody>
      </p:sp>
      <p:sp>
        <p:nvSpPr>
          <p:cNvPr id="46086" name="Freeform 6"/>
          <p:cNvSpPr>
            <a:spLocks/>
          </p:cNvSpPr>
          <p:nvPr/>
        </p:nvSpPr>
        <p:spPr bwMode="auto">
          <a:xfrm>
            <a:off x="1557338" y="2051050"/>
            <a:ext cx="4867275" cy="1312863"/>
          </a:xfrm>
          <a:custGeom>
            <a:avLst/>
            <a:gdLst>
              <a:gd name="T0" fmla="*/ 2147483647 w 3066"/>
              <a:gd name="T1" fmla="*/ 2147483647 h 827"/>
              <a:gd name="T2" fmla="*/ 2147483647 w 3066"/>
              <a:gd name="T3" fmla="*/ 2147483647 h 827"/>
              <a:gd name="T4" fmla="*/ 2147483647 w 3066"/>
              <a:gd name="T5" fmla="*/ 2147483647 h 827"/>
              <a:gd name="T6" fmla="*/ 2147483647 w 3066"/>
              <a:gd name="T7" fmla="*/ 2147483647 h 827"/>
              <a:gd name="T8" fmla="*/ 2147483647 w 3066"/>
              <a:gd name="T9" fmla="*/ 2147483647 h 827"/>
              <a:gd name="T10" fmla="*/ 2147483647 w 3066"/>
              <a:gd name="T11" fmla="*/ 2147483647 h 827"/>
              <a:gd name="T12" fmla="*/ 2147483647 w 3066"/>
              <a:gd name="T13" fmla="*/ 2147483647 h 827"/>
              <a:gd name="T14" fmla="*/ 2147483647 w 3066"/>
              <a:gd name="T15" fmla="*/ 2147483647 h 827"/>
              <a:gd name="T16" fmla="*/ 2147483647 w 3066"/>
              <a:gd name="T17" fmla="*/ 2147483647 h 827"/>
              <a:gd name="T18" fmla="*/ 0 w 3066"/>
              <a:gd name="T19" fmla="*/ 2147483647 h 827"/>
              <a:gd name="T20" fmla="*/ 0 w 3066"/>
              <a:gd name="T21" fmla="*/ 2147483647 h 827"/>
              <a:gd name="T22" fmla="*/ 2147483647 w 3066"/>
              <a:gd name="T23" fmla="*/ 2147483647 h 827"/>
              <a:gd name="T24" fmla="*/ 2147483647 w 3066"/>
              <a:gd name="T25" fmla="*/ 2147483647 h 827"/>
              <a:gd name="T26" fmla="*/ 2147483647 w 3066"/>
              <a:gd name="T27" fmla="*/ 2147483647 h 827"/>
              <a:gd name="T28" fmla="*/ 2147483647 w 3066"/>
              <a:gd name="T29" fmla="*/ 2147483647 h 827"/>
              <a:gd name="T30" fmla="*/ 2147483647 w 3066"/>
              <a:gd name="T31" fmla="*/ 2147483647 h 827"/>
              <a:gd name="T32" fmla="*/ 2147483647 w 3066"/>
              <a:gd name="T33" fmla="*/ 2147483647 h 827"/>
              <a:gd name="T34" fmla="*/ 2147483647 w 3066"/>
              <a:gd name="T35" fmla="*/ 2147483647 h 827"/>
              <a:gd name="T36" fmla="*/ 2147483647 w 3066"/>
              <a:gd name="T37" fmla="*/ 2147483647 h 827"/>
              <a:gd name="T38" fmla="*/ 2147483647 w 3066"/>
              <a:gd name="T39" fmla="*/ 2147483647 h 827"/>
              <a:gd name="T40" fmla="*/ 2147483647 w 3066"/>
              <a:gd name="T41" fmla="*/ 2147483647 h 827"/>
              <a:gd name="T42" fmla="*/ 2147483647 w 3066"/>
              <a:gd name="T43" fmla="*/ 2147483647 h 827"/>
              <a:gd name="T44" fmla="*/ 2147483647 w 3066"/>
              <a:gd name="T45" fmla="*/ 2147483647 h 827"/>
              <a:gd name="T46" fmla="*/ 2147483647 w 3066"/>
              <a:gd name="T47" fmla="*/ 2147483647 h 827"/>
              <a:gd name="T48" fmla="*/ 2147483647 w 3066"/>
              <a:gd name="T49" fmla="*/ 2147483647 h 827"/>
              <a:gd name="T50" fmla="*/ 2147483647 w 3066"/>
              <a:gd name="T51" fmla="*/ 2147483647 h 827"/>
              <a:gd name="T52" fmla="*/ 2147483647 w 3066"/>
              <a:gd name="T53" fmla="*/ 2147483647 h 827"/>
              <a:gd name="T54" fmla="*/ 2147483647 w 3066"/>
              <a:gd name="T55" fmla="*/ 2147483647 h 827"/>
              <a:gd name="T56" fmla="*/ 2147483647 w 3066"/>
              <a:gd name="T57" fmla="*/ 2147483647 h 827"/>
              <a:gd name="T58" fmla="*/ 2147483647 w 3066"/>
              <a:gd name="T59" fmla="*/ 2147483647 h 827"/>
              <a:gd name="T60" fmla="*/ 2147483647 w 3066"/>
              <a:gd name="T61" fmla="*/ 0 h 827"/>
              <a:gd name="T62" fmla="*/ 2147483647 w 3066"/>
              <a:gd name="T63" fmla="*/ 0 h 827"/>
              <a:gd name="T64" fmla="*/ 2147483647 w 3066"/>
              <a:gd name="T65" fmla="*/ 0 h 827"/>
              <a:gd name="T66" fmla="*/ 2147483647 w 3066"/>
              <a:gd name="T67" fmla="*/ 0 h 827"/>
              <a:gd name="T68" fmla="*/ 2147483647 w 3066"/>
              <a:gd name="T69" fmla="*/ 0 h 827"/>
              <a:gd name="T70" fmla="*/ 2147483647 w 3066"/>
              <a:gd name="T71" fmla="*/ 2147483647 h 827"/>
              <a:gd name="T72" fmla="*/ 2147483647 w 3066"/>
              <a:gd name="T73" fmla="*/ 2147483647 h 827"/>
              <a:gd name="T74" fmla="*/ 2147483647 w 3066"/>
              <a:gd name="T75" fmla="*/ 2147483647 h 827"/>
              <a:gd name="T76" fmla="*/ 2147483647 w 3066"/>
              <a:gd name="T77" fmla="*/ 2147483647 h 827"/>
              <a:gd name="T78" fmla="*/ 2147483647 w 3066"/>
              <a:gd name="T79" fmla="*/ 2147483647 h 827"/>
              <a:gd name="T80" fmla="*/ 2147483647 w 3066"/>
              <a:gd name="T81" fmla="*/ 2147483647 h 827"/>
              <a:gd name="T82" fmla="*/ 2147483647 w 3066"/>
              <a:gd name="T83" fmla="*/ 2147483647 h 827"/>
              <a:gd name="T84" fmla="*/ 2147483647 w 3066"/>
              <a:gd name="T85" fmla="*/ 2147483647 h 827"/>
              <a:gd name="T86" fmla="*/ 2147483647 w 3066"/>
              <a:gd name="T87" fmla="*/ 2147483647 h 827"/>
              <a:gd name="T88" fmla="*/ 2147483647 w 3066"/>
              <a:gd name="T89" fmla="*/ 2147483647 h 827"/>
              <a:gd name="T90" fmla="*/ 2147483647 w 3066"/>
              <a:gd name="T91" fmla="*/ 2147483647 h 827"/>
              <a:gd name="T92" fmla="*/ 2147483647 w 3066"/>
              <a:gd name="T93" fmla="*/ 2147483647 h 827"/>
              <a:gd name="T94" fmla="*/ 2147483647 w 3066"/>
              <a:gd name="T95" fmla="*/ 2147483647 h 827"/>
              <a:gd name="T96" fmla="*/ 2147483647 w 3066"/>
              <a:gd name="T97" fmla="*/ 2147483647 h 827"/>
              <a:gd name="T98" fmla="*/ 2147483647 w 3066"/>
              <a:gd name="T99" fmla="*/ 2147483647 h 827"/>
              <a:gd name="T100" fmla="*/ 2147483647 w 3066"/>
              <a:gd name="T101" fmla="*/ 2147483647 h 827"/>
              <a:gd name="T102" fmla="*/ 2147483647 w 3066"/>
              <a:gd name="T103" fmla="*/ 2147483647 h 827"/>
              <a:gd name="T104" fmla="*/ 2147483647 w 3066"/>
              <a:gd name="T105" fmla="*/ 2147483647 h 827"/>
              <a:gd name="T106" fmla="*/ 2147483647 w 3066"/>
              <a:gd name="T107" fmla="*/ 2147483647 h 827"/>
              <a:gd name="T108" fmla="*/ 2147483647 w 3066"/>
              <a:gd name="T109" fmla="*/ 2147483647 h 827"/>
              <a:gd name="T110" fmla="*/ 2147483647 w 3066"/>
              <a:gd name="T111" fmla="*/ 2147483647 h 827"/>
              <a:gd name="T112" fmla="*/ 2147483647 w 3066"/>
              <a:gd name="T113" fmla="*/ 2147483647 h 827"/>
              <a:gd name="T114" fmla="*/ 2147483647 w 3066"/>
              <a:gd name="T115" fmla="*/ 2147483647 h 8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66"/>
              <a:gd name="T175" fmla="*/ 0 h 827"/>
              <a:gd name="T176" fmla="*/ 3066 w 3066"/>
              <a:gd name="T177" fmla="*/ 827 h 8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66" h="827">
                <a:moveTo>
                  <a:pt x="356" y="827"/>
                </a:moveTo>
                <a:lnTo>
                  <a:pt x="341" y="817"/>
                </a:lnTo>
                <a:lnTo>
                  <a:pt x="304" y="798"/>
                </a:lnTo>
                <a:lnTo>
                  <a:pt x="289" y="798"/>
                </a:lnTo>
                <a:lnTo>
                  <a:pt x="275" y="789"/>
                </a:lnTo>
                <a:lnTo>
                  <a:pt x="245" y="770"/>
                </a:lnTo>
                <a:lnTo>
                  <a:pt x="230" y="770"/>
                </a:lnTo>
                <a:lnTo>
                  <a:pt x="215" y="761"/>
                </a:lnTo>
                <a:lnTo>
                  <a:pt x="193" y="742"/>
                </a:lnTo>
                <a:lnTo>
                  <a:pt x="178" y="733"/>
                </a:lnTo>
                <a:lnTo>
                  <a:pt x="163" y="733"/>
                </a:lnTo>
                <a:lnTo>
                  <a:pt x="141" y="714"/>
                </a:lnTo>
                <a:lnTo>
                  <a:pt x="134" y="705"/>
                </a:lnTo>
                <a:lnTo>
                  <a:pt x="119" y="695"/>
                </a:lnTo>
                <a:lnTo>
                  <a:pt x="96" y="676"/>
                </a:lnTo>
                <a:lnTo>
                  <a:pt x="89" y="676"/>
                </a:lnTo>
                <a:lnTo>
                  <a:pt x="82" y="667"/>
                </a:lnTo>
                <a:lnTo>
                  <a:pt x="67" y="648"/>
                </a:lnTo>
                <a:lnTo>
                  <a:pt x="59" y="639"/>
                </a:lnTo>
                <a:lnTo>
                  <a:pt x="52" y="629"/>
                </a:lnTo>
                <a:lnTo>
                  <a:pt x="37" y="611"/>
                </a:lnTo>
                <a:lnTo>
                  <a:pt x="30" y="601"/>
                </a:lnTo>
                <a:lnTo>
                  <a:pt x="30" y="592"/>
                </a:lnTo>
                <a:lnTo>
                  <a:pt x="15" y="582"/>
                </a:lnTo>
                <a:lnTo>
                  <a:pt x="15" y="573"/>
                </a:lnTo>
                <a:lnTo>
                  <a:pt x="7" y="564"/>
                </a:lnTo>
                <a:lnTo>
                  <a:pt x="7" y="545"/>
                </a:lnTo>
                <a:lnTo>
                  <a:pt x="0" y="536"/>
                </a:lnTo>
                <a:lnTo>
                  <a:pt x="0" y="526"/>
                </a:lnTo>
                <a:lnTo>
                  <a:pt x="0" y="517"/>
                </a:lnTo>
                <a:lnTo>
                  <a:pt x="0" y="498"/>
                </a:lnTo>
                <a:lnTo>
                  <a:pt x="0" y="489"/>
                </a:lnTo>
                <a:lnTo>
                  <a:pt x="0" y="479"/>
                </a:lnTo>
                <a:lnTo>
                  <a:pt x="0" y="470"/>
                </a:lnTo>
                <a:lnTo>
                  <a:pt x="7" y="460"/>
                </a:lnTo>
                <a:lnTo>
                  <a:pt x="7" y="451"/>
                </a:lnTo>
                <a:lnTo>
                  <a:pt x="15" y="432"/>
                </a:lnTo>
                <a:lnTo>
                  <a:pt x="15" y="423"/>
                </a:lnTo>
                <a:lnTo>
                  <a:pt x="22" y="413"/>
                </a:lnTo>
                <a:lnTo>
                  <a:pt x="30" y="395"/>
                </a:lnTo>
                <a:lnTo>
                  <a:pt x="37" y="385"/>
                </a:lnTo>
                <a:lnTo>
                  <a:pt x="44" y="376"/>
                </a:lnTo>
                <a:lnTo>
                  <a:pt x="59" y="366"/>
                </a:lnTo>
                <a:lnTo>
                  <a:pt x="67" y="357"/>
                </a:lnTo>
                <a:lnTo>
                  <a:pt x="74" y="348"/>
                </a:lnTo>
                <a:lnTo>
                  <a:pt x="89" y="329"/>
                </a:lnTo>
                <a:lnTo>
                  <a:pt x="96" y="320"/>
                </a:lnTo>
                <a:lnTo>
                  <a:pt x="111" y="310"/>
                </a:lnTo>
                <a:lnTo>
                  <a:pt x="134" y="291"/>
                </a:lnTo>
                <a:lnTo>
                  <a:pt x="141" y="291"/>
                </a:lnTo>
                <a:lnTo>
                  <a:pt x="156" y="282"/>
                </a:lnTo>
                <a:lnTo>
                  <a:pt x="178" y="263"/>
                </a:lnTo>
                <a:lnTo>
                  <a:pt x="193" y="254"/>
                </a:lnTo>
                <a:lnTo>
                  <a:pt x="200" y="244"/>
                </a:lnTo>
                <a:lnTo>
                  <a:pt x="230" y="235"/>
                </a:lnTo>
                <a:lnTo>
                  <a:pt x="245" y="226"/>
                </a:lnTo>
                <a:lnTo>
                  <a:pt x="260" y="216"/>
                </a:lnTo>
                <a:lnTo>
                  <a:pt x="289" y="207"/>
                </a:lnTo>
                <a:lnTo>
                  <a:pt x="304" y="197"/>
                </a:lnTo>
                <a:lnTo>
                  <a:pt x="327" y="188"/>
                </a:lnTo>
                <a:lnTo>
                  <a:pt x="356" y="179"/>
                </a:lnTo>
                <a:lnTo>
                  <a:pt x="371" y="169"/>
                </a:lnTo>
                <a:lnTo>
                  <a:pt x="393" y="160"/>
                </a:lnTo>
                <a:lnTo>
                  <a:pt x="430" y="150"/>
                </a:lnTo>
                <a:lnTo>
                  <a:pt x="445" y="141"/>
                </a:lnTo>
                <a:lnTo>
                  <a:pt x="468" y="141"/>
                </a:lnTo>
                <a:lnTo>
                  <a:pt x="505" y="122"/>
                </a:lnTo>
                <a:lnTo>
                  <a:pt x="527" y="122"/>
                </a:lnTo>
                <a:lnTo>
                  <a:pt x="549" y="113"/>
                </a:lnTo>
                <a:lnTo>
                  <a:pt x="586" y="104"/>
                </a:lnTo>
                <a:lnTo>
                  <a:pt x="609" y="104"/>
                </a:lnTo>
                <a:lnTo>
                  <a:pt x="631" y="94"/>
                </a:lnTo>
                <a:lnTo>
                  <a:pt x="675" y="85"/>
                </a:lnTo>
                <a:lnTo>
                  <a:pt x="698" y="75"/>
                </a:lnTo>
                <a:lnTo>
                  <a:pt x="720" y="75"/>
                </a:lnTo>
                <a:lnTo>
                  <a:pt x="764" y="66"/>
                </a:lnTo>
                <a:lnTo>
                  <a:pt x="787" y="57"/>
                </a:lnTo>
                <a:lnTo>
                  <a:pt x="809" y="57"/>
                </a:lnTo>
                <a:lnTo>
                  <a:pt x="861" y="47"/>
                </a:lnTo>
                <a:lnTo>
                  <a:pt x="883" y="47"/>
                </a:lnTo>
                <a:lnTo>
                  <a:pt x="906" y="38"/>
                </a:lnTo>
                <a:lnTo>
                  <a:pt x="957" y="38"/>
                </a:lnTo>
                <a:lnTo>
                  <a:pt x="980" y="28"/>
                </a:lnTo>
                <a:lnTo>
                  <a:pt x="1009" y="28"/>
                </a:lnTo>
                <a:lnTo>
                  <a:pt x="1054" y="19"/>
                </a:lnTo>
                <a:lnTo>
                  <a:pt x="1084" y="19"/>
                </a:lnTo>
                <a:lnTo>
                  <a:pt x="1106" y="19"/>
                </a:lnTo>
                <a:lnTo>
                  <a:pt x="1136" y="19"/>
                </a:lnTo>
                <a:lnTo>
                  <a:pt x="1188" y="10"/>
                </a:lnTo>
                <a:lnTo>
                  <a:pt x="1210" y="10"/>
                </a:lnTo>
                <a:lnTo>
                  <a:pt x="1240" y="10"/>
                </a:lnTo>
                <a:lnTo>
                  <a:pt x="1292" y="0"/>
                </a:lnTo>
                <a:lnTo>
                  <a:pt x="1321" y="0"/>
                </a:lnTo>
                <a:lnTo>
                  <a:pt x="1343" y="0"/>
                </a:lnTo>
                <a:lnTo>
                  <a:pt x="1395" y="0"/>
                </a:lnTo>
                <a:lnTo>
                  <a:pt x="1425" y="0"/>
                </a:lnTo>
                <a:lnTo>
                  <a:pt x="1447" y="0"/>
                </a:lnTo>
                <a:lnTo>
                  <a:pt x="1507" y="0"/>
                </a:lnTo>
                <a:lnTo>
                  <a:pt x="1529" y="0"/>
                </a:lnTo>
                <a:lnTo>
                  <a:pt x="1559" y="0"/>
                </a:lnTo>
                <a:lnTo>
                  <a:pt x="1611" y="0"/>
                </a:lnTo>
                <a:lnTo>
                  <a:pt x="1640" y="0"/>
                </a:lnTo>
                <a:lnTo>
                  <a:pt x="1663" y="0"/>
                </a:lnTo>
                <a:lnTo>
                  <a:pt x="1715" y="0"/>
                </a:lnTo>
                <a:lnTo>
                  <a:pt x="1744" y="0"/>
                </a:lnTo>
                <a:lnTo>
                  <a:pt x="1774" y="0"/>
                </a:lnTo>
                <a:lnTo>
                  <a:pt x="1826" y="10"/>
                </a:lnTo>
                <a:lnTo>
                  <a:pt x="1848" y="10"/>
                </a:lnTo>
                <a:lnTo>
                  <a:pt x="1878" y="10"/>
                </a:lnTo>
                <a:lnTo>
                  <a:pt x="1930" y="19"/>
                </a:lnTo>
                <a:lnTo>
                  <a:pt x="1952" y="19"/>
                </a:lnTo>
                <a:lnTo>
                  <a:pt x="1982" y="19"/>
                </a:lnTo>
                <a:lnTo>
                  <a:pt x="2026" y="28"/>
                </a:lnTo>
                <a:lnTo>
                  <a:pt x="2056" y="28"/>
                </a:lnTo>
                <a:lnTo>
                  <a:pt x="2078" y="28"/>
                </a:lnTo>
                <a:lnTo>
                  <a:pt x="2130" y="38"/>
                </a:lnTo>
                <a:lnTo>
                  <a:pt x="2153" y="38"/>
                </a:lnTo>
                <a:lnTo>
                  <a:pt x="2182" y="47"/>
                </a:lnTo>
                <a:lnTo>
                  <a:pt x="2227" y="57"/>
                </a:lnTo>
                <a:lnTo>
                  <a:pt x="2249" y="57"/>
                </a:lnTo>
                <a:lnTo>
                  <a:pt x="2271" y="57"/>
                </a:lnTo>
                <a:lnTo>
                  <a:pt x="2323" y="66"/>
                </a:lnTo>
                <a:lnTo>
                  <a:pt x="2346" y="75"/>
                </a:lnTo>
                <a:lnTo>
                  <a:pt x="2368" y="75"/>
                </a:lnTo>
                <a:lnTo>
                  <a:pt x="2412" y="85"/>
                </a:lnTo>
                <a:lnTo>
                  <a:pt x="2435" y="94"/>
                </a:lnTo>
                <a:lnTo>
                  <a:pt x="2457" y="104"/>
                </a:lnTo>
                <a:lnTo>
                  <a:pt x="2494" y="113"/>
                </a:lnTo>
                <a:lnTo>
                  <a:pt x="2516" y="113"/>
                </a:lnTo>
                <a:lnTo>
                  <a:pt x="2539" y="122"/>
                </a:lnTo>
                <a:lnTo>
                  <a:pt x="2576" y="132"/>
                </a:lnTo>
                <a:lnTo>
                  <a:pt x="2598" y="141"/>
                </a:lnTo>
                <a:lnTo>
                  <a:pt x="2613" y="141"/>
                </a:lnTo>
                <a:lnTo>
                  <a:pt x="2650" y="160"/>
                </a:lnTo>
                <a:lnTo>
                  <a:pt x="2672" y="160"/>
                </a:lnTo>
                <a:lnTo>
                  <a:pt x="2687" y="169"/>
                </a:lnTo>
                <a:lnTo>
                  <a:pt x="2724" y="188"/>
                </a:lnTo>
                <a:lnTo>
                  <a:pt x="2739" y="188"/>
                </a:lnTo>
                <a:lnTo>
                  <a:pt x="2754" y="197"/>
                </a:lnTo>
                <a:lnTo>
                  <a:pt x="2784" y="216"/>
                </a:lnTo>
                <a:lnTo>
                  <a:pt x="2798" y="216"/>
                </a:lnTo>
                <a:lnTo>
                  <a:pt x="2813" y="226"/>
                </a:lnTo>
                <a:lnTo>
                  <a:pt x="2843" y="244"/>
                </a:lnTo>
                <a:lnTo>
                  <a:pt x="2858" y="244"/>
                </a:lnTo>
                <a:lnTo>
                  <a:pt x="2873" y="254"/>
                </a:lnTo>
                <a:lnTo>
                  <a:pt x="2888" y="263"/>
                </a:lnTo>
                <a:lnTo>
                  <a:pt x="2910" y="282"/>
                </a:lnTo>
                <a:lnTo>
                  <a:pt x="2917" y="291"/>
                </a:lnTo>
                <a:lnTo>
                  <a:pt x="2932" y="291"/>
                </a:lnTo>
                <a:lnTo>
                  <a:pt x="2954" y="310"/>
                </a:lnTo>
                <a:lnTo>
                  <a:pt x="2962" y="320"/>
                </a:lnTo>
                <a:lnTo>
                  <a:pt x="2969" y="329"/>
                </a:lnTo>
                <a:lnTo>
                  <a:pt x="2991" y="348"/>
                </a:lnTo>
                <a:lnTo>
                  <a:pt x="2999" y="357"/>
                </a:lnTo>
                <a:lnTo>
                  <a:pt x="3006" y="366"/>
                </a:lnTo>
                <a:lnTo>
                  <a:pt x="3021" y="376"/>
                </a:lnTo>
                <a:lnTo>
                  <a:pt x="3021" y="385"/>
                </a:lnTo>
                <a:lnTo>
                  <a:pt x="3029" y="395"/>
                </a:lnTo>
                <a:lnTo>
                  <a:pt x="3043" y="413"/>
                </a:lnTo>
                <a:lnTo>
                  <a:pt x="3043" y="423"/>
                </a:lnTo>
                <a:lnTo>
                  <a:pt x="3051" y="432"/>
                </a:lnTo>
                <a:lnTo>
                  <a:pt x="3058" y="451"/>
                </a:lnTo>
                <a:lnTo>
                  <a:pt x="3058" y="460"/>
                </a:lnTo>
                <a:lnTo>
                  <a:pt x="3058" y="470"/>
                </a:lnTo>
                <a:lnTo>
                  <a:pt x="3066" y="479"/>
                </a:lnTo>
                <a:lnTo>
                  <a:pt x="3066" y="489"/>
                </a:lnTo>
                <a:lnTo>
                  <a:pt x="3066" y="498"/>
                </a:lnTo>
                <a:lnTo>
                  <a:pt x="3066" y="517"/>
                </a:lnTo>
                <a:lnTo>
                  <a:pt x="3058" y="526"/>
                </a:lnTo>
                <a:lnTo>
                  <a:pt x="3058" y="536"/>
                </a:lnTo>
                <a:lnTo>
                  <a:pt x="3058" y="554"/>
                </a:lnTo>
                <a:lnTo>
                  <a:pt x="3051" y="564"/>
                </a:lnTo>
                <a:lnTo>
                  <a:pt x="1529" y="498"/>
                </a:lnTo>
                <a:lnTo>
                  <a:pt x="356" y="827"/>
                </a:lnTo>
                <a:close/>
              </a:path>
            </a:pathLst>
          </a:custGeom>
          <a:solidFill>
            <a:srgbClr val="9999FF"/>
          </a:solidFill>
          <a:ln w="11113">
            <a:solidFill>
              <a:srgbClr val="000000"/>
            </a:solidFill>
            <a:round/>
            <a:headEnd/>
            <a:tailEnd/>
          </a:ln>
        </p:spPr>
        <p:txBody>
          <a:bodyPr/>
          <a:lstStyle/>
          <a:p>
            <a:endParaRPr lang="en-US"/>
          </a:p>
        </p:txBody>
      </p:sp>
      <p:sp>
        <p:nvSpPr>
          <p:cNvPr id="46087" name="Freeform 7"/>
          <p:cNvSpPr>
            <a:spLocks/>
          </p:cNvSpPr>
          <p:nvPr/>
        </p:nvSpPr>
        <p:spPr bwMode="auto">
          <a:xfrm>
            <a:off x="7743825" y="3259138"/>
            <a:ext cx="212725" cy="1087437"/>
          </a:xfrm>
          <a:custGeom>
            <a:avLst/>
            <a:gdLst>
              <a:gd name="T0" fmla="*/ 2147483647 w 134"/>
              <a:gd name="T1" fmla="*/ 0 h 685"/>
              <a:gd name="T2" fmla="*/ 2147483647 w 134"/>
              <a:gd name="T3" fmla="*/ 2147483647 h 685"/>
              <a:gd name="T4" fmla="*/ 2147483647 w 134"/>
              <a:gd name="T5" fmla="*/ 2147483647 h 685"/>
              <a:gd name="T6" fmla="*/ 2147483647 w 134"/>
              <a:gd name="T7" fmla="*/ 2147483647 h 685"/>
              <a:gd name="T8" fmla="*/ 2147483647 w 134"/>
              <a:gd name="T9" fmla="*/ 2147483647 h 685"/>
              <a:gd name="T10" fmla="*/ 2147483647 w 134"/>
              <a:gd name="T11" fmla="*/ 2147483647 h 685"/>
              <a:gd name="T12" fmla="*/ 2147483647 w 134"/>
              <a:gd name="T13" fmla="*/ 2147483647 h 685"/>
              <a:gd name="T14" fmla="*/ 2147483647 w 134"/>
              <a:gd name="T15" fmla="*/ 2147483647 h 685"/>
              <a:gd name="T16" fmla="*/ 2147483647 w 134"/>
              <a:gd name="T17" fmla="*/ 2147483647 h 685"/>
              <a:gd name="T18" fmla="*/ 2147483647 w 134"/>
              <a:gd name="T19" fmla="*/ 2147483647 h 685"/>
              <a:gd name="T20" fmla="*/ 2147483647 w 134"/>
              <a:gd name="T21" fmla="*/ 2147483647 h 685"/>
              <a:gd name="T22" fmla="*/ 2147483647 w 134"/>
              <a:gd name="T23" fmla="*/ 2147483647 h 685"/>
              <a:gd name="T24" fmla="*/ 2147483647 w 134"/>
              <a:gd name="T25" fmla="*/ 2147483647 h 685"/>
              <a:gd name="T26" fmla="*/ 2147483647 w 134"/>
              <a:gd name="T27" fmla="*/ 2147483647 h 685"/>
              <a:gd name="T28" fmla="*/ 2147483647 w 134"/>
              <a:gd name="T29" fmla="*/ 2147483647 h 685"/>
              <a:gd name="T30" fmla="*/ 0 w 134"/>
              <a:gd name="T31" fmla="*/ 2147483647 h 685"/>
              <a:gd name="T32" fmla="*/ 0 w 134"/>
              <a:gd name="T33" fmla="*/ 2147483647 h 685"/>
              <a:gd name="T34" fmla="*/ 2147483647 w 134"/>
              <a:gd name="T35" fmla="*/ 2147483647 h 685"/>
              <a:gd name="T36" fmla="*/ 2147483647 w 134"/>
              <a:gd name="T37" fmla="*/ 2147483647 h 685"/>
              <a:gd name="T38" fmla="*/ 2147483647 w 134"/>
              <a:gd name="T39" fmla="*/ 2147483647 h 685"/>
              <a:gd name="T40" fmla="*/ 2147483647 w 134"/>
              <a:gd name="T41" fmla="*/ 2147483647 h 685"/>
              <a:gd name="T42" fmla="*/ 2147483647 w 134"/>
              <a:gd name="T43" fmla="*/ 2147483647 h 685"/>
              <a:gd name="T44" fmla="*/ 2147483647 w 134"/>
              <a:gd name="T45" fmla="*/ 2147483647 h 685"/>
              <a:gd name="T46" fmla="*/ 2147483647 w 134"/>
              <a:gd name="T47" fmla="*/ 2147483647 h 685"/>
              <a:gd name="T48" fmla="*/ 2147483647 w 134"/>
              <a:gd name="T49" fmla="*/ 2147483647 h 685"/>
              <a:gd name="T50" fmla="*/ 2147483647 w 134"/>
              <a:gd name="T51" fmla="*/ 2147483647 h 685"/>
              <a:gd name="T52" fmla="*/ 2147483647 w 134"/>
              <a:gd name="T53" fmla="*/ 2147483647 h 685"/>
              <a:gd name="T54" fmla="*/ 2147483647 w 134"/>
              <a:gd name="T55" fmla="*/ 2147483647 h 685"/>
              <a:gd name="T56" fmla="*/ 2147483647 w 134"/>
              <a:gd name="T57" fmla="*/ 2147483647 h 685"/>
              <a:gd name="T58" fmla="*/ 2147483647 w 134"/>
              <a:gd name="T59" fmla="*/ 2147483647 h 685"/>
              <a:gd name="T60" fmla="*/ 2147483647 w 134"/>
              <a:gd name="T61" fmla="*/ 2147483647 h 685"/>
              <a:gd name="T62" fmla="*/ 2147483647 w 134"/>
              <a:gd name="T63" fmla="*/ 2147483647 h 685"/>
              <a:gd name="T64" fmla="*/ 2147483647 w 134"/>
              <a:gd name="T65" fmla="*/ 0 h 6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4"/>
              <a:gd name="T100" fmla="*/ 0 h 685"/>
              <a:gd name="T101" fmla="*/ 134 w 134"/>
              <a:gd name="T102" fmla="*/ 685 h 6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4" h="685">
                <a:moveTo>
                  <a:pt x="134" y="0"/>
                </a:moveTo>
                <a:lnTo>
                  <a:pt x="134" y="9"/>
                </a:lnTo>
                <a:lnTo>
                  <a:pt x="126" y="19"/>
                </a:lnTo>
                <a:lnTo>
                  <a:pt x="119" y="28"/>
                </a:lnTo>
                <a:lnTo>
                  <a:pt x="111" y="37"/>
                </a:lnTo>
                <a:lnTo>
                  <a:pt x="104" y="47"/>
                </a:lnTo>
                <a:lnTo>
                  <a:pt x="104" y="56"/>
                </a:lnTo>
                <a:lnTo>
                  <a:pt x="97" y="66"/>
                </a:lnTo>
                <a:lnTo>
                  <a:pt x="82" y="84"/>
                </a:lnTo>
                <a:lnTo>
                  <a:pt x="74" y="94"/>
                </a:lnTo>
                <a:lnTo>
                  <a:pt x="67" y="103"/>
                </a:lnTo>
                <a:lnTo>
                  <a:pt x="52" y="113"/>
                </a:lnTo>
                <a:lnTo>
                  <a:pt x="45" y="113"/>
                </a:lnTo>
                <a:lnTo>
                  <a:pt x="22" y="131"/>
                </a:lnTo>
                <a:lnTo>
                  <a:pt x="15" y="141"/>
                </a:lnTo>
                <a:lnTo>
                  <a:pt x="0" y="150"/>
                </a:lnTo>
                <a:lnTo>
                  <a:pt x="0" y="685"/>
                </a:lnTo>
                <a:lnTo>
                  <a:pt x="15" y="676"/>
                </a:lnTo>
                <a:lnTo>
                  <a:pt x="22" y="667"/>
                </a:lnTo>
                <a:lnTo>
                  <a:pt x="45" y="648"/>
                </a:lnTo>
                <a:lnTo>
                  <a:pt x="52" y="648"/>
                </a:lnTo>
                <a:lnTo>
                  <a:pt x="67" y="639"/>
                </a:lnTo>
                <a:lnTo>
                  <a:pt x="74" y="629"/>
                </a:lnTo>
                <a:lnTo>
                  <a:pt x="82" y="620"/>
                </a:lnTo>
                <a:lnTo>
                  <a:pt x="97" y="601"/>
                </a:lnTo>
                <a:lnTo>
                  <a:pt x="104" y="592"/>
                </a:lnTo>
                <a:lnTo>
                  <a:pt x="104" y="582"/>
                </a:lnTo>
                <a:lnTo>
                  <a:pt x="111" y="573"/>
                </a:lnTo>
                <a:lnTo>
                  <a:pt x="119" y="563"/>
                </a:lnTo>
                <a:lnTo>
                  <a:pt x="126" y="554"/>
                </a:lnTo>
                <a:lnTo>
                  <a:pt x="134" y="545"/>
                </a:lnTo>
                <a:lnTo>
                  <a:pt x="134" y="535"/>
                </a:lnTo>
                <a:lnTo>
                  <a:pt x="134" y="0"/>
                </a:lnTo>
                <a:close/>
              </a:path>
            </a:pathLst>
          </a:custGeom>
          <a:solidFill>
            <a:srgbClr val="4D1A33"/>
          </a:solidFill>
          <a:ln w="11113">
            <a:solidFill>
              <a:srgbClr val="000000"/>
            </a:solidFill>
            <a:round/>
            <a:headEnd/>
            <a:tailEnd/>
          </a:ln>
        </p:spPr>
        <p:txBody>
          <a:bodyPr/>
          <a:lstStyle/>
          <a:p>
            <a:endParaRPr lang="en-US"/>
          </a:p>
        </p:txBody>
      </p:sp>
      <p:sp>
        <p:nvSpPr>
          <p:cNvPr id="46088" name="Freeform 8"/>
          <p:cNvSpPr>
            <a:spLocks/>
          </p:cNvSpPr>
          <p:nvPr/>
        </p:nvSpPr>
        <p:spPr bwMode="auto">
          <a:xfrm>
            <a:off x="5540375" y="3154363"/>
            <a:ext cx="2203450" cy="1177925"/>
          </a:xfrm>
          <a:custGeom>
            <a:avLst/>
            <a:gdLst>
              <a:gd name="T0" fmla="*/ 0 w 1388"/>
              <a:gd name="T1" fmla="*/ 0 h 742"/>
              <a:gd name="T2" fmla="*/ 2147483647 w 1388"/>
              <a:gd name="T3" fmla="*/ 2147483647 h 742"/>
              <a:gd name="T4" fmla="*/ 2147483647 w 1388"/>
              <a:gd name="T5" fmla="*/ 2147483647 h 742"/>
              <a:gd name="T6" fmla="*/ 0 w 1388"/>
              <a:gd name="T7" fmla="*/ 2147483647 h 742"/>
              <a:gd name="T8" fmla="*/ 0 w 1388"/>
              <a:gd name="T9" fmla="*/ 0 h 742"/>
              <a:gd name="T10" fmla="*/ 0 60000 65536"/>
              <a:gd name="T11" fmla="*/ 0 60000 65536"/>
              <a:gd name="T12" fmla="*/ 0 60000 65536"/>
              <a:gd name="T13" fmla="*/ 0 60000 65536"/>
              <a:gd name="T14" fmla="*/ 0 60000 65536"/>
              <a:gd name="T15" fmla="*/ 0 w 1388"/>
              <a:gd name="T16" fmla="*/ 0 h 742"/>
              <a:gd name="T17" fmla="*/ 1388 w 1388"/>
              <a:gd name="T18" fmla="*/ 742 h 742"/>
            </a:gdLst>
            <a:ahLst/>
            <a:cxnLst>
              <a:cxn ang="T10">
                <a:pos x="T0" y="T1"/>
              </a:cxn>
              <a:cxn ang="T11">
                <a:pos x="T2" y="T3"/>
              </a:cxn>
              <a:cxn ang="T12">
                <a:pos x="T4" y="T5"/>
              </a:cxn>
              <a:cxn ang="T13">
                <a:pos x="T6" y="T7"/>
              </a:cxn>
              <a:cxn ang="T14">
                <a:pos x="T8" y="T9"/>
              </a:cxn>
            </a:cxnLst>
            <a:rect l="T15" t="T16" r="T17" b="T18"/>
            <a:pathLst>
              <a:path w="1388" h="742">
                <a:moveTo>
                  <a:pt x="0" y="0"/>
                </a:moveTo>
                <a:lnTo>
                  <a:pt x="1388" y="207"/>
                </a:lnTo>
                <a:lnTo>
                  <a:pt x="1388" y="742"/>
                </a:lnTo>
                <a:lnTo>
                  <a:pt x="0" y="535"/>
                </a:lnTo>
                <a:lnTo>
                  <a:pt x="0" y="0"/>
                </a:lnTo>
                <a:close/>
              </a:path>
            </a:pathLst>
          </a:custGeom>
          <a:solidFill>
            <a:srgbClr val="4D1A33"/>
          </a:solidFill>
          <a:ln w="11113">
            <a:solidFill>
              <a:srgbClr val="000000"/>
            </a:solidFill>
            <a:round/>
            <a:headEnd/>
            <a:tailEnd/>
          </a:ln>
        </p:spPr>
        <p:txBody>
          <a:bodyPr/>
          <a:lstStyle/>
          <a:p>
            <a:endParaRPr lang="en-US"/>
          </a:p>
        </p:txBody>
      </p:sp>
      <p:sp>
        <p:nvSpPr>
          <p:cNvPr id="46089" name="Freeform 9"/>
          <p:cNvSpPr>
            <a:spLocks/>
          </p:cNvSpPr>
          <p:nvPr/>
        </p:nvSpPr>
        <p:spPr bwMode="auto">
          <a:xfrm>
            <a:off x="5540375" y="3154363"/>
            <a:ext cx="2416175" cy="342900"/>
          </a:xfrm>
          <a:custGeom>
            <a:avLst/>
            <a:gdLst>
              <a:gd name="T0" fmla="*/ 2147483647 w 1522"/>
              <a:gd name="T1" fmla="*/ 2147483647 h 216"/>
              <a:gd name="T2" fmla="*/ 2147483647 w 1522"/>
              <a:gd name="T3" fmla="*/ 2147483647 h 216"/>
              <a:gd name="T4" fmla="*/ 2147483647 w 1522"/>
              <a:gd name="T5" fmla="*/ 2147483647 h 216"/>
              <a:gd name="T6" fmla="*/ 2147483647 w 1522"/>
              <a:gd name="T7" fmla="*/ 2147483647 h 216"/>
              <a:gd name="T8" fmla="*/ 2147483647 w 1522"/>
              <a:gd name="T9" fmla="*/ 2147483647 h 216"/>
              <a:gd name="T10" fmla="*/ 2147483647 w 1522"/>
              <a:gd name="T11" fmla="*/ 2147483647 h 216"/>
              <a:gd name="T12" fmla="*/ 2147483647 w 1522"/>
              <a:gd name="T13" fmla="*/ 2147483647 h 216"/>
              <a:gd name="T14" fmla="*/ 2147483647 w 1522"/>
              <a:gd name="T15" fmla="*/ 2147483647 h 216"/>
              <a:gd name="T16" fmla="*/ 2147483647 w 1522"/>
              <a:gd name="T17" fmla="*/ 2147483647 h 216"/>
              <a:gd name="T18" fmla="*/ 2147483647 w 1522"/>
              <a:gd name="T19" fmla="*/ 2147483647 h 216"/>
              <a:gd name="T20" fmla="*/ 2147483647 w 1522"/>
              <a:gd name="T21" fmla="*/ 2147483647 h 216"/>
              <a:gd name="T22" fmla="*/ 2147483647 w 1522"/>
              <a:gd name="T23" fmla="*/ 2147483647 h 216"/>
              <a:gd name="T24" fmla="*/ 2147483647 w 1522"/>
              <a:gd name="T25" fmla="*/ 2147483647 h 216"/>
              <a:gd name="T26" fmla="*/ 2147483647 w 1522"/>
              <a:gd name="T27" fmla="*/ 2147483647 h 216"/>
              <a:gd name="T28" fmla="*/ 2147483647 w 1522"/>
              <a:gd name="T29" fmla="*/ 2147483647 h 216"/>
              <a:gd name="T30" fmla="*/ 2147483647 w 1522"/>
              <a:gd name="T31" fmla="*/ 2147483647 h 216"/>
              <a:gd name="T32" fmla="*/ 0 w 1522"/>
              <a:gd name="T33" fmla="*/ 0 h 216"/>
              <a:gd name="T34" fmla="*/ 2147483647 w 1522"/>
              <a:gd name="T35" fmla="*/ 2147483647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2"/>
              <a:gd name="T55" fmla="*/ 0 h 216"/>
              <a:gd name="T56" fmla="*/ 1522 w 1522"/>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2" h="216">
                <a:moveTo>
                  <a:pt x="1522" y="66"/>
                </a:moveTo>
                <a:lnTo>
                  <a:pt x="1522" y="75"/>
                </a:lnTo>
                <a:lnTo>
                  <a:pt x="1514" y="85"/>
                </a:lnTo>
                <a:lnTo>
                  <a:pt x="1507" y="94"/>
                </a:lnTo>
                <a:lnTo>
                  <a:pt x="1499" y="103"/>
                </a:lnTo>
                <a:lnTo>
                  <a:pt x="1492" y="113"/>
                </a:lnTo>
                <a:lnTo>
                  <a:pt x="1492" y="122"/>
                </a:lnTo>
                <a:lnTo>
                  <a:pt x="1485" y="132"/>
                </a:lnTo>
                <a:lnTo>
                  <a:pt x="1470" y="150"/>
                </a:lnTo>
                <a:lnTo>
                  <a:pt x="1462" y="160"/>
                </a:lnTo>
                <a:lnTo>
                  <a:pt x="1455" y="169"/>
                </a:lnTo>
                <a:lnTo>
                  <a:pt x="1440" y="179"/>
                </a:lnTo>
                <a:lnTo>
                  <a:pt x="1433" y="179"/>
                </a:lnTo>
                <a:lnTo>
                  <a:pt x="1410" y="197"/>
                </a:lnTo>
                <a:lnTo>
                  <a:pt x="1403" y="207"/>
                </a:lnTo>
                <a:lnTo>
                  <a:pt x="1388" y="216"/>
                </a:lnTo>
                <a:lnTo>
                  <a:pt x="0" y="0"/>
                </a:lnTo>
                <a:lnTo>
                  <a:pt x="1522" y="66"/>
                </a:lnTo>
                <a:close/>
              </a:path>
            </a:pathLst>
          </a:custGeom>
          <a:solidFill>
            <a:srgbClr val="993366"/>
          </a:solidFill>
          <a:ln w="11113">
            <a:solidFill>
              <a:srgbClr val="000000"/>
            </a:solidFill>
            <a:round/>
            <a:headEnd/>
            <a:tailEnd/>
          </a:ln>
        </p:spPr>
        <p:txBody>
          <a:bodyPr/>
          <a:lstStyle/>
          <a:p>
            <a:endParaRPr lang="en-US"/>
          </a:p>
        </p:txBody>
      </p:sp>
      <p:sp>
        <p:nvSpPr>
          <p:cNvPr id="46090" name="Freeform 10"/>
          <p:cNvSpPr>
            <a:spLocks/>
          </p:cNvSpPr>
          <p:nvPr/>
        </p:nvSpPr>
        <p:spPr bwMode="auto">
          <a:xfrm>
            <a:off x="6659563" y="3467100"/>
            <a:ext cx="236537" cy="984250"/>
          </a:xfrm>
          <a:custGeom>
            <a:avLst/>
            <a:gdLst>
              <a:gd name="T0" fmla="*/ 2147483647 w 149"/>
              <a:gd name="T1" fmla="*/ 0 h 620"/>
              <a:gd name="T2" fmla="*/ 2147483647 w 149"/>
              <a:gd name="T3" fmla="*/ 2147483647 h 620"/>
              <a:gd name="T4" fmla="*/ 2147483647 w 149"/>
              <a:gd name="T5" fmla="*/ 2147483647 h 620"/>
              <a:gd name="T6" fmla="*/ 2147483647 w 149"/>
              <a:gd name="T7" fmla="*/ 2147483647 h 620"/>
              <a:gd name="T8" fmla="*/ 2147483647 w 149"/>
              <a:gd name="T9" fmla="*/ 2147483647 h 620"/>
              <a:gd name="T10" fmla="*/ 2147483647 w 149"/>
              <a:gd name="T11" fmla="*/ 2147483647 h 620"/>
              <a:gd name="T12" fmla="*/ 2147483647 w 149"/>
              <a:gd name="T13" fmla="*/ 2147483647 h 620"/>
              <a:gd name="T14" fmla="*/ 2147483647 w 149"/>
              <a:gd name="T15" fmla="*/ 2147483647 h 620"/>
              <a:gd name="T16" fmla="*/ 2147483647 w 149"/>
              <a:gd name="T17" fmla="*/ 2147483647 h 620"/>
              <a:gd name="T18" fmla="*/ 0 w 149"/>
              <a:gd name="T19" fmla="*/ 2147483647 h 620"/>
              <a:gd name="T20" fmla="*/ 0 w 149"/>
              <a:gd name="T21" fmla="*/ 2147483647 h 620"/>
              <a:gd name="T22" fmla="*/ 2147483647 w 149"/>
              <a:gd name="T23" fmla="*/ 2147483647 h 620"/>
              <a:gd name="T24" fmla="*/ 2147483647 w 149"/>
              <a:gd name="T25" fmla="*/ 2147483647 h 620"/>
              <a:gd name="T26" fmla="*/ 2147483647 w 149"/>
              <a:gd name="T27" fmla="*/ 2147483647 h 620"/>
              <a:gd name="T28" fmla="*/ 2147483647 w 149"/>
              <a:gd name="T29" fmla="*/ 2147483647 h 620"/>
              <a:gd name="T30" fmla="*/ 2147483647 w 149"/>
              <a:gd name="T31" fmla="*/ 2147483647 h 620"/>
              <a:gd name="T32" fmla="*/ 2147483647 w 149"/>
              <a:gd name="T33" fmla="*/ 2147483647 h 620"/>
              <a:gd name="T34" fmla="*/ 2147483647 w 149"/>
              <a:gd name="T35" fmla="*/ 2147483647 h 620"/>
              <a:gd name="T36" fmla="*/ 2147483647 w 149"/>
              <a:gd name="T37" fmla="*/ 2147483647 h 620"/>
              <a:gd name="T38" fmla="*/ 2147483647 w 149"/>
              <a:gd name="T39" fmla="*/ 2147483647 h 620"/>
              <a:gd name="T40" fmla="*/ 2147483647 w 149"/>
              <a:gd name="T41" fmla="*/ 0 h 6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9"/>
              <a:gd name="T64" fmla="*/ 0 h 620"/>
              <a:gd name="T65" fmla="*/ 149 w 149"/>
              <a:gd name="T66" fmla="*/ 620 h 6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9" h="620">
                <a:moveTo>
                  <a:pt x="149" y="0"/>
                </a:moveTo>
                <a:lnTo>
                  <a:pt x="141" y="10"/>
                </a:lnTo>
                <a:lnTo>
                  <a:pt x="126" y="19"/>
                </a:lnTo>
                <a:lnTo>
                  <a:pt x="104" y="29"/>
                </a:lnTo>
                <a:lnTo>
                  <a:pt x="89" y="38"/>
                </a:lnTo>
                <a:lnTo>
                  <a:pt x="74" y="47"/>
                </a:lnTo>
                <a:lnTo>
                  <a:pt x="60" y="57"/>
                </a:lnTo>
                <a:lnTo>
                  <a:pt x="30" y="66"/>
                </a:lnTo>
                <a:lnTo>
                  <a:pt x="15" y="76"/>
                </a:lnTo>
                <a:lnTo>
                  <a:pt x="0" y="85"/>
                </a:lnTo>
                <a:lnTo>
                  <a:pt x="0" y="620"/>
                </a:lnTo>
                <a:lnTo>
                  <a:pt x="15" y="611"/>
                </a:lnTo>
                <a:lnTo>
                  <a:pt x="30" y="601"/>
                </a:lnTo>
                <a:lnTo>
                  <a:pt x="60" y="592"/>
                </a:lnTo>
                <a:lnTo>
                  <a:pt x="74" y="583"/>
                </a:lnTo>
                <a:lnTo>
                  <a:pt x="89" y="573"/>
                </a:lnTo>
                <a:lnTo>
                  <a:pt x="104" y="564"/>
                </a:lnTo>
                <a:lnTo>
                  <a:pt x="126" y="554"/>
                </a:lnTo>
                <a:lnTo>
                  <a:pt x="141" y="545"/>
                </a:lnTo>
                <a:lnTo>
                  <a:pt x="149" y="536"/>
                </a:lnTo>
                <a:lnTo>
                  <a:pt x="149" y="0"/>
                </a:lnTo>
                <a:close/>
              </a:path>
            </a:pathLst>
          </a:custGeom>
          <a:solidFill>
            <a:srgbClr val="808066"/>
          </a:solidFill>
          <a:ln w="11113">
            <a:solidFill>
              <a:srgbClr val="000000"/>
            </a:solidFill>
            <a:round/>
            <a:headEnd/>
            <a:tailEnd/>
          </a:ln>
        </p:spPr>
        <p:txBody>
          <a:bodyPr/>
          <a:lstStyle/>
          <a:p>
            <a:endParaRPr lang="en-US"/>
          </a:p>
        </p:txBody>
      </p:sp>
      <p:sp>
        <p:nvSpPr>
          <p:cNvPr id="46091" name="Freeform 11"/>
          <p:cNvSpPr>
            <a:spLocks/>
          </p:cNvSpPr>
          <p:nvPr/>
        </p:nvSpPr>
        <p:spPr bwMode="auto">
          <a:xfrm>
            <a:off x="4691063" y="3124200"/>
            <a:ext cx="1968500" cy="1312863"/>
          </a:xfrm>
          <a:custGeom>
            <a:avLst/>
            <a:gdLst>
              <a:gd name="T0" fmla="*/ 0 w 1240"/>
              <a:gd name="T1" fmla="*/ 0 h 827"/>
              <a:gd name="T2" fmla="*/ 2147483647 w 1240"/>
              <a:gd name="T3" fmla="*/ 2147483647 h 827"/>
              <a:gd name="T4" fmla="*/ 2147483647 w 1240"/>
              <a:gd name="T5" fmla="*/ 2147483647 h 827"/>
              <a:gd name="T6" fmla="*/ 0 w 1240"/>
              <a:gd name="T7" fmla="*/ 2147483647 h 827"/>
              <a:gd name="T8" fmla="*/ 0 w 1240"/>
              <a:gd name="T9" fmla="*/ 0 h 827"/>
              <a:gd name="T10" fmla="*/ 0 60000 65536"/>
              <a:gd name="T11" fmla="*/ 0 60000 65536"/>
              <a:gd name="T12" fmla="*/ 0 60000 65536"/>
              <a:gd name="T13" fmla="*/ 0 60000 65536"/>
              <a:gd name="T14" fmla="*/ 0 60000 65536"/>
              <a:gd name="T15" fmla="*/ 0 w 1240"/>
              <a:gd name="T16" fmla="*/ 0 h 827"/>
              <a:gd name="T17" fmla="*/ 1240 w 1240"/>
              <a:gd name="T18" fmla="*/ 827 h 827"/>
            </a:gdLst>
            <a:ahLst/>
            <a:cxnLst>
              <a:cxn ang="T10">
                <a:pos x="T0" y="T1"/>
              </a:cxn>
              <a:cxn ang="T11">
                <a:pos x="T2" y="T3"/>
              </a:cxn>
              <a:cxn ang="T12">
                <a:pos x="T4" y="T5"/>
              </a:cxn>
              <a:cxn ang="T13">
                <a:pos x="T6" y="T7"/>
              </a:cxn>
              <a:cxn ang="T14">
                <a:pos x="T8" y="T9"/>
              </a:cxn>
            </a:cxnLst>
            <a:rect l="T15" t="T16" r="T17" b="T18"/>
            <a:pathLst>
              <a:path w="1240" h="827">
                <a:moveTo>
                  <a:pt x="0" y="0"/>
                </a:moveTo>
                <a:lnTo>
                  <a:pt x="1240" y="292"/>
                </a:lnTo>
                <a:lnTo>
                  <a:pt x="1240" y="827"/>
                </a:lnTo>
                <a:lnTo>
                  <a:pt x="0" y="536"/>
                </a:lnTo>
                <a:lnTo>
                  <a:pt x="0" y="0"/>
                </a:lnTo>
                <a:close/>
              </a:path>
            </a:pathLst>
          </a:custGeom>
          <a:solidFill>
            <a:srgbClr val="808066"/>
          </a:solidFill>
          <a:ln w="11113">
            <a:solidFill>
              <a:srgbClr val="000000"/>
            </a:solidFill>
            <a:round/>
            <a:headEnd/>
            <a:tailEnd/>
          </a:ln>
        </p:spPr>
        <p:txBody>
          <a:bodyPr/>
          <a:lstStyle/>
          <a:p>
            <a:endParaRPr lang="en-US"/>
          </a:p>
        </p:txBody>
      </p:sp>
      <p:sp>
        <p:nvSpPr>
          <p:cNvPr id="46092" name="Freeform 12"/>
          <p:cNvSpPr>
            <a:spLocks/>
          </p:cNvSpPr>
          <p:nvPr/>
        </p:nvSpPr>
        <p:spPr bwMode="auto">
          <a:xfrm>
            <a:off x="4691063" y="3124200"/>
            <a:ext cx="2205037" cy="477838"/>
          </a:xfrm>
          <a:custGeom>
            <a:avLst/>
            <a:gdLst>
              <a:gd name="T0" fmla="*/ 2147483647 w 1389"/>
              <a:gd name="T1" fmla="*/ 2147483647 h 301"/>
              <a:gd name="T2" fmla="*/ 2147483647 w 1389"/>
              <a:gd name="T3" fmla="*/ 2147483647 h 301"/>
              <a:gd name="T4" fmla="*/ 2147483647 w 1389"/>
              <a:gd name="T5" fmla="*/ 2147483647 h 301"/>
              <a:gd name="T6" fmla="*/ 2147483647 w 1389"/>
              <a:gd name="T7" fmla="*/ 2147483647 h 301"/>
              <a:gd name="T8" fmla="*/ 2147483647 w 1389"/>
              <a:gd name="T9" fmla="*/ 2147483647 h 301"/>
              <a:gd name="T10" fmla="*/ 2147483647 w 1389"/>
              <a:gd name="T11" fmla="*/ 2147483647 h 301"/>
              <a:gd name="T12" fmla="*/ 2147483647 w 1389"/>
              <a:gd name="T13" fmla="*/ 2147483647 h 301"/>
              <a:gd name="T14" fmla="*/ 2147483647 w 1389"/>
              <a:gd name="T15" fmla="*/ 2147483647 h 301"/>
              <a:gd name="T16" fmla="*/ 2147483647 w 1389"/>
              <a:gd name="T17" fmla="*/ 2147483647 h 301"/>
              <a:gd name="T18" fmla="*/ 2147483647 w 1389"/>
              <a:gd name="T19" fmla="*/ 2147483647 h 301"/>
              <a:gd name="T20" fmla="*/ 0 w 1389"/>
              <a:gd name="T21" fmla="*/ 0 h 301"/>
              <a:gd name="T22" fmla="*/ 2147483647 w 1389"/>
              <a:gd name="T23" fmla="*/ 2147483647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9"/>
              <a:gd name="T37" fmla="*/ 0 h 301"/>
              <a:gd name="T38" fmla="*/ 1389 w 1389"/>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9" h="301">
                <a:moveTo>
                  <a:pt x="1389" y="216"/>
                </a:moveTo>
                <a:lnTo>
                  <a:pt x="1381" y="226"/>
                </a:lnTo>
                <a:lnTo>
                  <a:pt x="1366" y="235"/>
                </a:lnTo>
                <a:lnTo>
                  <a:pt x="1344" y="245"/>
                </a:lnTo>
                <a:lnTo>
                  <a:pt x="1329" y="254"/>
                </a:lnTo>
                <a:lnTo>
                  <a:pt x="1314" y="263"/>
                </a:lnTo>
                <a:lnTo>
                  <a:pt x="1300" y="273"/>
                </a:lnTo>
                <a:lnTo>
                  <a:pt x="1270" y="282"/>
                </a:lnTo>
                <a:lnTo>
                  <a:pt x="1255" y="292"/>
                </a:lnTo>
                <a:lnTo>
                  <a:pt x="1240" y="301"/>
                </a:lnTo>
                <a:lnTo>
                  <a:pt x="0" y="0"/>
                </a:lnTo>
                <a:lnTo>
                  <a:pt x="1389" y="216"/>
                </a:lnTo>
                <a:close/>
              </a:path>
            </a:pathLst>
          </a:custGeom>
          <a:solidFill>
            <a:srgbClr val="FFFFCC"/>
          </a:solidFill>
          <a:ln w="11113">
            <a:solidFill>
              <a:srgbClr val="000000"/>
            </a:solidFill>
            <a:round/>
            <a:headEnd/>
            <a:tailEnd/>
          </a:ln>
        </p:spPr>
        <p:txBody>
          <a:bodyPr/>
          <a:lstStyle/>
          <a:p>
            <a:endParaRPr lang="en-US"/>
          </a:p>
        </p:txBody>
      </p:sp>
      <p:sp>
        <p:nvSpPr>
          <p:cNvPr id="46093" name="Freeform 13"/>
          <p:cNvSpPr>
            <a:spLocks/>
          </p:cNvSpPr>
          <p:nvPr/>
        </p:nvSpPr>
        <p:spPr bwMode="auto">
          <a:xfrm>
            <a:off x="6318250" y="3632200"/>
            <a:ext cx="271463" cy="954088"/>
          </a:xfrm>
          <a:custGeom>
            <a:avLst/>
            <a:gdLst>
              <a:gd name="T0" fmla="*/ 2147483647 w 171"/>
              <a:gd name="T1" fmla="*/ 0 h 601"/>
              <a:gd name="T2" fmla="*/ 2147483647 w 171"/>
              <a:gd name="T3" fmla="*/ 0 h 601"/>
              <a:gd name="T4" fmla="*/ 2147483647 w 171"/>
              <a:gd name="T5" fmla="*/ 2147483647 h 601"/>
              <a:gd name="T6" fmla="*/ 2147483647 w 171"/>
              <a:gd name="T7" fmla="*/ 2147483647 h 601"/>
              <a:gd name="T8" fmla="*/ 2147483647 w 171"/>
              <a:gd name="T9" fmla="*/ 2147483647 h 601"/>
              <a:gd name="T10" fmla="*/ 2147483647 w 171"/>
              <a:gd name="T11" fmla="*/ 2147483647 h 601"/>
              <a:gd name="T12" fmla="*/ 2147483647 w 171"/>
              <a:gd name="T13" fmla="*/ 2147483647 h 601"/>
              <a:gd name="T14" fmla="*/ 2147483647 w 171"/>
              <a:gd name="T15" fmla="*/ 2147483647 h 601"/>
              <a:gd name="T16" fmla="*/ 2147483647 w 171"/>
              <a:gd name="T17" fmla="*/ 2147483647 h 601"/>
              <a:gd name="T18" fmla="*/ 0 w 171"/>
              <a:gd name="T19" fmla="*/ 2147483647 h 601"/>
              <a:gd name="T20" fmla="*/ 0 w 171"/>
              <a:gd name="T21" fmla="*/ 2147483647 h 601"/>
              <a:gd name="T22" fmla="*/ 2147483647 w 171"/>
              <a:gd name="T23" fmla="*/ 2147483647 h 601"/>
              <a:gd name="T24" fmla="*/ 2147483647 w 171"/>
              <a:gd name="T25" fmla="*/ 2147483647 h 601"/>
              <a:gd name="T26" fmla="*/ 2147483647 w 171"/>
              <a:gd name="T27" fmla="*/ 2147483647 h 601"/>
              <a:gd name="T28" fmla="*/ 2147483647 w 171"/>
              <a:gd name="T29" fmla="*/ 2147483647 h 601"/>
              <a:gd name="T30" fmla="*/ 2147483647 w 171"/>
              <a:gd name="T31" fmla="*/ 2147483647 h 601"/>
              <a:gd name="T32" fmla="*/ 2147483647 w 171"/>
              <a:gd name="T33" fmla="*/ 2147483647 h 601"/>
              <a:gd name="T34" fmla="*/ 2147483647 w 171"/>
              <a:gd name="T35" fmla="*/ 2147483647 h 601"/>
              <a:gd name="T36" fmla="*/ 2147483647 w 171"/>
              <a:gd name="T37" fmla="*/ 2147483647 h 601"/>
              <a:gd name="T38" fmla="*/ 2147483647 w 171"/>
              <a:gd name="T39" fmla="*/ 2147483647 h 601"/>
              <a:gd name="T40" fmla="*/ 2147483647 w 171"/>
              <a:gd name="T41" fmla="*/ 0 h 6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601"/>
              <a:gd name="T65" fmla="*/ 171 w 171"/>
              <a:gd name="T66" fmla="*/ 601 h 6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601">
                <a:moveTo>
                  <a:pt x="171" y="0"/>
                </a:moveTo>
                <a:lnTo>
                  <a:pt x="156" y="0"/>
                </a:lnTo>
                <a:lnTo>
                  <a:pt x="141" y="9"/>
                </a:lnTo>
                <a:lnTo>
                  <a:pt x="126" y="18"/>
                </a:lnTo>
                <a:lnTo>
                  <a:pt x="104" y="28"/>
                </a:lnTo>
                <a:lnTo>
                  <a:pt x="74" y="37"/>
                </a:lnTo>
                <a:lnTo>
                  <a:pt x="52" y="47"/>
                </a:lnTo>
                <a:lnTo>
                  <a:pt x="37" y="47"/>
                </a:lnTo>
                <a:lnTo>
                  <a:pt x="15" y="56"/>
                </a:lnTo>
                <a:lnTo>
                  <a:pt x="0" y="65"/>
                </a:lnTo>
                <a:lnTo>
                  <a:pt x="0" y="601"/>
                </a:lnTo>
                <a:lnTo>
                  <a:pt x="15" y="591"/>
                </a:lnTo>
                <a:lnTo>
                  <a:pt x="37" y="582"/>
                </a:lnTo>
                <a:lnTo>
                  <a:pt x="52" y="582"/>
                </a:lnTo>
                <a:lnTo>
                  <a:pt x="74" y="573"/>
                </a:lnTo>
                <a:lnTo>
                  <a:pt x="104" y="563"/>
                </a:lnTo>
                <a:lnTo>
                  <a:pt x="126" y="554"/>
                </a:lnTo>
                <a:lnTo>
                  <a:pt x="141" y="544"/>
                </a:lnTo>
                <a:lnTo>
                  <a:pt x="156" y="535"/>
                </a:lnTo>
                <a:lnTo>
                  <a:pt x="171" y="535"/>
                </a:lnTo>
                <a:lnTo>
                  <a:pt x="171" y="0"/>
                </a:lnTo>
                <a:close/>
              </a:path>
            </a:pathLst>
          </a:custGeom>
          <a:solidFill>
            <a:srgbClr val="668080"/>
          </a:solidFill>
          <a:ln w="11113">
            <a:solidFill>
              <a:srgbClr val="000000"/>
            </a:solidFill>
            <a:round/>
            <a:headEnd/>
            <a:tailEnd/>
          </a:ln>
        </p:spPr>
        <p:txBody>
          <a:bodyPr/>
          <a:lstStyle/>
          <a:p>
            <a:endParaRPr lang="en-US"/>
          </a:p>
        </p:txBody>
      </p:sp>
      <p:sp>
        <p:nvSpPr>
          <p:cNvPr id="46094" name="Freeform 14"/>
          <p:cNvSpPr>
            <a:spLocks/>
          </p:cNvSpPr>
          <p:nvPr/>
        </p:nvSpPr>
        <p:spPr bwMode="auto">
          <a:xfrm>
            <a:off x="4633913" y="3170238"/>
            <a:ext cx="1684337" cy="1416050"/>
          </a:xfrm>
          <a:custGeom>
            <a:avLst/>
            <a:gdLst>
              <a:gd name="T0" fmla="*/ 0 w 1061"/>
              <a:gd name="T1" fmla="*/ 0 h 892"/>
              <a:gd name="T2" fmla="*/ 2147483647 w 1061"/>
              <a:gd name="T3" fmla="*/ 2147483647 h 892"/>
              <a:gd name="T4" fmla="*/ 2147483647 w 1061"/>
              <a:gd name="T5" fmla="*/ 2147483647 h 892"/>
              <a:gd name="T6" fmla="*/ 0 w 1061"/>
              <a:gd name="T7" fmla="*/ 2147483647 h 892"/>
              <a:gd name="T8" fmla="*/ 0 w 1061"/>
              <a:gd name="T9" fmla="*/ 0 h 892"/>
              <a:gd name="T10" fmla="*/ 0 60000 65536"/>
              <a:gd name="T11" fmla="*/ 0 60000 65536"/>
              <a:gd name="T12" fmla="*/ 0 60000 65536"/>
              <a:gd name="T13" fmla="*/ 0 60000 65536"/>
              <a:gd name="T14" fmla="*/ 0 60000 65536"/>
              <a:gd name="T15" fmla="*/ 0 w 1061"/>
              <a:gd name="T16" fmla="*/ 0 h 892"/>
              <a:gd name="T17" fmla="*/ 1061 w 1061"/>
              <a:gd name="T18" fmla="*/ 892 h 892"/>
            </a:gdLst>
            <a:ahLst/>
            <a:cxnLst>
              <a:cxn ang="T10">
                <a:pos x="T0" y="T1"/>
              </a:cxn>
              <a:cxn ang="T11">
                <a:pos x="T2" y="T3"/>
              </a:cxn>
              <a:cxn ang="T12">
                <a:pos x="T4" y="T5"/>
              </a:cxn>
              <a:cxn ang="T13">
                <a:pos x="T6" y="T7"/>
              </a:cxn>
              <a:cxn ang="T14">
                <a:pos x="T8" y="T9"/>
              </a:cxn>
            </a:cxnLst>
            <a:rect l="T15" t="T16" r="T17" b="T18"/>
            <a:pathLst>
              <a:path w="1061" h="892">
                <a:moveTo>
                  <a:pt x="0" y="0"/>
                </a:moveTo>
                <a:lnTo>
                  <a:pt x="1061" y="357"/>
                </a:lnTo>
                <a:lnTo>
                  <a:pt x="1061" y="892"/>
                </a:lnTo>
                <a:lnTo>
                  <a:pt x="0" y="535"/>
                </a:lnTo>
                <a:lnTo>
                  <a:pt x="0" y="0"/>
                </a:lnTo>
                <a:close/>
              </a:path>
            </a:pathLst>
          </a:custGeom>
          <a:solidFill>
            <a:srgbClr val="668080"/>
          </a:solidFill>
          <a:ln w="11113">
            <a:solidFill>
              <a:srgbClr val="000000"/>
            </a:solidFill>
            <a:round/>
            <a:headEnd/>
            <a:tailEnd/>
          </a:ln>
        </p:spPr>
        <p:txBody>
          <a:bodyPr/>
          <a:lstStyle/>
          <a:p>
            <a:endParaRPr lang="en-US"/>
          </a:p>
        </p:txBody>
      </p:sp>
      <p:sp>
        <p:nvSpPr>
          <p:cNvPr id="46095" name="Freeform 15"/>
          <p:cNvSpPr>
            <a:spLocks/>
          </p:cNvSpPr>
          <p:nvPr/>
        </p:nvSpPr>
        <p:spPr bwMode="auto">
          <a:xfrm>
            <a:off x="4621213" y="3154363"/>
            <a:ext cx="1968500" cy="581025"/>
          </a:xfrm>
          <a:custGeom>
            <a:avLst/>
            <a:gdLst>
              <a:gd name="T0" fmla="*/ 2147483647 w 1240"/>
              <a:gd name="T1" fmla="*/ 2147483647 h 366"/>
              <a:gd name="T2" fmla="*/ 2147483647 w 1240"/>
              <a:gd name="T3" fmla="*/ 2147483647 h 366"/>
              <a:gd name="T4" fmla="*/ 2147483647 w 1240"/>
              <a:gd name="T5" fmla="*/ 2147483647 h 366"/>
              <a:gd name="T6" fmla="*/ 2147483647 w 1240"/>
              <a:gd name="T7" fmla="*/ 2147483647 h 366"/>
              <a:gd name="T8" fmla="*/ 2147483647 w 1240"/>
              <a:gd name="T9" fmla="*/ 2147483647 h 366"/>
              <a:gd name="T10" fmla="*/ 2147483647 w 1240"/>
              <a:gd name="T11" fmla="*/ 2147483647 h 366"/>
              <a:gd name="T12" fmla="*/ 2147483647 w 1240"/>
              <a:gd name="T13" fmla="*/ 2147483647 h 366"/>
              <a:gd name="T14" fmla="*/ 2147483647 w 1240"/>
              <a:gd name="T15" fmla="*/ 2147483647 h 366"/>
              <a:gd name="T16" fmla="*/ 2147483647 w 1240"/>
              <a:gd name="T17" fmla="*/ 2147483647 h 366"/>
              <a:gd name="T18" fmla="*/ 2147483647 w 1240"/>
              <a:gd name="T19" fmla="*/ 2147483647 h 366"/>
              <a:gd name="T20" fmla="*/ 0 w 1240"/>
              <a:gd name="T21" fmla="*/ 0 h 366"/>
              <a:gd name="T22" fmla="*/ 2147483647 w 1240"/>
              <a:gd name="T23" fmla="*/ 2147483647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0"/>
              <a:gd name="T37" fmla="*/ 0 h 366"/>
              <a:gd name="T38" fmla="*/ 1240 w 124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0" h="366">
                <a:moveTo>
                  <a:pt x="1240" y="301"/>
                </a:moveTo>
                <a:lnTo>
                  <a:pt x="1225" y="301"/>
                </a:lnTo>
                <a:lnTo>
                  <a:pt x="1210" y="310"/>
                </a:lnTo>
                <a:lnTo>
                  <a:pt x="1195" y="319"/>
                </a:lnTo>
                <a:lnTo>
                  <a:pt x="1173" y="329"/>
                </a:lnTo>
                <a:lnTo>
                  <a:pt x="1143" y="338"/>
                </a:lnTo>
                <a:lnTo>
                  <a:pt x="1121" y="348"/>
                </a:lnTo>
                <a:lnTo>
                  <a:pt x="1106" y="348"/>
                </a:lnTo>
                <a:lnTo>
                  <a:pt x="1084" y="357"/>
                </a:lnTo>
                <a:lnTo>
                  <a:pt x="1069" y="366"/>
                </a:lnTo>
                <a:lnTo>
                  <a:pt x="0" y="0"/>
                </a:lnTo>
                <a:lnTo>
                  <a:pt x="1240" y="301"/>
                </a:lnTo>
                <a:close/>
              </a:path>
            </a:pathLst>
          </a:custGeom>
          <a:solidFill>
            <a:srgbClr val="CCFFFF"/>
          </a:solidFill>
          <a:ln w="11113">
            <a:solidFill>
              <a:srgbClr val="000000"/>
            </a:solidFill>
            <a:round/>
            <a:headEnd/>
            <a:tailEnd/>
          </a:ln>
        </p:spPr>
        <p:txBody>
          <a:bodyPr/>
          <a:lstStyle/>
          <a:p>
            <a:endParaRPr lang="en-US"/>
          </a:p>
        </p:txBody>
      </p:sp>
      <p:sp>
        <p:nvSpPr>
          <p:cNvPr id="46096" name="Freeform 16"/>
          <p:cNvSpPr>
            <a:spLocks/>
          </p:cNvSpPr>
          <p:nvPr/>
        </p:nvSpPr>
        <p:spPr bwMode="auto">
          <a:xfrm>
            <a:off x="1887538" y="3690938"/>
            <a:ext cx="434975" cy="984250"/>
          </a:xfrm>
          <a:custGeom>
            <a:avLst/>
            <a:gdLst>
              <a:gd name="T0" fmla="*/ 2147483647 w 274"/>
              <a:gd name="T1" fmla="*/ 2147483647 h 620"/>
              <a:gd name="T2" fmla="*/ 2147483647 w 274"/>
              <a:gd name="T3" fmla="*/ 2147483647 h 620"/>
              <a:gd name="T4" fmla="*/ 2147483647 w 274"/>
              <a:gd name="T5" fmla="*/ 2147483647 h 620"/>
              <a:gd name="T6" fmla="*/ 2147483647 w 274"/>
              <a:gd name="T7" fmla="*/ 2147483647 h 620"/>
              <a:gd name="T8" fmla="*/ 2147483647 w 274"/>
              <a:gd name="T9" fmla="*/ 2147483647 h 620"/>
              <a:gd name="T10" fmla="*/ 2147483647 w 274"/>
              <a:gd name="T11" fmla="*/ 2147483647 h 620"/>
              <a:gd name="T12" fmla="*/ 2147483647 w 274"/>
              <a:gd name="T13" fmla="*/ 2147483647 h 620"/>
              <a:gd name="T14" fmla="*/ 2147483647 w 274"/>
              <a:gd name="T15" fmla="*/ 2147483647 h 620"/>
              <a:gd name="T16" fmla="*/ 2147483647 w 274"/>
              <a:gd name="T17" fmla="*/ 2147483647 h 620"/>
              <a:gd name="T18" fmla="*/ 2147483647 w 274"/>
              <a:gd name="T19" fmla="*/ 2147483647 h 620"/>
              <a:gd name="T20" fmla="*/ 2147483647 w 274"/>
              <a:gd name="T21" fmla="*/ 2147483647 h 620"/>
              <a:gd name="T22" fmla="*/ 2147483647 w 274"/>
              <a:gd name="T23" fmla="*/ 0 h 620"/>
              <a:gd name="T24" fmla="*/ 0 w 274"/>
              <a:gd name="T25" fmla="*/ 0 h 620"/>
              <a:gd name="T26" fmla="*/ 0 w 274"/>
              <a:gd name="T27" fmla="*/ 2147483647 h 620"/>
              <a:gd name="T28" fmla="*/ 2147483647 w 274"/>
              <a:gd name="T29" fmla="*/ 2147483647 h 620"/>
              <a:gd name="T30" fmla="*/ 2147483647 w 274"/>
              <a:gd name="T31" fmla="*/ 2147483647 h 620"/>
              <a:gd name="T32" fmla="*/ 2147483647 w 274"/>
              <a:gd name="T33" fmla="*/ 2147483647 h 620"/>
              <a:gd name="T34" fmla="*/ 2147483647 w 274"/>
              <a:gd name="T35" fmla="*/ 2147483647 h 620"/>
              <a:gd name="T36" fmla="*/ 2147483647 w 274"/>
              <a:gd name="T37" fmla="*/ 2147483647 h 620"/>
              <a:gd name="T38" fmla="*/ 2147483647 w 274"/>
              <a:gd name="T39" fmla="*/ 2147483647 h 620"/>
              <a:gd name="T40" fmla="*/ 2147483647 w 274"/>
              <a:gd name="T41" fmla="*/ 2147483647 h 620"/>
              <a:gd name="T42" fmla="*/ 2147483647 w 274"/>
              <a:gd name="T43" fmla="*/ 2147483647 h 620"/>
              <a:gd name="T44" fmla="*/ 2147483647 w 274"/>
              <a:gd name="T45" fmla="*/ 2147483647 h 620"/>
              <a:gd name="T46" fmla="*/ 2147483647 w 274"/>
              <a:gd name="T47" fmla="*/ 2147483647 h 620"/>
              <a:gd name="T48" fmla="*/ 2147483647 w 274"/>
              <a:gd name="T49" fmla="*/ 2147483647 h 620"/>
              <a:gd name="T50" fmla="*/ 2147483647 w 274"/>
              <a:gd name="T51" fmla="*/ 2147483647 h 620"/>
              <a:gd name="T52" fmla="*/ 2147483647 w 274"/>
              <a:gd name="T53" fmla="*/ 2147483647 h 6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4"/>
              <a:gd name="T82" fmla="*/ 0 h 620"/>
              <a:gd name="T83" fmla="*/ 274 w 274"/>
              <a:gd name="T84" fmla="*/ 620 h 6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4" h="620">
                <a:moveTo>
                  <a:pt x="274" y="85"/>
                </a:moveTo>
                <a:lnTo>
                  <a:pt x="252" y="75"/>
                </a:lnTo>
                <a:lnTo>
                  <a:pt x="230" y="66"/>
                </a:lnTo>
                <a:lnTo>
                  <a:pt x="193" y="57"/>
                </a:lnTo>
                <a:lnTo>
                  <a:pt x="170" y="57"/>
                </a:lnTo>
                <a:lnTo>
                  <a:pt x="148" y="47"/>
                </a:lnTo>
                <a:lnTo>
                  <a:pt x="126" y="38"/>
                </a:lnTo>
                <a:lnTo>
                  <a:pt x="111" y="38"/>
                </a:lnTo>
                <a:lnTo>
                  <a:pt x="89" y="28"/>
                </a:lnTo>
                <a:lnTo>
                  <a:pt x="52" y="19"/>
                </a:lnTo>
                <a:lnTo>
                  <a:pt x="37" y="10"/>
                </a:lnTo>
                <a:lnTo>
                  <a:pt x="15" y="0"/>
                </a:lnTo>
                <a:lnTo>
                  <a:pt x="0" y="0"/>
                </a:lnTo>
                <a:lnTo>
                  <a:pt x="0" y="536"/>
                </a:lnTo>
                <a:lnTo>
                  <a:pt x="15" y="536"/>
                </a:lnTo>
                <a:lnTo>
                  <a:pt x="37" y="545"/>
                </a:lnTo>
                <a:lnTo>
                  <a:pt x="52" y="554"/>
                </a:lnTo>
                <a:lnTo>
                  <a:pt x="89" y="564"/>
                </a:lnTo>
                <a:lnTo>
                  <a:pt x="111" y="573"/>
                </a:lnTo>
                <a:lnTo>
                  <a:pt x="126" y="573"/>
                </a:lnTo>
                <a:lnTo>
                  <a:pt x="148" y="583"/>
                </a:lnTo>
                <a:lnTo>
                  <a:pt x="170" y="592"/>
                </a:lnTo>
                <a:lnTo>
                  <a:pt x="193" y="592"/>
                </a:lnTo>
                <a:lnTo>
                  <a:pt x="230" y="601"/>
                </a:lnTo>
                <a:lnTo>
                  <a:pt x="252" y="611"/>
                </a:lnTo>
                <a:lnTo>
                  <a:pt x="274" y="620"/>
                </a:lnTo>
                <a:lnTo>
                  <a:pt x="274" y="85"/>
                </a:lnTo>
                <a:close/>
              </a:path>
            </a:pathLst>
          </a:custGeom>
          <a:solidFill>
            <a:srgbClr val="003366"/>
          </a:solidFill>
          <a:ln w="11113">
            <a:solidFill>
              <a:srgbClr val="000000"/>
            </a:solidFill>
            <a:round/>
            <a:headEnd/>
            <a:tailEnd/>
          </a:ln>
        </p:spPr>
        <p:txBody>
          <a:bodyPr/>
          <a:lstStyle/>
          <a:p>
            <a:endParaRPr lang="en-US"/>
          </a:p>
        </p:txBody>
      </p:sp>
      <p:sp>
        <p:nvSpPr>
          <p:cNvPr id="46097" name="Freeform 17"/>
          <p:cNvSpPr>
            <a:spLocks/>
          </p:cNvSpPr>
          <p:nvPr/>
        </p:nvSpPr>
        <p:spPr bwMode="auto">
          <a:xfrm>
            <a:off x="2322513" y="3170238"/>
            <a:ext cx="1427162" cy="1490662"/>
          </a:xfrm>
          <a:custGeom>
            <a:avLst/>
            <a:gdLst>
              <a:gd name="T0" fmla="*/ 2147483647 w 899"/>
              <a:gd name="T1" fmla="*/ 0 h 939"/>
              <a:gd name="T2" fmla="*/ 0 w 899"/>
              <a:gd name="T3" fmla="*/ 2147483647 h 939"/>
              <a:gd name="T4" fmla="*/ 0 w 899"/>
              <a:gd name="T5" fmla="*/ 2147483647 h 939"/>
              <a:gd name="T6" fmla="*/ 2147483647 w 899"/>
              <a:gd name="T7" fmla="*/ 2147483647 h 939"/>
              <a:gd name="T8" fmla="*/ 2147483647 w 899"/>
              <a:gd name="T9" fmla="*/ 0 h 939"/>
              <a:gd name="T10" fmla="*/ 0 60000 65536"/>
              <a:gd name="T11" fmla="*/ 0 60000 65536"/>
              <a:gd name="T12" fmla="*/ 0 60000 65536"/>
              <a:gd name="T13" fmla="*/ 0 60000 65536"/>
              <a:gd name="T14" fmla="*/ 0 60000 65536"/>
              <a:gd name="T15" fmla="*/ 0 w 899"/>
              <a:gd name="T16" fmla="*/ 0 h 939"/>
              <a:gd name="T17" fmla="*/ 899 w 899"/>
              <a:gd name="T18" fmla="*/ 939 h 939"/>
            </a:gdLst>
            <a:ahLst/>
            <a:cxnLst>
              <a:cxn ang="T10">
                <a:pos x="T0" y="T1"/>
              </a:cxn>
              <a:cxn ang="T11">
                <a:pos x="T2" y="T3"/>
              </a:cxn>
              <a:cxn ang="T12">
                <a:pos x="T4" y="T5"/>
              </a:cxn>
              <a:cxn ang="T13">
                <a:pos x="T6" y="T7"/>
              </a:cxn>
              <a:cxn ang="T14">
                <a:pos x="T8" y="T9"/>
              </a:cxn>
            </a:cxnLst>
            <a:rect l="T15" t="T16" r="T17" b="T18"/>
            <a:pathLst>
              <a:path w="899" h="939">
                <a:moveTo>
                  <a:pt x="899" y="0"/>
                </a:moveTo>
                <a:lnTo>
                  <a:pt x="0" y="403"/>
                </a:lnTo>
                <a:lnTo>
                  <a:pt x="0" y="939"/>
                </a:lnTo>
                <a:lnTo>
                  <a:pt x="899" y="535"/>
                </a:lnTo>
                <a:lnTo>
                  <a:pt x="899" y="0"/>
                </a:lnTo>
                <a:close/>
              </a:path>
            </a:pathLst>
          </a:custGeom>
          <a:solidFill>
            <a:srgbClr val="003366"/>
          </a:solidFill>
          <a:ln w="11113">
            <a:solidFill>
              <a:srgbClr val="000000"/>
            </a:solidFill>
            <a:round/>
            <a:headEnd/>
            <a:tailEnd/>
          </a:ln>
        </p:spPr>
        <p:txBody>
          <a:bodyPr/>
          <a:lstStyle/>
          <a:p>
            <a:endParaRPr lang="en-US"/>
          </a:p>
        </p:txBody>
      </p:sp>
      <p:sp>
        <p:nvSpPr>
          <p:cNvPr id="46098" name="Freeform 18"/>
          <p:cNvSpPr>
            <a:spLocks/>
          </p:cNvSpPr>
          <p:nvPr/>
        </p:nvSpPr>
        <p:spPr bwMode="auto">
          <a:xfrm>
            <a:off x="1887538" y="3170238"/>
            <a:ext cx="1862137" cy="655637"/>
          </a:xfrm>
          <a:custGeom>
            <a:avLst/>
            <a:gdLst>
              <a:gd name="T0" fmla="*/ 2147483647 w 1173"/>
              <a:gd name="T1" fmla="*/ 2147483647 h 413"/>
              <a:gd name="T2" fmla="*/ 2147483647 w 1173"/>
              <a:gd name="T3" fmla="*/ 2147483647 h 413"/>
              <a:gd name="T4" fmla="*/ 2147483647 w 1173"/>
              <a:gd name="T5" fmla="*/ 2147483647 h 413"/>
              <a:gd name="T6" fmla="*/ 2147483647 w 1173"/>
              <a:gd name="T7" fmla="*/ 2147483647 h 413"/>
              <a:gd name="T8" fmla="*/ 2147483647 w 1173"/>
              <a:gd name="T9" fmla="*/ 2147483647 h 413"/>
              <a:gd name="T10" fmla="*/ 2147483647 w 1173"/>
              <a:gd name="T11" fmla="*/ 2147483647 h 413"/>
              <a:gd name="T12" fmla="*/ 2147483647 w 1173"/>
              <a:gd name="T13" fmla="*/ 2147483647 h 413"/>
              <a:gd name="T14" fmla="*/ 2147483647 w 1173"/>
              <a:gd name="T15" fmla="*/ 2147483647 h 413"/>
              <a:gd name="T16" fmla="*/ 2147483647 w 1173"/>
              <a:gd name="T17" fmla="*/ 2147483647 h 413"/>
              <a:gd name="T18" fmla="*/ 2147483647 w 1173"/>
              <a:gd name="T19" fmla="*/ 2147483647 h 413"/>
              <a:gd name="T20" fmla="*/ 2147483647 w 1173"/>
              <a:gd name="T21" fmla="*/ 2147483647 h 413"/>
              <a:gd name="T22" fmla="*/ 2147483647 w 1173"/>
              <a:gd name="T23" fmla="*/ 2147483647 h 413"/>
              <a:gd name="T24" fmla="*/ 0 w 1173"/>
              <a:gd name="T25" fmla="*/ 2147483647 h 413"/>
              <a:gd name="T26" fmla="*/ 2147483647 w 1173"/>
              <a:gd name="T27" fmla="*/ 0 h 413"/>
              <a:gd name="T28" fmla="*/ 2147483647 w 1173"/>
              <a:gd name="T29" fmla="*/ 2147483647 h 4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3"/>
              <a:gd name="T46" fmla="*/ 0 h 413"/>
              <a:gd name="T47" fmla="*/ 1173 w 1173"/>
              <a:gd name="T48" fmla="*/ 413 h 4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3" h="413">
                <a:moveTo>
                  <a:pt x="274" y="413"/>
                </a:moveTo>
                <a:lnTo>
                  <a:pt x="252" y="403"/>
                </a:lnTo>
                <a:lnTo>
                  <a:pt x="230" y="394"/>
                </a:lnTo>
                <a:lnTo>
                  <a:pt x="193" y="385"/>
                </a:lnTo>
                <a:lnTo>
                  <a:pt x="170" y="385"/>
                </a:lnTo>
                <a:lnTo>
                  <a:pt x="148" y="375"/>
                </a:lnTo>
                <a:lnTo>
                  <a:pt x="126" y="366"/>
                </a:lnTo>
                <a:lnTo>
                  <a:pt x="111" y="366"/>
                </a:lnTo>
                <a:lnTo>
                  <a:pt x="89" y="356"/>
                </a:lnTo>
                <a:lnTo>
                  <a:pt x="52" y="347"/>
                </a:lnTo>
                <a:lnTo>
                  <a:pt x="37" y="338"/>
                </a:lnTo>
                <a:lnTo>
                  <a:pt x="15" y="328"/>
                </a:lnTo>
                <a:lnTo>
                  <a:pt x="0" y="328"/>
                </a:lnTo>
                <a:lnTo>
                  <a:pt x="1173" y="0"/>
                </a:lnTo>
                <a:lnTo>
                  <a:pt x="274" y="413"/>
                </a:lnTo>
                <a:close/>
              </a:path>
            </a:pathLst>
          </a:custGeom>
          <a:solidFill>
            <a:srgbClr val="0066CC"/>
          </a:solidFill>
          <a:ln w="11113">
            <a:solidFill>
              <a:srgbClr val="000000"/>
            </a:solidFill>
            <a:round/>
            <a:headEnd/>
            <a:tailEnd/>
          </a:ln>
        </p:spPr>
        <p:txBody>
          <a:bodyPr/>
          <a:lstStyle/>
          <a:p>
            <a:endParaRPr lang="en-US"/>
          </a:p>
        </p:txBody>
      </p:sp>
      <p:sp>
        <p:nvSpPr>
          <p:cNvPr id="46099" name="Freeform 19"/>
          <p:cNvSpPr>
            <a:spLocks/>
          </p:cNvSpPr>
          <p:nvPr/>
        </p:nvSpPr>
        <p:spPr bwMode="auto">
          <a:xfrm>
            <a:off x="2428875" y="3840163"/>
            <a:ext cx="401638" cy="923925"/>
          </a:xfrm>
          <a:custGeom>
            <a:avLst/>
            <a:gdLst>
              <a:gd name="T0" fmla="*/ 2147483647 w 253"/>
              <a:gd name="T1" fmla="*/ 2147483647 h 582"/>
              <a:gd name="T2" fmla="*/ 2147483647 w 253"/>
              <a:gd name="T3" fmla="*/ 2147483647 h 582"/>
              <a:gd name="T4" fmla="*/ 2147483647 w 253"/>
              <a:gd name="T5" fmla="*/ 2147483647 h 582"/>
              <a:gd name="T6" fmla="*/ 2147483647 w 253"/>
              <a:gd name="T7" fmla="*/ 2147483647 h 582"/>
              <a:gd name="T8" fmla="*/ 2147483647 w 253"/>
              <a:gd name="T9" fmla="*/ 2147483647 h 582"/>
              <a:gd name="T10" fmla="*/ 2147483647 w 253"/>
              <a:gd name="T11" fmla="*/ 2147483647 h 582"/>
              <a:gd name="T12" fmla="*/ 2147483647 w 253"/>
              <a:gd name="T13" fmla="*/ 2147483647 h 582"/>
              <a:gd name="T14" fmla="*/ 2147483647 w 253"/>
              <a:gd name="T15" fmla="*/ 2147483647 h 582"/>
              <a:gd name="T16" fmla="*/ 2147483647 w 253"/>
              <a:gd name="T17" fmla="*/ 0 h 582"/>
              <a:gd name="T18" fmla="*/ 0 w 253"/>
              <a:gd name="T19" fmla="*/ 0 h 582"/>
              <a:gd name="T20" fmla="*/ 0 w 253"/>
              <a:gd name="T21" fmla="*/ 2147483647 h 582"/>
              <a:gd name="T22" fmla="*/ 2147483647 w 253"/>
              <a:gd name="T23" fmla="*/ 2147483647 h 582"/>
              <a:gd name="T24" fmla="*/ 2147483647 w 253"/>
              <a:gd name="T25" fmla="*/ 2147483647 h 582"/>
              <a:gd name="T26" fmla="*/ 2147483647 w 253"/>
              <a:gd name="T27" fmla="*/ 2147483647 h 582"/>
              <a:gd name="T28" fmla="*/ 2147483647 w 253"/>
              <a:gd name="T29" fmla="*/ 2147483647 h 582"/>
              <a:gd name="T30" fmla="*/ 2147483647 w 253"/>
              <a:gd name="T31" fmla="*/ 2147483647 h 582"/>
              <a:gd name="T32" fmla="*/ 2147483647 w 253"/>
              <a:gd name="T33" fmla="*/ 2147483647 h 582"/>
              <a:gd name="T34" fmla="*/ 2147483647 w 253"/>
              <a:gd name="T35" fmla="*/ 2147483647 h 582"/>
              <a:gd name="T36" fmla="*/ 2147483647 w 253"/>
              <a:gd name="T37" fmla="*/ 2147483647 h 582"/>
              <a:gd name="T38" fmla="*/ 2147483647 w 253"/>
              <a:gd name="T39" fmla="*/ 2147483647 h 582"/>
              <a:gd name="T40" fmla="*/ 2147483647 w 253"/>
              <a:gd name="T41" fmla="*/ 2147483647 h 5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3"/>
              <a:gd name="T64" fmla="*/ 0 h 582"/>
              <a:gd name="T65" fmla="*/ 253 w 253"/>
              <a:gd name="T66" fmla="*/ 582 h 5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3" h="582">
                <a:moveTo>
                  <a:pt x="253" y="47"/>
                </a:moveTo>
                <a:lnTo>
                  <a:pt x="230" y="38"/>
                </a:lnTo>
                <a:lnTo>
                  <a:pt x="208" y="38"/>
                </a:lnTo>
                <a:lnTo>
                  <a:pt x="156" y="28"/>
                </a:lnTo>
                <a:lnTo>
                  <a:pt x="134" y="28"/>
                </a:lnTo>
                <a:lnTo>
                  <a:pt x="112" y="19"/>
                </a:lnTo>
                <a:lnTo>
                  <a:pt x="89" y="19"/>
                </a:lnTo>
                <a:lnTo>
                  <a:pt x="45" y="10"/>
                </a:lnTo>
                <a:lnTo>
                  <a:pt x="22" y="0"/>
                </a:lnTo>
                <a:lnTo>
                  <a:pt x="0" y="0"/>
                </a:lnTo>
                <a:lnTo>
                  <a:pt x="0" y="535"/>
                </a:lnTo>
                <a:lnTo>
                  <a:pt x="22" y="535"/>
                </a:lnTo>
                <a:lnTo>
                  <a:pt x="45" y="545"/>
                </a:lnTo>
                <a:lnTo>
                  <a:pt x="89" y="554"/>
                </a:lnTo>
                <a:lnTo>
                  <a:pt x="112" y="554"/>
                </a:lnTo>
                <a:lnTo>
                  <a:pt x="134" y="564"/>
                </a:lnTo>
                <a:lnTo>
                  <a:pt x="156" y="564"/>
                </a:lnTo>
                <a:lnTo>
                  <a:pt x="208" y="573"/>
                </a:lnTo>
                <a:lnTo>
                  <a:pt x="230" y="573"/>
                </a:lnTo>
                <a:lnTo>
                  <a:pt x="253" y="582"/>
                </a:lnTo>
                <a:lnTo>
                  <a:pt x="253" y="47"/>
                </a:lnTo>
                <a:close/>
              </a:path>
            </a:pathLst>
          </a:custGeom>
          <a:solidFill>
            <a:srgbClr val="804040"/>
          </a:solidFill>
          <a:ln w="11113">
            <a:solidFill>
              <a:srgbClr val="000000"/>
            </a:solidFill>
            <a:round/>
            <a:headEnd/>
            <a:tailEnd/>
          </a:ln>
        </p:spPr>
        <p:txBody>
          <a:bodyPr/>
          <a:lstStyle/>
          <a:p>
            <a:endParaRPr lang="en-US"/>
          </a:p>
        </p:txBody>
      </p:sp>
      <p:sp>
        <p:nvSpPr>
          <p:cNvPr id="46100" name="Freeform 20"/>
          <p:cNvSpPr>
            <a:spLocks/>
          </p:cNvSpPr>
          <p:nvPr/>
        </p:nvSpPr>
        <p:spPr bwMode="auto">
          <a:xfrm>
            <a:off x="2830513" y="3184525"/>
            <a:ext cx="1023937" cy="1565275"/>
          </a:xfrm>
          <a:custGeom>
            <a:avLst/>
            <a:gdLst>
              <a:gd name="T0" fmla="*/ 2147483647 w 645"/>
              <a:gd name="T1" fmla="*/ 0 h 986"/>
              <a:gd name="T2" fmla="*/ 0 w 645"/>
              <a:gd name="T3" fmla="*/ 2147483647 h 986"/>
              <a:gd name="T4" fmla="*/ 0 w 645"/>
              <a:gd name="T5" fmla="*/ 2147483647 h 986"/>
              <a:gd name="T6" fmla="*/ 2147483647 w 645"/>
              <a:gd name="T7" fmla="*/ 2147483647 h 986"/>
              <a:gd name="T8" fmla="*/ 2147483647 w 645"/>
              <a:gd name="T9" fmla="*/ 0 h 986"/>
              <a:gd name="T10" fmla="*/ 0 60000 65536"/>
              <a:gd name="T11" fmla="*/ 0 60000 65536"/>
              <a:gd name="T12" fmla="*/ 0 60000 65536"/>
              <a:gd name="T13" fmla="*/ 0 60000 65536"/>
              <a:gd name="T14" fmla="*/ 0 60000 65536"/>
              <a:gd name="T15" fmla="*/ 0 w 645"/>
              <a:gd name="T16" fmla="*/ 0 h 986"/>
              <a:gd name="T17" fmla="*/ 645 w 645"/>
              <a:gd name="T18" fmla="*/ 986 h 986"/>
            </a:gdLst>
            <a:ahLst/>
            <a:cxnLst>
              <a:cxn ang="T10">
                <a:pos x="T0" y="T1"/>
              </a:cxn>
              <a:cxn ang="T11">
                <a:pos x="T2" y="T3"/>
              </a:cxn>
              <a:cxn ang="T12">
                <a:pos x="T4" y="T5"/>
              </a:cxn>
              <a:cxn ang="T13">
                <a:pos x="T6" y="T7"/>
              </a:cxn>
              <a:cxn ang="T14">
                <a:pos x="T8" y="T9"/>
              </a:cxn>
            </a:cxnLst>
            <a:rect l="T15" t="T16" r="T17" b="T18"/>
            <a:pathLst>
              <a:path w="645" h="986">
                <a:moveTo>
                  <a:pt x="645" y="0"/>
                </a:moveTo>
                <a:lnTo>
                  <a:pt x="0" y="451"/>
                </a:lnTo>
                <a:lnTo>
                  <a:pt x="0" y="986"/>
                </a:lnTo>
                <a:lnTo>
                  <a:pt x="645" y="535"/>
                </a:lnTo>
                <a:lnTo>
                  <a:pt x="645" y="0"/>
                </a:lnTo>
                <a:close/>
              </a:path>
            </a:pathLst>
          </a:custGeom>
          <a:solidFill>
            <a:srgbClr val="804040"/>
          </a:solidFill>
          <a:ln w="11113">
            <a:solidFill>
              <a:srgbClr val="000000"/>
            </a:solidFill>
            <a:round/>
            <a:headEnd/>
            <a:tailEnd/>
          </a:ln>
        </p:spPr>
        <p:txBody>
          <a:bodyPr/>
          <a:lstStyle/>
          <a:p>
            <a:endParaRPr lang="en-US"/>
          </a:p>
        </p:txBody>
      </p:sp>
      <p:sp>
        <p:nvSpPr>
          <p:cNvPr id="46101" name="Freeform 21"/>
          <p:cNvSpPr>
            <a:spLocks/>
          </p:cNvSpPr>
          <p:nvPr/>
        </p:nvSpPr>
        <p:spPr bwMode="auto">
          <a:xfrm>
            <a:off x="2428875" y="3184525"/>
            <a:ext cx="1425575" cy="730250"/>
          </a:xfrm>
          <a:custGeom>
            <a:avLst/>
            <a:gdLst>
              <a:gd name="T0" fmla="*/ 2147483647 w 898"/>
              <a:gd name="T1" fmla="*/ 2147483647 h 460"/>
              <a:gd name="T2" fmla="*/ 2147483647 w 898"/>
              <a:gd name="T3" fmla="*/ 2147483647 h 460"/>
              <a:gd name="T4" fmla="*/ 2147483647 w 898"/>
              <a:gd name="T5" fmla="*/ 2147483647 h 460"/>
              <a:gd name="T6" fmla="*/ 2147483647 w 898"/>
              <a:gd name="T7" fmla="*/ 2147483647 h 460"/>
              <a:gd name="T8" fmla="*/ 2147483647 w 898"/>
              <a:gd name="T9" fmla="*/ 2147483647 h 460"/>
              <a:gd name="T10" fmla="*/ 2147483647 w 898"/>
              <a:gd name="T11" fmla="*/ 2147483647 h 460"/>
              <a:gd name="T12" fmla="*/ 2147483647 w 898"/>
              <a:gd name="T13" fmla="*/ 2147483647 h 460"/>
              <a:gd name="T14" fmla="*/ 2147483647 w 898"/>
              <a:gd name="T15" fmla="*/ 2147483647 h 460"/>
              <a:gd name="T16" fmla="*/ 2147483647 w 898"/>
              <a:gd name="T17" fmla="*/ 2147483647 h 460"/>
              <a:gd name="T18" fmla="*/ 0 w 898"/>
              <a:gd name="T19" fmla="*/ 2147483647 h 460"/>
              <a:gd name="T20" fmla="*/ 2147483647 w 898"/>
              <a:gd name="T21" fmla="*/ 0 h 460"/>
              <a:gd name="T22" fmla="*/ 2147483647 w 898"/>
              <a:gd name="T23" fmla="*/ 2147483647 h 4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8"/>
              <a:gd name="T37" fmla="*/ 0 h 460"/>
              <a:gd name="T38" fmla="*/ 898 w 898"/>
              <a:gd name="T39" fmla="*/ 460 h 4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8" h="460">
                <a:moveTo>
                  <a:pt x="253" y="460"/>
                </a:moveTo>
                <a:lnTo>
                  <a:pt x="230" y="451"/>
                </a:lnTo>
                <a:lnTo>
                  <a:pt x="208" y="451"/>
                </a:lnTo>
                <a:lnTo>
                  <a:pt x="156" y="441"/>
                </a:lnTo>
                <a:lnTo>
                  <a:pt x="134" y="441"/>
                </a:lnTo>
                <a:lnTo>
                  <a:pt x="112" y="432"/>
                </a:lnTo>
                <a:lnTo>
                  <a:pt x="89" y="432"/>
                </a:lnTo>
                <a:lnTo>
                  <a:pt x="45" y="423"/>
                </a:lnTo>
                <a:lnTo>
                  <a:pt x="22" y="413"/>
                </a:lnTo>
                <a:lnTo>
                  <a:pt x="0" y="413"/>
                </a:lnTo>
                <a:lnTo>
                  <a:pt x="898" y="0"/>
                </a:lnTo>
                <a:lnTo>
                  <a:pt x="253" y="460"/>
                </a:lnTo>
                <a:close/>
              </a:path>
            </a:pathLst>
          </a:custGeom>
          <a:solidFill>
            <a:srgbClr val="FF8080"/>
          </a:solidFill>
          <a:ln w="11113">
            <a:solidFill>
              <a:srgbClr val="000000"/>
            </a:solidFill>
            <a:round/>
            <a:headEnd/>
            <a:tailEnd/>
          </a:ln>
        </p:spPr>
        <p:txBody>
          <a:bodyPr/>
          <a:lstStyle/>
          <a:p>
            <a:endParaRPr lang="en-US"/>
          </a:p>
        </p:txBody>
      </p:sp>
      <p:sp>
        <p:nvSpPr>
          <p:cNvPr id="46102" name="Freeform 22"/>
          <p:cNvSpPr>
            <a:spLocks/>
          </p:cNvSpPr>
          <p:nvPr/>
        </p:nvSpPr>
        <p:spPr bwMode="auto">
          <a:xfrm>
            <a:off x="3241675" y="3795713"/>
            <a:ext cx="2722563" cy="1073150"/>
          </a:xfrm>
          <a:custGeom>
            <a:avLst/>
            <a:gdLst>
              <a:gd name="T0" fmla="*/ 2147483647 w 1715"/>
              <a:gd name="T1" fmla="*/ 0 h 676"/>
              <a:gd name="T2" fmla="*/ 2147483647 w 1715"/>
              <a:gd name="T3" fmla="*/ 2147483647 h 676"/>
              <a:gd name="T4" fmla="*/ 2147483647 w 1715"/>
              <a:gd name="T5" fmla="*/ 2147483647 h 676"/>
              <a:gd name="T6" fmla="*/ 2147483647 w 1715"/>
              <a:gd name="T7" fmla="*/ 2147483647 h 676"/>
              <a:gd name="T8" fmla="*/ 2147483647 w 1715"/>
              <a:gd name="T9" fmla="*/ 2147483647 h 676"/>
              <a:gd name="T10" fmla="*/ 2147483647 w 1715"/>
              <a:gd name="T11" fmla="*/ 2147483647 h 676"/>
              <a:gd name="T12" fmla="*/ 2147483647 w 1715"/>
              <a:gd name="T13" fmla="*/ 2147483647 h 676"/>
              <a:gd name="T14" fmla="*/ 2147483647 w 1715"/>
              <a:gd name="T15" fmla="*/ 2147483647 h 676"/>
              <a:gd name="T16" fmla="*/ 2147483647 w 1715"/>
              <a:gd name="T17" fmla="*/ 2147483647 h 676"/>
              <a:gd name="T18" fmla="*/ 2147483647 w 1715"/>
              <a:gd name="T19" fmla="*/ 2147483647 h 676"/>
              <a:gd name="T20" fmla="*/ 2147483647 w 1715"/>
              <a:gd name="T21" fmla="*/ 2147483647 h 676"/>
              <a:gd name="T22" fmla="*/ 2147483647 w 1715"/>
              <a:gd name="T23" fmla="*/ 2147483647 h 676"/>
              <a:gd name="T24" fmla="*/ 2147483647 w 1715"/>
              <a:gd name="T25" fmla="*/ 2147483647 h 676"/>
              <a:gd name="T26" fmla="*/ 2147483647 w 1715"/>
              <a:gd name="T27" fmla="*/ 2147483647 h 676"/>
              <a:gd name="T28" fmla="*/ 2147483647 w 1715"/>
              <a:gd name="T29" fmla="*/ 2147483647 h 676"/>
              <a:gd name="T30" fmla="*/ 2147483647 w 1715"/>
              <a:gd name="T31" fmla="*/ 2147483647 h 676"/>
              <a:gd name="T32" fmla="*/ 2147483647 w 1715"/>
              <a:gd name="T33" fmla="*/ 2147483647 h 676"/>
              <a:gd name="T34" fmla="*/ 2147483647 w 1715"/>
              <a:gd name="T35" fmla="*/ 2147483647 h 676"/>
              <a:gd name="T36" fmla="*/ 2147483647 w 1715"/>
              <a:gd name="T37" fmla="*/ 2147483647 h 676"/>
              <a:gd name="T38" fmla="*/ 2147483647 w 1715"/>
              <a:gd name="T39" fmla="*/ 2147483647 h 676"/>
              <a:gd name="T40" fmla="*/ 2147483647 w 1715"/>
              <a:gd name="T41" fmla="*/ 2147483647 h 676"/>
              <a:gd name="T42" fmla="*/ 2147483647 w 1715"/>
              <a:gd name="T43" fmla="*/ 2147483647 h 676"/>
              <a:gd name="T44" fmla="*/ 2147483647 w 1715"/>
              <a:gd name="T45" fmla="*/ 2147483647 h 676"/>
              <a:gd name="T46" fmla="*/ 2147483647 w 1715"/>
              <a:gd name="T47" fmla="*/ 2147483647 h 676"/>
              <a:gd name="T48" fmla="*/ 2147483647 w 1715"/>
              <a:gd name="T49" fmla="*/ 2147483647 h 676"/>
              <a:gd name="T50" fmla="*/ 2147483647 w 1715"/>
              <a:gd name="T51" fmla="*/ 2147483647 h 676"/>
              <a:gd name="T52" fmla="*/ 2147483647 w 1715"/>
              <a:gd name="T53" fmla="*/ 2147483647 h 676"/>
              <a:gd name="T54" fmla="*/ 0 w 1715"/>
              <a:gd name="T55" fmla="*/ 2147483647 h 676"/>
              <a:gd name="T56" fmla="*/ 2147483647 w 1715"/>
              <a:gd name="T57" fmla="*/ 2147483647 h 676"/>
              <a:gd name="T58" fmla="*/ 2147483647 w 1715"/>
              <a:gd name="T59" fmla="*/ 2147483647 h 676"/>
              <a:gd name="T60" fmla="*/ 2147483647 w 1715"/>
              <a:gd name="T61" fmla="*/ 2147483647 h 676"/>
              <a:gd name="T62" fmla="*/ 2147483647 w 1715"/>
              <a:gd name="T63" fmla="*/ 2147483647 h 676"/>
              <a:gd name="T64" fmla="*/ 2147483647 w 1715"/>
              <a:gd name="T65" fmla="*/ 2147483647 h 676"/>
              <a:gd name="T66" fmla="*/ 2147483647 w 1715"/>
              <a:gd name="T67" fmla="*/ 2147483647 h 676"/>
              <a:gd name="T68" fmla="*/ 2147483647 w 1715"/>
              <a:gd name="T69" fmla="*/ 2147483647 h 676"/>
              <a:gd name="T70" fmla="*/ 2147483647 w 1715"/>
              <a:gd name="T71" fmla="*/ 2147483647 h 676"/>
              <a:gd name="T72" fmla="*/ 2147483647 w 1715"/>
              <a:gd name="T73" fmla="*/ 2147483647 h 676"/>
              <a:gd name="T74" fmla="*/ 2147483647 w 1715"/>
              <a:gd name="T75" fmla="*/ 2147483647 h 676"/>
              <a:gd name="T76" fmla="*/ 2147483647 w 1715"/>
              <a:gd name="T77" fmla="*/ 2147483647 h 676"/>
              <a:gd name="T78" fmla="*/ 2147483647 w 1715"/>
              <a:gd name="T79" fmla="*/ 2147483647 h 676"/>
              <a:gd name="T80" fmla="*/ 2147483647 w 1715"/>
              <a:gd name="T81" fmla="*/ 2147483647 h 676"/>
              <a:gd name="T82" fmla="*/ 2147483647 w 1715"/>
              <a:gd name="T83" fmla="*/ 2147483647 h 676"/>
              <a:gd name="T84" fmla="*/ 2147483647 w 1715"/>
              <a:gd name="T85" fmla="*/ 2147483647 h 676"/>
              <a:gd name="T86" fmla="*/ 2147483647 w 1715"/>
              <a:gd name="T87" fmla="*/ 2147483647 h 676"/>
              <a:gd name="T88" fmla="*/ 2147483647 w 1715"/>
              <a:gd name="T89" fmla="*/ 2147483647 h 676"/>
              <a:gd name="T90" fmla="*/ 2147483647 w 1715"/>
              <a:gd name="T91" fmla="*/ 2147483647 h 676"/>
              <a:gd name="T92" fmla="*/ 2147483647 w 1715"/>
              <a:gd name="T93" fmla="*/ 2147483647 h 676"/>
              <a:gd name="T94" fmla="*/ 2147483647 w 1715"/>
              <a:gd name="T95" fmla="*/ 2147483647 h 676"/>
              <a:gd name="T96" fmla="*/ 2147483647 w 1715"/>
              <a:gd name="T97" fmla="*/ 2147483647 h 676"/>
              <a:gd name="T98" fmla="*/ 2147483647 w 1715"/>
              <a:gd name="T99" fmla="*/ 2147483647 h 676"/>
              <a:gd name="T100" fmla="*/ 2147483647 w 1715"/>
              <a:gd name="T101" fmla="*/ 2147483647 h 676"/>
              <a:gd name="T102" fmla="*/ 2147483647 w 1715"/>
              <a:gd name="T103" fmla="*/ 2147483647 h 676"/>
              <a:gd name="T104" fmla="*/ 2147483647 w 1715"/>
              <a:gd name="T105" fmla="*/ 2147483647 h 676"/>
              <a:gd name="T106" fmla="*/ 2147483647 w 1715"/>
              <a:gd name="T107" fmla="*/ 2147483647 h 676"/>
              <a:gd name="T108" fmla="*/ 2147483647 w 1715"/>
              <a:gd name="T109" fmla="*/ 2147483647 h 6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15"/>
              <a:gd name="T166" fmla="*/ 0 h 676"/>
              <a:gd name="T167" fmla="*/ 1715 w 1715"/>
              <a:gd name="T168" fmla="*/ 676 h 6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15" h="676">
                <a:moveTo>
                  <a:pt x="1715" y="0"/>
                </a:moveTo>
                <a:lnTo>
                  <a:pt x="1693" y="0"/>
                </a:lnTo>
                <a:lnTo>
                  <a:pt x="1656" y="19"/>
                </a:lnTo>
                <a:lnTo>
                  <a:pt x="1634" y="19"/>
                </a:lnTo>
                <a:lnTo>
                  <a:pt x="1611" y="28"/>
                </a:lnTo>
                <a:lnTo>
                  <a:pt x="1589" y="28"/>
                </a:lnTo>
                <a:lnTo>
                  <a:pt x="1552" y="47"/>
                </a:lnTo>
                <a:lnTo>
                  <a:pt x="1530" y="47"/>
                </a:lnTo>
                <a:lnTo>
                  <a:pt x="1507" y="56"/>
                </a:lnTo>
                <a:lnTo>
                  <a:pt x="1463" y="66"/>
                </a:lnTo>
                <a:lnTo>
                  <a:pt x="1441" y="66"/>
                </a:lnTo>
                <a:lnTo>
                  <a:pt x="1418" y="75"/>
                </a:lnTo>
                <a:lnTo>
                  <a:pt x="1389" y="75"/>
                </a:lnTo>
                <a:lnTo>
                  <a:pt x="1344" y="85"/>
                </a:lnTo>
                <a:lnTo>
                  <a:pt x="1322" y="85"/>
                </a:lnTo>
                <a:lnTo>
                  <a:pt x="1299" y="94"/>
                </a:lnTo>
                <a:lnTo>
                  <a:pt x="1270" y="94"/>
                </a:lnTo>
                <a:lnTo>
                  <a:pt x="1225" y="103"/>
                </a:lnTo>
                <a:lnTo>
                  <a:pt x="1196" y="103"/>
                </a:lnTo>
                <a:lnTo>
                  <a:pt x="1173" y="113"/>
                </a:lnTo>
                <a:lnTo>
                  <a:pt x="1121" y="113"/>
                </a:lnTo>
                <a:lnTo>
                  <a:pt x="1099" y="113"/>
                </a:lnTo>
                <a:lnTo>
                  <a:pt x="1069" y="122"/>
                </a:lnTo>
                <a:lnTo>
                  <a:pt x="1047" y="122"/>
                </a:lnTo>
                <a:lnTo>
                  <a:pt x="995" y="122"/>
                </a:lnTo>
                <a:lnTo>
                  <a:pt x="965" y="131"/>
                </a:lnTo>
                <a:lnTo>
                  <a:pt x="943" y="131"/>
                </a:lnTo>
                <a:lnTo>
                  <a:pt x="891" y="131"/>
                </a:lnTo>
                <a:lnTo>
                  <a:pt x="862" y="131"/>
                </a:lnTo>
                <a:lnTo>
                  <a:pt x="832" y="131"/>
                </a:lnTo>
                <a:lnTo>
                  <a:pt x="810" y="131"/>
                </a:lnTo>
                <a:lnTo>
                  <a:pt x="758" y="141"/>
                </a:lnTo>
                <a:lnTo>
                  <a:pt x="728" y="141"/>
                </a:lnTo>
                <a:lnTo>
                  <a:pt x="698" y="141"/>
                </a:lnTo>
                <a:lnTo>
                  <a:pt x="676" y="141"/>
                </a:lnTo>
                <a:lnTo>
                  <a:pt x="624" y="141"/>
                </a:lnTo>
                <a:lnTo>
                  <a:pt x="594" y="141"/>
                </a:lnTo>
                <a:lnTo>
                  <a:pt x="565" y="141"/>
                </a:lnTo>
                <a:lnTo>
                  <a:pt x="513" y="141"/>
                </a:lnTo>
                <a:lnTo>
                  <a:pt x="490" y="131"/>
                </a:lnTo>
                <a:lnTo>
                  <a:pt x="461" y="131"/>
                </a:lnTo>
                <a:lnTo>
                  <a:pt x="438" y="131"/>
                </a:lnTo>
                <a:lnTo>
                  <a:pt x="379" y="131"/>
                </a:lnTo>
                <a:lnTo>
                  <a:pt x="357" y="131"/>
                </a:lnTo>
                <a:lnTo>
                  <a:pt x="327" y="131"/>
                </a:lnTo>
                <a:lnTo>
                  <a:pt x="275" y="122"/>
                </a:lnTo>
                <a:lnTo>
                  <a:pt x="253" y="122"/>
                </a:lnTo>
                <a:lnTo>
                  <a:pt x="223" y="122"/>
                </a:lnTo>
                <a:lnTo>
                  <a:pt x="201" y="113"/>
                </a:lnTo>
                <a:lnTo>
                  <a:pt x="149" y="113"/>
                </a:lnTo>
                <a:lnTo>
                  <a:pt x="127" y="113"/>
                </a:lnTo>
                <a:lnTo>
                  <a:pt x="97" y="103"/>
                </a:lnTo>
                <a:lnTo>
                  <a:pt x="75" y="103"/>
                </a:lnTo>
                <a:lnTo>
                  <a:pt x="23" y="94"/>
                </a:lnTo>
                <a:lnTo>
                  <a:pt x="0" y="94"/>
                </a:lnTo>
                <a:lnTo>
                  <a:pt x="0" y="629"/>
                </a:lnTo>
                <a:lnTo>
                  <a:pt x="23" y="629"/>
                </a:lnTo>
                <a:lnTo>
                  <a:pt x="75" y="639"/>
                </a:lnTo>
                <a:lnTo>
                  <a:pt x="97" y="639"/>
                </a:lnTo>
                <a:lnTo>
                  <a:pt x="127" y="648"/>
                </a:lnTo>
                <a:lnTo>
                  <a:pt x="149" y="648"/>
                </a:lnTo>
                <a:lnTo>
                  <a:pt x="201" y="648"/>
                </a:lnTo>
                <a:lnTo>
                  <a:pt x="223" y="657"/>
                </a:lnTo>
                <a:lnTo>
                  <a:pt x="253" y="657"/>
                </a:lnTo>
                <a:lnTo>
                  <a:pt x="275" y="657"/>
                </a:lnTo>
                <a:lnTo>
                  <a:pt x="327" y="667"/>
                </a:lnTo>
                <a:lnTo>
                  <a:pt x="357" y="667"/>
                </a:lnTo>
                <a:lnTo>
                  <a:pt x="379" y="667"/>
                </a:lnTo>
                <a:lnTo>
                  <a:pt x="438" y="667"/>
                </a:lnTo>
                <a:lnTo>
                  <a:pt x="461" y="667"/>
                </a:lnTo>
                <a:lnTo>
                  <a:pt x="490" y="667"/>
                </a:lnTo>
                <a:lnTo>
                  <a:pt x="513" y="676"/>
                </a:lnTo>
                <a:lnTo>
                  <a:pt x="565" y="676"/>
                </a:lnTo>
                <a:lnTo>
                  <a:pt x="594" y="676"/>
                </a:lnTo>
                <a:lnTo>
                  <a:pt x="624" y="676"/>
                </a:lnTo>
                <a:lnTo>
                  <a:pt x="676" y="676"/>
                </a:lnTo>
                <a:lnTo>
                  <a:pt x="698" y="676"/>
                </a:lnTo>
                <a:lnTo>
                  <a:pt x="728" y="676"/>
                </a:lnTo>
                <a:lnTo>
                  <a:pt x="758" y="676"/>
                </a:lnTo>
                <a:lnTo>
                  <a:pt x="810" y="667"/>
                </a:lnTo>
                <a:lnTo>
                  <a:pt x="832" y="667"/>
                </a:lnTo>
                <a:lnTo>
                  <a:pt x="862" y="667"/>
                </a:lnTo>
                <a:lnTo>
                  <a:pt x="891" y="667"/>
                </a:lnTo>
                <a:lnTo>
                  <a:pt x="943" y="667"/>
                </a:lnTo>
                <a:lnTo>
                  <a:pt x="965" y="667"/>
                </a:lnTo>
                <a:lnTo>
                  <a:pt x="995" y="657"/>
                </a:lnTo>
                <a:lnTo>
                  <a:pt x="1047" y="657"/>
                </a:lnTo>
                <a:lnTo>
                  <a:pt x="1069" y="657"/>
                </a:lnTo>
                <a:lnTo>
                  <a:pt x="1099" y="648"/>
                </a:lnTo>
                <a:lnTo>
                  <a:pt x="1121" y="648"/>
                </a:lnTo>
                <a:lnTo>
                  <a:pt x="1173" y="648"/>
                </a:lnTo>
                <a:lnTo>
                  <a:pt x="1196" y="639"/>
                </a:lnTo>
                <a:lnTo>
                  <a:pt x="1225" y="639"/>
                </a:lnTo>
                <a:lnTo>
                  <a:pt x="1270" y="629"/>
                </a:lnTo>
                <a:lnTo>
                  <a:pt x="1299" y="629"/>
                </a:lnTo>
                <a:lnTo>
                  <a:pt x="1322" y="620"/>
                </a:lnTo>
                <a:lnTo>
                  <a:pt x="1344" y="620"/>
                </a:lnTo>
                <a:lnTo>
                  <a:pt x="1389" y="610"/>
                </a:lnTo>
                <a:lnTo>
                  <a:pt x="1418" y="610"/>
                </a:lnTo>
                <a:lnTo>
                  <a:pt x="1441" y="601"/>
                </a:lnTo>
                <a:lnTo>
                  <a:pt x="1463" y="601"/>
                </a:lnTo>
                <a:lnTo>
                  <a:pt x="1507" y="592"/>
                </a:lnTo>
                <a:lnTo>
                  <a:pt x="1530" y="582"/>
                </a:lnTo>
                <a:lnTo>
                  <a:pt x="1552" y="582"/>
                </a:lnTo>
                <a:lnTo>
                  <a:pt x="1589" y="563"/>
                </a:lnTo>
                <a:lnTo>
                  <a:pt x="1611" y="563"/>
                </a:lnTo>
                <a:lnTo>
                  <a:pt x="1634" y="554"/>
                </a:lnTo>
                <a:lnTo>
                  <a:pt x="1656" y="554"/>
                </a:lnTo>
                <a:lnTo>
                  <a:pt x="1693" y="535"/>
                </a:lnTo>
                <a:lnTo>
                  <a:pt x="1715" y="535"/>
                </a:lnTo>
                <a:lnTo>
                  <a:pt x="1715" y="0"/>
                </a:lnTo>
                <a:close/>
              </a:path>
            </a:pathLst>
          </a:custGeom>
          <a:solidFill>
            <a:srgbClr val="330033"/>
          </a:solidFill>
          <a:ln w="11113">
            <a:solidFill>
              <a:srgbClr val="000000"/>
            </a:solidFill>
            <a:round/>
            <a:headEnd/>
            <a:tailEnd/>
          </a:ln>
        </p:spPr>
        <p:txBody>
          <a:bodyPr/>
          <a:lstStyle/>
          <a:p>
            <a:endParaRPr lang="en-US"/>
          </a:p>
        </p:txBody>
      </p:sp>
      <p:sp>
        <p:nvSpPr>
          <p:cNvPr id="46103" name="Freeform 23"/>
          <p:cNvSpPr>
            <a:spLocks/>
          </p:cNvSpPr>
          <p:nvPr/>
        </p:nvSpPr>
        <p:spPr bwMode="auto">
          <a:xfrm>
            <a:off x="3241675" y="3214688"/>
            <a:ext cx="2722563" cy="804862"/>
          </a:xfrm>
          <a:custGeom>
            <a:avLst/>
            <a:gdLst>
              <a:gd name="T0" fmla="*/ 2147483647 w 1715"/>
              <a:gd name="T1" fmla="*/ 2147483647 h 507"/>
              <a:gd name="T2" fmla="*/ 2147483647 w 1715"/>
              <a:gd name="T3" fmla="*/ 2147483647 h 507"/>
              <a:gd name="T4" fmla="*/ 2147483647 w 1715"/>
              <a:gd name="T5" fmla="*/ 2147483647 h 507"/>
              <a:gd name="T6" fmla="*/ 2147483647 w 1715"/>
              <a:gd name="T7" fmla="*/ 2147483647 h 507"/>
              <a:gd name="T8" fmla="*/ 2147483647 w 1715"/>
              <a:gd name="T9" fmla="*/ 2147483647 h 507"/>
              <a:gd name="T10" fmla="*/ 2147483647 w 1715"/>
              <a:gd name="T11" fmla="*/ 2147483647 h 507"/>
              <a:gd name="T12" fmla="*/ 2147483647 w 1715"/>
              <a:gd name="T13" fmla="*/ 2147483647 h 507"/>
              <a:gd name="T14" fmla="*/ 2147483647 w 1715"/>
              <a:gd name="T15" fmla="*/ 2147483647 h 507"/>
              <a:gd name="T16" fmla="*/ 2147483647 w 1715"/>
              <a:gd name="T17" fmla="*/ 2147483647 h 507"/>
              <a:gd name="T18" fmla="*/ 2147483647 w 1715"/>
              <a:gd name="T19" fmla="*/ 2147483647 h 507"/>
              <a:gd name="T20" fmla="*/ 2147483647 w 1715"/>
              <a:gd name="T21" fmla="*/ 2147483647 h 507"/>
              <a:gd name="T22" fmla="*/ 2147483647 w 1715"/>
              <a:gd name="T23" fmla="*/ 2147483647 h 507"/>
              <a:gd name="T24" fmla="*/ 2147483647 w 1715"/>
              <a:gd name="T25" fmla="*/ 2147483647 h 507"/>
              <a:gd name="T26" fmla="*/ 2147483647 w 1715"/>
              <a:gd name="T27" fmla="*/ 2147483647 h 507"/>
              <a:gd name="T28" fmla="*/ 2147483647 w 1715"/>
              <a:gd name="T29" fmla="*/ 2147483647 h 507"/>
              <a:gd name="T30" fmla="*/ 2147483647 w 1715"/>
              <a:gd name="T31" fmla="*/ 2147483647 h 507"/>
              <a:gd name="T32" fmla="*/ 2147483647 w 1715"/>
              <a:gd name="T33" fmla="*/ 2147483647 h 507"/>
              <a:gd name="T34" fmla="*/ 2147483647 w 1715"/>
              <a:gd name="T35" fmla="*/ 2147483647 h 507"/>
              <a:gd name="T36" fmla="*/ 2147483647 w 1715"/>
              <a:gd name="T37" fmla="*/ 2147483647 h 507"/>
              <a:gd name="T38" fmla="*/ 2147483647 w 1715"/>
              <a:gd name="T39" fmla="*/ 2147483647 h 507"/>
              <a:gd name="T40" fmla="*/ 2147483647 w 1715"/>
              <a:gd name="T41" fmla="*/ 2147483647 h 507"/>
              <a:gd name="T42" fmla="*/ 2147483647 w 1715"/>
              <a:gd name="T43" fmla="*/ 2147483647 h 507"/>
              <a:gd name="T44" fmla="*/ 2147483647 w 1715"/>
              <a:gd name="T45" fmla="*/ 2147483647 h 507"/>
              <a:gd name="T46" fmla="*/ 2147483647 w 1715"/>
              <a:gd name="T47" fmla="*/ 2147483647 h 507"/>
              <a:gd name="T48" fmla="*/ 2147483647 w 1715"/>
              <a:gd name="T49" fmla="*/ 2147483647 h 507"/>
              <a:gd name="T50" fmla="*/ 2147483647 w 1715"/>
              <a:gd name="T51" fmla="*/ 2147483647 h 507"/>
              <a:gd name="T52" fmla="*/ 2147483647 w 1715"/>
              <a:gd name="T53" fmla="*/ 2147483647 h 507"/>
              <a:gd name="T54" fmla="*/ 2147483647 w 1715"/>
              <a:gd name="T55" fmla="*/ 2147483647 h 507"/>
              <a:gd name="T56" fmla="*/ 2147483647 w 1715"/>
              <a:gd name="T57" fmla="*/ 2147483647 h 507"/>
              <a:gd name="T58" fmla="*/ 2147483647 w 1715"/>
              <a:gd name="T59" fmla="*/ 2147483647 h 507"/>
              <a:gd name="T60" fmla="*/ 2147483647 w 1715"/>
              <a:gd name="T61" fmla="*/ 2147483647 h 507"/>
              <a:gd name="T62" fmla="*/ 2147483647 w 1715"/>
              <a:gd name="T63" fmla="*/ 2147483647 h 507"/>
              <a:gd name="T64" fmla="*/ 2147483647 w 1715"/>
              <a:gd name="T65" fmla="*/ 2147483647 h 507"/>
              <a:gd name="T66" fmla="*/ 2147483647 w 1715"/>
              <a:gd name="T67" fmla="*/ 2147483647 h 507"/>
              <a:gd name="T68" fmla="*/ 2147483647 w 1715"/>
              <a:gd name="T69" fmla="*/ 2147483647 h 507"/>
              <a:gd name="T70" fmla="*/ 2147483647 w 1715"/>
              <a:gd name="T71" fmla="*/ 2147483647 h 507"/>
              <a:gd name="T72" fmla="*/ 2147483647 w 1715"/>
              <a:gd name="T73" fmla="*/ 2147483647 h 507"/>
              <a:gd name="T74" fmla="*/ 2147483647 w 1715"/>
              <a:gd name="T75" fmla="*/ 2147483647 h 507"/>
              <a:gd name="T76" fmla="*/ 2147483647 w 1715"/>
              <a:gd name="T77" fmla="*/ 2147483647 h 507"/>
              <a:gd name="T78" fmla="*/ 2147483647 w 1715"/>
              <a:gd name="T79" fmla="*/ 2147483647 h 507"/>
              <a:gd name="T80" fmla="*/ 2147483647 w 1715"/>
              <a:gd name="T81" fmla="*/ 2147483647 h 507"/>
              <a:gd name="T82" fmla="*/ 2147483647 w 1715"/>
              <a:gd name="T83" fmla="*/ 2147483647 h 507"/>
              <a:gd name="T84" fmla="*/ 2147483647 w 1715"/>
              <a:gd name="T85" fmla="*/ 2147483647 h 507"/>
              <a:gd name="T86" fmla="*/ 2147483647 w 1715"/>
              <a:gd name="T87" fmla="*/ 2147483647 h 507"/>
              <a:gd name="T88" fmla="*/ 2147483647 w 1715"/>
              <a:gd name="T89" fmla="*/ 2147483647 h 507"/>
              <a:gd name="T90" fmla="*/ 2147483647 w 1715"/>
              <a:gd name="T91" fmla="*/ 2147483647 h 507"/>
              <a:gd name="T92" fmla="*/ 2147483647 w 1715"/>
              <a:gd name="T93" fmla="*/ 2147483647 h 507"/>
              <a:gd name="T94" fmla="*/ 2147483647 w 1715"/>
              <a:gd name="T95" fmla="*/ 2147483647 h 507"/>
              <a:gd name="T96" fmla="*/ 2147483647 w 1715"/>
              <a:gd name="T97" fmla="*/ 2147483647 h 507"/>
              <a:gd name="T98" fmla="*/ 2147483647 w 1715"/>
              <a:gd name="T99" fmla="*/ 2147483647 h 507"/>
              <a:gd name="T100" fmla="*/ 2147483647 w 1715"/>
              <a:gd name="T101" fmla="*/ 2147483647 h 507"/>
              <a:gd name="T102" fmla="*/ 2147483647 w 1715"/>
              <a:gd name="T103" fmla="*/ 2147483647 h 507"/>
              <a:gd name="T104" fmla="*/ 2147483647 w 1715"/>
              <a:gd name="T105" fmla="*/ 2147483647 h 507"/>
              <a:gd name="T106" fmla="*/ 2147483647 w 1715"/>
              <a:gd name="T107" fmla="*/ 2147483647 h 507"/>
              <a:gd name="T108" fmla="*/ 0 w 1715"/>
              <a:gd name="T109" fmla="*/ 2147483647 h 507"/>
              <a:gd name="T110" fmla="*/ 2147483647 w 1715"/>
              <a:gd name="T111" fmla="*/ 0 h 507"/>
              <a:gd name="T112" fmla="*/ 2147483647 w 1715"/>
              <a:gd name="T113" fmla="*/ 2147483647 h 5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15"/>
              <a:gd name="T172" fmla="*/ 0 h 507"/>
              <a:gd name="T173" fmla="*/ 1715 w 1715"/>
              <a:gd name="T174" fmla="*/ 507 h 5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15" h="507">
                <a:moveTo>
                  <a:pt x="1715" y="366"/>
                </a:moveTo>
                <a:lnTo>
                  <a:pt x="1693" y="366"/>
                </a:lnTo>
                <a:lnTo>
                  <a:pt x="1656" y="385"/>
                </a:lnTo>
                <a:lnTo>
                  <a:pt x="1634" y="385"/>
                </a:lnTo>
                <a:lnTo>
                  <a:pt x="1611" y="394"/>
                </a:lnTo>
                <a:lnTo>
                  <a:pt x="1589" y="394"/>
                </a:lnTo>
                <a:lnTo>
                  <a:pt x="1552" y="413"/>
                </a:lnTo>
                <a:lnTo>
                  <a:pt x="1530" y="413"/>
                </a:lnTo>
                <a:lnTo>
                  <a:pt x="1507" y="422"/>
                </a:lnTo>
                <a:lnTo>
                  <a:pt x="1463" y="432"/>
                </a:lnTo>
                <a:lnTo>
                  <a:pt x="1441" y="432"/>
                </a:lnTo>
                <a:lnTo>
                  <a:pt x="1418" y="441"/>
                </a:lnTo>
                <a:lnTo>
                  <a:pt x="1389" y="441"/>
                </a:lnTo>
                <a:lnTo>
                  <a:pt x="1344" y="451"/>
                </a:lnTo>
                <a:lnTo>
                  <a:pt x="1322" y="451"/>
                </a:lnTo>
                <a:lnTo>
                  <a:pt x="1299" y="460"/>
                </a:lnTo>
                <a:lnTo>
                  <a:pt x="1270" y="460"/>
                </a:lnTo>
                <a:lnTo>
                  <a:pt x="1225" y="469"/>
                </a:lnTo>
                <a:lnTo>
                  <a:pt x="1196" y="469"/>
                </a:lnTo>
                <a:lnTo>
                  <a:pt x="1173" y="479"/>
                </a:lnTo>
                <a:lnTo>
                  <a:pt x="1121" y="479"/>
                </a:lnTo>
                <a:lnTo>
                  <a:pt x="1099" y="479"/>
                </a:lnTo>
                <a:lnTo>
                  <a:pt x="1069" y="488"/>
                </a:lnTo>
                <a:lnTo>
                  <a:pt x="1047" y="488"/>
                </a:lnTo>
                <a:lnTo>
                  <a:pt x="995" y="488"/>
                </a:lnTo>
                <a:lnTo>
                  <a:pt x="965" y="497"/>
                </a:lnTo>
                <a:lnTo>
                  <a:pt x="943" y="497"/>
                </a:lnTo>
                <a:lnTo>
                  <a:pt x="891" y="497"/>
                </a:lnTo>
                <a:lnTo>
                  <a:pt x="862" y="497"/>
                </a:lnTo>
                <a:lnTo>
                  <a:pt x="832" y="497"/>
                </a:lnTo>
                <a:lnTo>
                  <a:pt x="810" y="497"/>
                </a:lnTo>
                <a:lnTo>
                  <a:pt x="758" y="507"/>
                </a:lnTo>
                <a:lnTo>
                  <a:pt x="728" y="507"/>
                </a:lnTo>
                <a:lnTo>
                  <a:pt x="698" y="507"/>
                </a:lnTo>
                <a:lnTo>
                  <a:pt x="676" y="507"/>
                </a:lnTo>
                <a:lnTo>
                  <a:pt x="624" y="507"/>
                </a:lnTo>
                <a:lnTo>
                  <a:pt x="594" y="507"/>
                </a:lnTo>
                <a:lnTo>
                  <a:pt x="565" y="507"/>
                </a:lnTo>
                <a:lnTo>
                  <a:pt x="513" y="507"/>
                </a:lnTo>
                <a:lnTo>
                  <a:pt x="490" y="497"/>
                </a:lnTo>
                <a:lnTo>
                  <a:pt x="461" y="497"/>
                </a:lnTo>
                <a:lnTo>
                  <a:pt x="438" y="497"/>
                </a:lnTo>
                <a:lnTo>
                  <a:pt x="379" y="497"/>
                </a:lnTo>
                <a:lnTo>
                  <a:pt x="357" y="497"/>
                </a:lnTo>
                <a:lnTo>
                  <a:pt x="327" y="497"/>
                </a:lnTo>
                <a:lnTo>
                  <a:pt x="275" y="488"/>
                </a:lnTo>
                <a:lnTo>
                  <a:pt x="253" y="488"/>
                </a:lnTo>
                <a:lnTo>
                  <a:pt x="223" y="488"/>
                </a:lnTo>
                <a:lnTo>
                  <a:pt x="201" y="479"/>
                </a:lnTo>
                <a:lnTo>
                  <a:pt x="149" y="479"/>
                </a:lnTo>
                <a:lnTo>
                  <a:pt x="127" y="479"/>
                </a:lnTo>
                <a:lnTo>
                  <a:pt x="97" y="469"/>
                </a:lnTo>
                <a:lnTo>
                  <a:pt x="75" y="469"/>
                </a:lnTo>
                <a:lnTo>
                  <a:pt x="23" y="460"/>
                </a:lnTo>
                <a:lnTo>
                  <a:pt x="0" y="460"/>
                </a:lnTo>
                <a:lnTo>
                  <a:pt x="646" y="0"/>
                </a:lnTo>
                <a:lnTo>
                  <a:pt x="1715" y="366"/>
                </a:lnTo>
                <a:close/>
              </a:path>
            </a:pathLst>
          </a:custGeom>
          <a:solidFill>
            <a:srgbClr val="660066"/>
          </a:solidFill>
          <a:ln w="11113">
            <a:solidFill>
              <a:srgbClr val="000000"/>
            </a:solidFill>
            <a:round/>
            <a:headEnd/>
            <a:tailEnd/>
          </a:ln>
        </p:spPr>
        <p:txBody>
          <a:bodyPr/>
          <a:lstStyle/>
          <a:p>
            <a:endParaRPr lang="en-US"/>
          </a:p>
        </p:txBody>
      </p:sp>
      <p:sp>
        <p:nvSpPr>
          <p:cNvPr id="46104" name="Text Box 24"/>
          <p:cNvSpPr txBox="1">
            <a:spLocks noChangeArrowheads="1"/>
          </p:cNvSpPr>
          <p:nvPr/>
        </p:nvSpPr>
        <p:spPr bwMode="auto">
          <a:xfrm>
            <a:off x="488950" y="4618038"/>
            <a:ext cx="1571625" cy="304800"/>
          </a:xfrm>
          <a:prstGeom prst="rect">
            <a:avLst/>
          </a:prstGeom>
          <a:noFill/>
          <a:ln w="9525">
            <a:noFill/>
            <a:miter lim="800000"/>
            <a:headEnd/>
            <a:tailEnd/>
          </a:ln>
        </p:spPr>
        <p:txBody>
          <a:bodyPr wrap="none">
            <a:spAutoFit/>
          </a:bodyPr>
          <a:lstStyle/>
          <a:p>
            <a:r>
              <a:rPr lang="en-US" sz="1400" b="1">
                <a:latin typeface="Arial" charset="0"/>
              </a:rPr>
              <a:t>anti-trypsin (4%)</a:t>
            </a:r>
          </a:p>
        </p:txBody>
      </p:sp>
      <p:sp>
        <p:nvSpPr>
          <p:cNvPr id="46105" name="Rectangle 25"/>
          <p:cNvSpPr>
            <a:spLocks noChangeArrowheads="1"/>
          </p:cNvSpPr>
          <p:nvPr/>
        </p:nvSpPr>
        <p:spPr bwMode="auto">
          <a:xfrm>
            <a:off x="3198813" y="1654175"/>
            <a:ext cx="1385887" cy="304800"/>
          </a:xfrm>
          <a:prstGeom prst="rect">
            <a:avLst/>
          </a:prstGeom>
          <a:noFill/>
          <a:ln w="9525">
            <a:noFill/>
            <a:miter lim="800000"/>
            <a:headEnd/>
            <a:tailEnd/>
          </a:ln>
        </p:spPr>
        <p:txBody>
          <a:bodyPr wrap="none">
            <a:spAutoFit/>
          </a:bodyPr>
          <a:lstStyle/>
          <a:p>
            <a:r>
              <a:rPr lang="en-US" sz="1400" b="1">
                <a:latin typeface="Arial" charset="0"/>
              </a:rPr>
              <a:t>albumin (63%)</a:t>
            </a:r>
          </a:p>
        </p:txBody>
      </p:sp>
      <p:sp>
        <p:nvSpPr>
          <p:cNvPr id="46106" name="Rectangle 26"/>
          <p:cNvSpPr>
            <a:spLocks noChangeArrowheads="1"/>
          </p:cNvSpPr>
          <p:nvPr/>
        </p:nvSpPr>
        <p:spPr bwMode="auto">
          <a:xfrm>
            <a:off x="866775" y="5103813"/>
            <a:ext cx="1619250" cy="304800"/>
          </a:xfrm>
          <a:prstGeom prst="rect">
            <a:avLst/>
          </a:prstGeom>
          <a:noFill/>
          <a:ln w="9525">
            <a:noFill/>
            <a:miter lim="800000"/>
            <a:headEnd/>
            <a:tailEnd/>
          </a:ln>
        </p:spPr>
        <p:txBody>
          <a:bodyPr wrap="none">
            <a:spAutoFit/>
          </a:bodyPr>
          <a:lstStyle/>
          <a:p>
            <a:r>
              <a:rPr lang="en-US" sz="1400" b="1">
                <a:latin typeface="Arial" charset="0"/>
              </a:rPr>
              <a:t>haptoglobin (4%)</a:t>
            </a:r>
          </a:p>
        </p:txBody>
      </p:sp>
      <p:sp>
        <p:nvSpPr>
          <p:cNvPr id="46107" name="Rectangle 27"/>
          <p:cNvSpPr>
            <a:spLocks noChangeArrowheads="1"/>
          </p:cNvSpPr>
          <p:nvPr/>
        </p:nvSpPr>
        <p:spPr bwMode="auto">
          <a:xfrm>
            <a:off x="3751263" y="5032375"/>
            <a:ext cx="1789112" cy="304800"/>
          </a:xfrm>
          <a:prstGeom prst="rect">
            <a:avLst/>
          </a:prstGeom>
          <a:noFill/>
          <a:ln w="9525">
            <a:noFill/>
            <a:miter lim="800000"/>
            <a:headEnd/>
            <a:tailEnd/>
          </a:ln>
        </p:spPr>
        <p:txBody>
          <a:bodyPr wrap="none">
            <a:spAutoFit/>
          </a:bodyPr>
          <a:lstStyle/>
          <a:p>
            <a:r>
              <a:rPr lang="en-US" sz="1400" b="1">
                <a:latin typeface="Arial" charset="0"/>
              </a:rPr>
              <a:t>IgG, IgM, IgA (19%)</a:t>
            </a:r>
          </a:p>
        </p:txBody>
      </p:sp>
      <p:sp>
        <p:nvSpPr>
          <p:cNvPr id="46108" name="Rectangle 28"/>
          <p:cNvSpPr>
            <a:spLocks noChangeArrowheads="1"/>
          </p:cNvSpPr>
          <p:nvPr/>
        </p:nvSpPr>
        <p:spPr bwMode="auto">
          <a:xfrm>
            <a:off x="7007225" y="5010150"/>
            <a:ext cx="1473200" cy="304800"/>
          </a:xfrm>
          <a:prstGeom prst="rect">
            <a:avLst/>
          </a:prstGeom>
          <a:noFill/>
          <a:ln w="9525">
            <a:noFill/>
            <a:miter lim="800000"/>
            <a:headEnd/>
            <a:tailEnd/>
          </a:ln>
        </p:spPr>
        <p:txBody>
          <a:bodyPr wrap="none">
            <a:spAutoFit/>
          </a:bodyPr>
          <a:lstStyle/>
          <a:p>
            <a:r>
              <a:rPr lang="en-US" sz="1400" b="1">
                <a:latin typeface="Arial" charset="0"/>
              </a:rPr>
              <a:t>fibrinogen (3%)</a:t>
            </a:r>
          </a:p>
        </p:txBody>
      </p:sp>
      <p:sp>
        <p:nvSpPr>
          <p:cNvPr id="46109" name="Rectangle 29"/>
          <p:cNvSpPr>
            <a:spLocks noChangeArrowheads="1"/>
          </p:cNvSpPr>
          <p:nvPr/>
        </p:nvSpPr>
        <p:spPr bwMode="auto">
          <a:xfrm>
            <a:off x="7269163" y="4552950"/>
            <a:ext cx="1495425" cy="304800"/>
          </a:xfrm>
          <a:prstGeom prst="rect">
            <a:avLst/>
          </a:prstGeom>
          <a:noFill/>
          <a:ln w="9525">
            <a:noFill/>
            <a:miter lim="800000"/>
            <a:headEnd/>
            <a:tailEnd/>
          </a:ln>
        </p:spPr>
        <p:txBody>
          <a:bodyPr wrap="none">
            <a:spAutoFit/>
          </a:bodyPr>
          <a:lstStyle/>
          <a:p>
            <a:r>
              <a:rPr lang="en-US" sz="1400" b="1">
                <a:latin typeface="Arial" charset="0"/>
              </a:rPr>
              <a:t>transferrin (4%)</a:t>
            </a:r>
          </a:p>
        </p:txBody>
      </p:sp>
      <p:sp>
        <p:nvSpPr>
          <p:cNvPr id="46110" name="Line 30"/>
          <p:cNvSpPr>
            <a:spLocks noChangeShapeType="1"/>
          </p:cNvSpPr>
          <p:nvPr/>
        </p:nvSpPr>
        <p:spPr bwMode="auto">
          <a:xfrm flipH="1">
            <a:off x="2316163" y="4792663"/>
            <a:ext cx="217487" cy="309562"/>
          </a:xfrm>
          <a:prstGeom prst="line">
            <a:avLst/>
          </a:prstGeom>
          <a:noFill/>
          <a:ln w="9525">
            <a:solidFill>
              <a:schemeClr val="tx1"/>
            </a:solidFill>
            <a:round/>
            <a:headEnd/>
            <a:tailEnd/>
          </a:ln>
        </p:spPr>
        <p:txBody>
          <a:bodyPr/>
          <a:lstStyle/>
          <a:p>
            <a:endParaRPr lang="en-US"/>
          </a:p>
        </p:txBody>
      </p:sp>
      <p:sp>
        <p:nvSpPr>
          <p:cNvPr id="46111" name="Line 31"/>
          <p:cNvSpPr>
            <a:spLocks noChangeShapeType="1"/>
          </p:cNvSpPr>
          <p:nvPr/>
        </p:nvSpPr>
        <p:spPr bwMode="auto">
          <a:xfrm>
            <a:off x="6457950" y="4586288"/>
            <a:ext cx="576263" cy="447675"/>
          </a:xfrm>
          <a:prstGeom prst="line">
            <a:avLst/>
          </a:prstGeom>
          <a:noFill/>
          <a:ln w="9525">
            <a:solidFill>
              <a:schemeClr val="tx1"/>
            </a:solidFill>
            <a:round/>
            <a:headEnd/>
            <a:tailEnd/>
          </a:ln>
        </p:spPr>
        <p:txBody>
          <a:bodyPr/>
          <a:lstStyle/>
          <a:p>
            <a:endParaRPr lang="en-US"/>
          </a:p>
        </p:txBody>
      </p:sp>
      <p:sp>
        <p:nvSpPr>
          <p:cNvPr id="46112" name="Line 32"/>
          <p:cNvSpPr>
            <a:spLocks noChangeShapeType="1"/>
          </p:cNvSpPr>
          <p:nvPr/>
        </p:nvSpPr>
        <p:spPr bwMode="auto">
          <a:xfrm flipV="1">
            <a:off x="7446963" y="2192338"/>
            <a:ext cx="0" cy="962025"/>
          </a:xfrm>
          <a:prstGeom prst="line">
            <a:avLst/>
          </a:prstGeom>
          <a:noFill/>
          <a:ln w="9525">
            <a:solidFill>
              <a:schemeClr val="tx1"/>
            </a:solidFill>
            <a:round/>
            <a:headEnd/>
            <a:tailEnd/>
          </a:ln>
        </p:spPr>
        <p:txBody>
          <a:bodyPr/>
          <a:lstStyle/>
          <a:p>
            <a:endParaRPr lang="en-US"/>
          </a:p>
        </p:txBody>
      </p:sp>
      <p:sp>
        <p:nvSpPr>
          <p:cNvPr id="46113" name="Text Box 33"/>
          <p:cNvSpPr txBox="1">
            <a:spLocks noChangeArrowheads="1"/>
          </p:cNvSpPr>
          <p:nvPr/>
        </p:nvSpPr>
        <p:spPr bwMode="auto">
          <a:xfrm>
            <a:off x="6831013" y="1806575"/>
            <a:ext cx="1230312" cy="304800"/>
          </a:xfrm>
          <a:prstGeom prst="rect">
            <a:avLst/>
          </a:prstGeom>
          <a:noFill/>
          <a:ln w="9525">
            <a:noFill/>
            <a:miter lim="800000"/>
            <a:headEnd/>
            <a:tailEnd/>
          </a:ln>
        </p:spPr>
        <p:txBody>
          <a:bodyPr wrap="none">
            <a:spAutoFit/>
          </a:bodyPr>
          <a:lstStyle/>
          <a:p>
            <a:r>
              <a:rPr lang="en-US" sz="1400" b="1">
                <a:latin typeface="Arial" charset="0"/>
              </a:rPr>
              <a:t>OTHER (5%)</a:t>
            </a:r>
          </a:p>
        </p:txBody>
      </p:sp>
      <p:sp>
        <p:nvSpPr>
          <p:cNvPr id="46114" name="Line 34"/>
          <p:cNvSpPr>
            <a:spLocks noChangeShapeType="1"/>
          </p:cNvSpPr>
          <p:nvPr/>
        </p:nvSpPr>
        <p:spPr bwMode="auto">
          <a:xfrm>
            <a:off x="6873875" y="4437063"/>
            <a:ext cx="395288" cy="179387"/>
          </a:xfrm>
          <a:prstGeom prst="line">
            <a:avLst/>
          </a:prstGeom>
          <a:noFill/>
          <a:ln w="9525">
            <a:solidFill>
              <a:schemeClr val="tx1"/>
            </a:solidFill>
            <a:round/>
            <a:headEnd/>
            <a:tailEnd/>
          </a:ln>
        </p:spPr>
        <p:txBody>
          <a:bodyPr/>
          <a:lstStyle/>
          <a:p>
            <a:endParaRPr lang="en-US"/>
          </a:p>
        </p:txBody>
      </p:sp>
      <p:sp>
        <p:nvSpPr>
          <p:cNvPr id="46115" name="Text Box 35"/>
          <p:cNvSpPr txBox="1">
            <a:spLocks noChangeArrowheads="1"/>
          </p:cNvSpPr>
          <p:nvPr/>
        </p:nvSpPr>
        <p:spPr bwMode="auto">
          <a:xfrm>
            <a:off x="1676400" y="304800"/>
            <a:ext cx="5978525" cy="1311275"/>
          </a:xfrm>
          <a:prstGeom prst="rect">
            <a:avLst/>
          </a:prstGeom>
          <a:noFill/>
          <a:ln w="9525">
            <a:noFill/>
            <a:miter lim="800000"/>
            <a:headEnd/>
            <a:tailEnd/>
          </a:ln>
        </p:spPr>
        <p:txBody>
          <a:bodyPr wrap="none">
            <a:spAutoFit/>
          </a:bodyPr>
          <a:lstStyle/>
          <a:p>
            <a:pPr algn="ctr"/>
            <a:r>
              <a:rPr lang="en-US" sz="4000">
                <a:latin typeface="Gill Sans MT" pitchFamily="34" charset="0"/>
              </a:rPr>
              <a:t>Six proteins constitute 95% </a:t>
            </a:r>
          </a:p>
          <a:p>
            <a:pPr algn="ctr"/>
            <a:r>
              <a:rPr lang="en-US" sz="4000">
                <a:latin typeface="Gill Sans MT" pitchFamily="34" charset="0"/>
              </a:rPr>
              <a:t>of plasma proteins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Alphavirus</a:t>
            </a:r>
            <a:r>
              <a:rPr lang="en-US" dirty="0" smtClean="0"/>
              <a:t> Production in C2011</a:t>
            </a:r>
            <a:endParaRPr lang="en-US" dirty="0"/>
          </a:p>
        </p:txBody>
      </p:sp>
      <p:sp>
        <p:nvSpPr>
          <p:cNvPr id="3" name="Content Placeholder 2"/>
          <p:cNvSpPr>
            <a:spLocks noGrp="1"/>
          </p:cNvSpPr>
          <p:nvPr>
            <p:ph idx="1"/>
          </p:nvPr>
        </p:nvSpPr>
        <p:spPr/>
        <p:txBody>
          <a:bodyPr/>
          <a:lstStyle/>
          <a:p>
            <a:pPr>
              <a:buNone/>
            </a:pPr>
            <a:r>
              <a:rPr lang="en-US" dirty="0" smtClean="0"/>
              <a:t>* Seed 1X10</a:t>
            </a:r>
            <a:r>
              <a:rPr lang="en-US" baseline="30000" dirty="0" smtClean="0"/>
              <a:t>8</a:t>
            </a:r>
            <a:r>
              <a:rPr lang="en-US" dirty="0" smtClean="0"/>
              <a:t> Vero Cells, EMEM 10% FBS.</a:t>
            </a:r>
          </a:p>
          <a:p>
            <a:pPr>
              <a:buNone/>
            </a:pPr>
            <a:r>
              <a:rPr lang="en-US" dirty="0" smtClean="0"/>
              <a:t>* When glucose rate equals 1 gram per day infect with 1.5X10</a:t>
            </a:r>
            <a:r>
              <a:rPr lang="en-US" baseline="30000" dirty="0" smtClean="0"/>
              <a:t>8</a:t>
            </a:r>
            <a:r>
              <a:rPr lang="en-US" dirty="0" smtClean="0"/>
              <a:t> PFU virus.</a:t>
            </a:r>
          </a:p>
          <a:p>
            <a:pPr>
              <a:buNone/>
            </a:pPr>
            <a:r>
              <a:rPr lang="en-US" dirty="0" smtClean="0"/>
              <a:t>* Maximum yield in </a:t>
            </a:r>
            <a:r>
              <a:rPr lang="en-US" smtClean="0"/>
              <a:t>72 hours.</a:t>
            </a:r>
            <a:endParaRPr lang="en-US" dirty="0" smtClean="0"/>
          </a:p>
          <a:p>
            <a:pPr>
              <a:buNone/>
            </a:pPr>
            <a:r>
              <a:rPr lang="en-US" dirty="0" smtClean="0"/>
              <a:t>* Harvest volume 15 </a:t>
            </a:r>
            <a:r>
              <a:rPr lang="en-US" dirty="0" err="1" smtClean="0"/>
              <a:t>mls</a:t>
            </a:r>
            <a:endParaRPr lang="en-US" dirty="0" smtClean="0"/>
          </a:p>
          <a:p>
            <a:pPr>
              <a:buNone/>
            </a:pPr>
            <a:r>
              <a:rPr lang="en-US" dirty="0" smtClean="0"/>
              <a:t>*	Yield 8X10</a:t>
            </a:r>
            <a:r>
              <a:rPr lang="en-US" baseline="30000" dirty="0" smtClean="0"/>
              <a:t>9</a:t>
            </a:r>
            <a:r>
              <a:rPr lang="en-US" dirty="0" smtClean="0"/>
              <a:t> PFU total.</a:t>
            </a:r>
          </a:p>
          <a:p>
            <a:pPr>
              <a:buNone/>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CDM HD Serum Replacement</a:t>
            </a:r>
            <a:endParaRPr lang="en-US" dirty="0"/>
          </a:p>
        </p:txBody>
      </p:sp>
      <p:pic>
        <p:nvPicPr>
          <p:cNvPr id="4" name="Content Placeholder 3" descr="DSCF2362.jpg"/>
          <p:cNvPicPr>
            <a:picLocks noGrp="1" noChangeAspect="1"/>
          </p:cNvPicPr>
          <p:nvPr>
            <p:ph idx="1"/>
          </p:nvPr>
        </p:nvPicPr>
        <p:blipFill>
          <a:blip r:embed="rId3" cstate="print"/>
          <a:stretch>
            <a:fillRect/>
          </a:stretch>
        </p:blipFill>
        <p:spPr>
          <a:xfrm>
            <a:off x="1181213" y="1600200"/>
            <a:ext cx="6781573" cy="45259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54275" name="Picture 1" descr="mAb Sim 4 production copy"/>
          <p:cNvPicPr>
            <a:picLocks noChangeAspect="1" noChangeArrowheads="1"/>
          </p:cNvPicPr>
          <p:nvPr/>
        </p:nvPicPr>
        <p:blipFill>
          <a:blip r:embed="rId3" cstate="print"/>
          <a:srcRect t="9142"/>
          <a:stretch>
            <a:fillRect/>
          </a:stretch>
        </p:blipFill>
        <p:spPr bwMode="auto">
          <a:xfrm>
            <a:off x="1828800" y="304800"/>
            <a:ext cx="5867400" cy="621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BL ARTICLE-7.jpg"/>
          <p:cNvPicPr>
            <a:picLocks noGrp="1" noChangeAspect="1"/>
          </p:cNvPicPr>
          <p:nvPr>
            <p:ph idx="1"/>
          </p:nvPr>
        </p:nvPicPr>
        <p:blipFill>
          <a:blip r:embed="rId3" cstate="print"/>
          <a:stretch>
            <a:fillRect/>
          </a:stretch>
        </p:blipFill>
        <p:spPr>
          <a:xfrm>
            <a:off x="2353056" y="2601309"/>
            <a:ext cx="4437888" cy="2523744"/>
          </a:xfrm>
        </p:spPr>
      </p:pic>
      <p:sp>
        <p:nvSpPr>
          <p:cNvPr id="3" name="TextBox 2"/>
          <p:cNvSpPr txBox="1"/>
          <p:nvPr/>
        </p:nvSpPr>
        <p:spPr>
          <a:xfrm>
            <a:off x="2438400" y="457200"/>
            <a:ext cx="6705600" cy="1938992"/>
          </a:xfrm>
          <a:prstGeom prst="rect">
            <a:avLst/>
          </a:prstGeom>
          <a:noFill/>
        </p:spPr>
        <p:txBody>
          <a:bodyPr wrap="square" rtlCol="0">
            <a:spAutoFit/>
          </a:bodyPr>
          <a:lstStyle/>
          <a:p>
            <a:r>
              <a:rPr lang="en-US" dirty="0" smtClean="0"/>
              <a:t>Protein produced:  246.6 mgs</a:t>
            </a:r>
          </a:p>
          <a:p>
            <a:r>
              <a:rPr lang="en-US" dirty="0" smtClean="0"/>
              <a:t>Harvest Volume:  304 </a:t>
            </a:r>
            <a:r>
              <a:rPr lang="en-US" dirty="0" err="1" smtClean="0"/>
              <a:t>mls</a:t>
            </a:r>
            <a:endParaRPr lang="en-US" dirty="0" smtClean="0"/>
          </a:p>
          <a:p>
            <a:r>
              <a:rPr lang="en-US" dirty="0" smtClean="0"/>
              <a:t>Medium consumed: 10 liters</a:t>
            </a:r>
          </a:p>
          <a:p>
            <a:r>
              <a:rPr lang="en-US" dirty="0" smtClean="0"/>
              <a:t>Culture time: 35 days</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5522" y="403077"/>
            <a:ext cx="5985165" cy="523220"/>
          </a:xfrm>
          <a:prstGeom prst="rect">
            <a:avLst/>
          </a:prstGeom>
          <a:noFill/>
        </p:spPr>
        <p:txBody>
          <a:bodyPr wrap="none" rtlCol="0">
            <a:spAutoFit/>
          </a:bodyPr>
          <a:lstStyle/>
          <a:p>
            <a:r>
              <a:rPr lang="en-US" sz="2800" dirty="0" smtClean="0">
                <a:solidFill>
                  <a:schemeClr val="bg1"/>
                </a:solidFill>
                <a:latin typeface="Myriad Pro" pitchFamily="34" charset="0"/>
              </a:rPr>
              <a:t>Raw Harvests from DG44 CHO Cell Line</a:t>
            </a:r>
            <a:endParaRPr lang="en-US" sz="2800" dirty="0">
              <a:solidFill>
                <a:schemeClr val="bg1"/>
              </a:solidFill>
              <a:latin typeface="Myriad Pro" pitchFamily="34" charset="0"/>
            </a:endParaRPr>
          </a:p>
        </p:txBody>
      </p:sp>
      <p:pic>
        <p:nvPicPr>
          <p:cNvPr id="6" name="Picture 5" descr="For Fiber Cell-3.jpg"/>
          <p:cNvPicPr>
            <a:picLocks noChangeAspect="1"/>
          </p:cNvPicPr>
          <p:nvPr/>
        </p:nvPicPr>
        <p:blipFill>
          <a:blip r:embed="rId3" cstate="print"/>
          <a:stretch>
            <a:fillRect/>
          </a:stretch>
        </p:blipFill>
        <p:spPr>
          <a:xfrm>
            <a:off x="609600" y="1371598"/>
            <a:ext cx="4073823" cy="30447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descr="For Fiber Cell-2.jpg"/>
          <p:cNvPicPr>
            <a:picLocks noChangeAspect="1"/>
          </p:cNvPicPr>
          <p:nvPr/>
        </p:nvPicPr>
        <p:blipFill>
          <a:blip r:embed="rId4" cstate="print"/>
          <a:stretch>
            <a:fillRect/>
          </a:stretch>
        </p:blipFill>
        <p:spPr>
          <a:xfrm>
            <a:off x="3810000" y="2582712"/>
            <a:ext cx="4489875" cy="33957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16200000">
            <a:off x="-512928" y="2718643"/>
            <a:ext cx="2160273" cy="4064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smtClean="0">
                <a:latin typeface="Arial"/>
                <a:ea typeface="+mj-ea"/>
                <a:cs typeface="Arial"/>
              </a:rPr>
              <a:t>Cytokine</a:t>
            </a:r>
            <a:r>
              <a:rPr kumimoji="0" lang="en-US" i="0" u="none" strike="noStrike" kern="1200" cap="none" spc="0" normalizeH="0" baseline="0" noProof="0" dirty="0" smtClean="0">
                <a:ln>
                  <a:noFill/>
                </a:ln>
                <a:solidFill>
                  <a:schemeClr val="tx1"/>
                </a:solidFill>
                <a:effectLst/>
                <a:uLnTx/>
                <a:uFillTx/>
                <a:latin typeface="Arial"/>
                <a:ea typeface="+mj-ea"/>
                <a:cs typeface="Arial"/>
              </a:rPr>
              <a:t>, mg/L</a:t>
            </a:r>
          </a:p>
        </p:txBody>
      </p:sp>
      <p:sp>
        <p:nvSpPr>
          <p:cNvPr id="7" name="Title 1"/>
          <p:cNvSpPr txBox="1">
            <a:spLocks/>
          </p:cNvSpPr>
          <p:nvPr/>
        </p:nvSpPr>
        <p:spPr>
          <a:xfrm>
            <a:off x="1774139" y="4100610"/>
            <a:ext cx="2023831" cy="4064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smtClean="0">
                <a:latin typeface="Arial"/>
                <a:ea typeface="+mj-ea"/>
                <a:cs typeface="Arial"/>
              </a:rPr>
              <a:t>D</a:t>
            </a:r>
            <a:r>
              <a:rPr kumimoji="0" lang="en-US" i="0" u="none" strike="noStrike" kern="1200" cap="none" spc="0" normalizeH="0" baseline="0" noProof="0" dirty="0" err="1" smtClean="0">
                <a:ln>
                  <a:noFill/>
                </a:ln>
                <a:solidFill>
                  <a:schemeClr val="tx1"/>
                </a:solidFill>
                <a:effectLst/>
                <a:uLnTx/>
                <a:uFillTx/>
                <a:latin typeface="Arial"/>
                <a:ea typeface="+mj-ea"/>
                <a:cs typeface="Arial"/>
              </a:rPr>
              <a:t>ays</a:t>
            </a:r>
            <a:r>
              <a:rPr kumimoji="0" lang="en-US" i="0" u="none" strike="noStrike" kern="1200" cap="none" spc="0" normalizeH="0" baseline="0" noProof="0" dirty="0" smtClean="0">
                <a:ln>
                  <a:noFill/>
                </a:ln>
                <a:solidFill>
                  <a:schemeClr val="tx1"/>
                </a:solidFill>
                <a:effectLst/>
                <a:uLnTx/>
                <a:uFillTx/>
                <a:latin typeface="Arial"/>
                <a:ea typeface="+mj-ea"/>
                <a:cs typeface="Arial"/>
              </a:rPr>
              <a:t> </a:t>
            </a:r>
            <a:r>
              <a:rPr lang="en-US" dirty="0" smtClean="0">
                <a:latin typeface="Arial"/>
                <a:ea typeface="+mj-ea"/>
                <a:cs typeface="Arial"/>
              </a:rPr>
              <a:t>of</a:t>
            </a:r>
            <a:r>
              <a:rPr kumimoji="0" lang="en-US" i="0" u="none" strike="noStrike" kern="1200" cap="none" spc="0" normalizeH="0" baseline="0" noProof="0" dirty="0" smtClean="0">
                <a:ln>
                  <a:noFill/>
                </a:ln>
                <a:solidFill>
                  <a:schemeClr val="tx1"/>
                </a:solidFill>
                <a:effectLst/>
                <a:uLnTx/>
                <a:uFillTx/>
                <a:latin typeface="Arial"/>
                <a:ea typeface="+mj-ea"/>
                <a:cs typeface="Arial"/>
              </a:rPr>
              <a:t> culture</a:t>
            </a:r>
          </a:p>
        </p:txBody>
      </p:sp>
      <p:pic>
        <p:nvPicPr>
          <p:cNvPr id="9" name="Picture 8"/>
          <p:cNvPicPr>
            <a:picLocks noChangeAspect="1"/>
          </p:cNvPicPr>
          <p:nvPr/>
        </p:nvPicPr>
        <p:blipFill>
          <a:blip r:embed="rId2" cstate="print"/>
          <a:srcRect t="9259" r="27234" b="10317"/>
          <a:stretch>
            <a:fillRect/>
          </a:stretch>
        </p:blipFill>
        <p:spPr>
          <a:xfrm>
            <a:off x="776657" y="1509518"/>
            <a:ext cx="3697338" cy="2573865"/>
          </a:xfrm>
          <a:prstGeom prst="rect">
            <a:avLst/>
          </a:prstGeom>
        </p:spPr>
      </p:pic>
      <p:pic>
        <p:nvPicPr>
          <p:cNvPr id="11" name="Picture 10" descr="alighn-all-19_7-206-nm_2.gif"/>
          <p:cNvPicPr>
            <a:picLocks noChangeAspect="1"/>
          </p:cNvPicPr>
          <p:nvPr/>
        </p:nvPicPr>
        <p:blipFill>
          <a:blip r:embed="rId3" cstate="print"/>
          <a:srcRect r="29944"/>
          <a:stretch>
            <a:fillRect/>
          </a:stretch>
        </p:blipFill>
        <p:spPr>
          <a:xfrm>
            <a:off x="5549711" y="1800891"/>
            <a:ext cx="2225981" cy="4114800"/>
          </a:xfrm>
          <a:prstGeom prst="rect">
            <a:avLst/>
          </a:prstGeom>
        </p:spPr>
      </p:pic>
      <p:sp>
        <p:nvSpPr>
          <p:cNvPr id="12" name="TextBox 11"/>
          <p:cNvSpPr txBox="1"/>
          <p:nvPr/>
        </p:nvSpPr>
        <p:spPr>
          <a:xfrm>
            <a:off x="5761723" y="1143000"/>
            <a:ext cx="883174" cy="307777"/>
          </a:xfrm>
          <a:prstGeom prst="rect">
            <a:avLst/>
          </a:prstGeom>
          <a:noFill/>
        </p:spPr>
        <p:txBody>
          <a:bodyPr wrap="none" rtlCol="0">
            <a:spAutoFit/>
          </a:bodyPr>
          <a:lstStyle/>
          <a:p>
            <a:r>
              <a:rPr lang="en-US" sz="1400" dirty="0" smtClean="0">
                <a:latin typeface="Arial"/>
                <a:cs typeface="Arial"/>
              </a:rPr>
              <a:t>Cytokine</a:t>
            </a:r>
            <a:endParaRPr lang="en-US" sz="1400" dirty="0">
              <a:latin typeface="Symbol" charset="2"/>
              <a:cs typeface="Symbol" charset="2"/>
            </a:endParaRPr>
          </a:p>
        </p:txBody>
      </p:sp>
      <p:cxnSp>
        <p:nvCxnSpPr>
          <p:cNvPr id="14" name="Straight Arrow Connector 13"/>
          <p:cNvCxnSpPr/>
          <p:nvPr/>
        </p:nvCxnSpPr>
        <p:spPr>
          <a:xfrm rot="5400000">
            <a:off x="5955758" y="1610393"/>
            <a:ext cx="2794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7009036" y="2642529"/>
            <a:ext cx="2794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688477" y="2833823"/>
            <a:ext cx="763600" cy="307777"/>
          </a:xfrm>
          <a:prstGeom prst="rect">
            <a:avLst/>
          </a:prstGeom>
          <a:noFill/>
        </p:spPr>
        <p:txBody>
          <a:bodyPr wrap="none" rtlCol="0">
            <a:spAutoFit/>
          </a:bodyPr>
          <a:lstStyle/>
          <a:p>
            <a:r>
              <a:rPr lang="en-US" sz="1400" b="1" dirty="0" smtClean="0">
                <a:latin typeface="Arial"/>
                <a:cs typeface="Arial"/>
              </a:rPr>
              <a:t>Day 29</a:t>
            </a:r>
            <a:endParaRPr lang="en-US" sz="1400" b="1" dirty="0">
              <a:latin typeface="Symbol" charset="2"/>
              <a:cs typeface="Symbol" charset="2"/>
            </a:endParaRPr>
          </a:p>
        </p:txBody>
      </p:sp>
      <p:sp>
        <p:nvSpPr>
          <p:cNvPr id="17" name="TextBox 16"/>
          <p:cNvSpPr txBox="1"/>
          <p:nvPr/>
        </p:nvSpPr>
        <p:spPr>
          <a:xfrm>
            <a:off x="7688477" y="3223286"/>
            <a:ext cx="763600" cy="307777"/>
          </a:xfrm>
          <a:prstGeom prst="rect">
            <a:avLst/>
          </a:prstGeom>
          <a:noFill/>
        </p:spPr>
        <p:txBody>
          <a:bodyPr wrap="none" rtlCol="0">
            <a:spAutoFit/>
          </a:bodyPr>
          <a:lstStyle/>
          <a:p>
            <a:r>
              <a:rPr lang="en-US" sz="1400" b="1" dirty="0" smtClean="0">
                <a:latin typeface="Arial"/>
                <a:cs typeface="Arial"/>
              </a:rPr>
              <a:t>Day 42</a:t>
            </a:r>
            <a:endParaRPr lang="en-US" sz="1400" b="1" dirty="0">
              <a:latin typeface="Symbol" charset="2"/>
              <a:cs typeface="Symbol" charset="2"/>
            </a:endParaRPr>
          </a:p>
        </p:txBody>
      </p:sp>
      <p:sp>
        <p:nvSpPr>
          <p:cNvPr id="18" name="TextBox 17"/>
          <p:cNvSpPr txBox="1"/>
          <p:nvPr/>
        </p:nvSpPr>
        <p:spPr>
          <a:xfrm>
            <a:off x="7688477" y="3578882"/>
            <a:ext cx="763600" cy="307777"/>
          </a:xfrm>
          <a:prstGeom prst="rect">
            <a:avLst/>
          </a:prstGeom>
          <a:noFill/>
        </p:spPr>
        <p:txBody>
          <a:bodyPr wrap="none" rtlCol="0">
            <a:spAutoFit/>
          </a:bodyPr>
          <a:lstStyle/>
          <a:p>
            <a:r>
              <a:rPr lang="en-US" sz="1400" b="1" dirty="0" smtClean="0">
                <a:latin typeface="Arial"/>
                <a:cs typeface="Arial"/>
              </a:rPr>
              <a:t>Day 60</a:t>
            </a:r>
            <a:endParaRPr lang="en-US" sz="1400" b="1" dirty="0">
              <a:latin typeface="Symbol" charset="2"/>
              <a:cs typeface="Symbol" charset="2"/>
            </a:endParaRPr>
          </a:p>
        </p:txBody>
      </p:sp>
      <p:sp>
        <p:nvSpPr>
          <p:cNvPr id="19" name="TextBox 18"/>
          <p:cNvSpPr txBox="1"/>
          <p:nvPr/>
        </p:nvSpPr>
        <p:spPr>
          <a:xfrm>
            <a:off x="7688477" y="4019143"/>
            <a:ext cx="763600" cy="307777"/>
          </a:xfrm>
          <a:prstGeom prst="rect">
            <a:avLst/>
          </a:prstGeom>
          <a:noFill/>
        </p:spPr>
        <p:txBody>
          <a:bodyPr wrap="none" rtlCol="0">
            <a:spAutoFit/>
          </a:bodyPr>
          <a:lstStyle/>
          <a:p>
            <a:r>
              <a:rPr lang="en-US" sz="1400" b="1" dirty="0" smtClean="0">
                <a:latin typeface="Arial"/>
                <a:cs typeface="Arial"/>
              </a:rPr>
              <a:t>Day 74</a:t>
            </a:r>
            <a:endParaRPr lang="en-US" sz="1400" b="1" dirty="0">
              <a:latin typeface="Symbol" charset="2"/>
              <a:cs typeface="Symbol" charset="2"/>
            </a:endParaRPr>
          </a:p>
        </p:txBody>
      </p:sp>
      <p:sp>
        <p:nvSpPr>
          <p:cNvPr id="20" name="TextBox 19"/>
          <p:cNvSpPr txBox="1"/>
          <p:nvPr/>
        </p:nvSpPr>
        <p:spPr>
          <a:xfrm>
            <a:off x="7688477" y="4391671"/>
            <a:ext cx="763600" cy="307777"/>
          </a:xfrm>
          <a:prstGeom prst="rect">
            <a:avLst/>
          </a:prstGeom>
          <a:noFill/>
        </p:spPr>
        <p:txBody>
          <a:bodyPr wrap="none" rtlCol="0">
            <a:spAutoFit/>
          </a:bodyPr>
          <a:lstStyle/>
          <a:p>
            <a:r>
              <a:rPr lang="en-US" sz="1400" b="1" dirty="0" smtClean="0">
                <a:latin typeface="Arial"/>
                <a:cs typeface="Arial"/>
              </a:rPr>
              <a:t>Day 89</a:t>
            </a:r>
            <a:endParaRPr lang="en-US" sz="1400" b="1" dirty="0">
              <a:latin typeface="Symbol" charset="2"/>
              <a:cs typeface="Symbol" charset="2"/>
            </a:endParaRPr>
          </a:p>
        </p:txBody>
      </p:sp>
      <p:sp>
        <p:nvSpPr>
          <p:cNvPr id="21" name="TextBox 20"/>
          <p:cNvSpPr txBox="1"/>
          <p:nvPr/>
        </p:nvSpPr>
        <p:spPr>
          <a:xfrm>
            <a:off x="7688477" y="4764200"/>
            <a:ext cx="863450" cy="307777"/>
          </a:xfrm>
          <a:prstGeom prst="rect">
            <a:avLst/>
          </a:prstGeom>
          <a:noFill/>
        </p:spPr>
        <p:txBody>
          <a:bodyPr wrap="none" rtlCol="0">
            <a:spAutoFit/>
          </a:bodyPr>
          <a:lstStyle/>
          <a:p>
            <a:r>
              <a:rPr lang="en-US" sz="1400" b="1" dirty="0" smtClean="0">
                <a:latin typeface="Arial"/>
                <a:cs typeface="Arial"/>
              </a:rPr>
              <a:t>Day 103</a:t>
            </a:r>
            <a:endParaRPr lang="en-US" sz="1400" b="1" dirty="0">
              <a:latin typeface="Symbol" charset="2"/>
              <a:cs typeface="Symbol" charset="2"/>
            </a:endParaRPr>
          </a:p>
        </p:txBody>
      </p:sp>
      <p:sp>
        <p:nvSpPr>
          <p:cNvPr id="22" name="TextBox 21"/>
          <p:cNvSpPr txBox="1"/>
          <p:nvPr/>
        </p:nvSpPr>
        <p:spPr>
          <a:xfrm>
            <a:off x="7688476" y="5085931"/>
            <a:ext cx="853544" cy="307777"/>
          </a:xfrm>
          <a:prstGeom prst="rect">
            <a:avLst/>
          </a:prstGeom>
          <a:noFill/>
        </p:spPr>
        <p:txBody>
          <a:bodyPr wrap="none" rtlCol="0">
            <a:spAutoFit/>
          </a:bodyPr>
          <a:lstStyle/>
          <a:p>
            <a:r>
              <a:rPr lang="en-US" sz="1400" b="1" dirty="0" smtClean="0">
                <a:latin typeface="Arial"/>
                <a:cs typeface="Arial"/>
              </a:rPr>
              <a:t>Day 118</a:t>
            </a:r>
            <a:endParaRPr lang="en-US" sz="1400" b="1" dirty="0">
              <a:latin typeface="Symbol" charset="2"/>
              <a:cs typeface="Symbol" charset="2"/>
            </a:endParaRPr>
          </a:p>
        </p:txBody>
      </p:sp>
      <p:sp>
        <p:nvSpPr>
          <p:cNvPr id="23" name="TextBox 22"/>
          <p:cNvSpPr txBox="1"/>
          <p:nvPr/>
        </p:nvSpPr>
        <p:spPr>
          <a:xfrm>
            <a:off x="7688477" y="5695522"/>
            <a:ext cx="863450" cy="307777"/>
          </a:xfrm>
          <a:prstGeom prst="rect">
            <a:avLst/>
          </a:prstGeom>
          <a:noFill/>
        </p:spPr>
        <p:txBody>
          <a:bodyPr wrap="none" rtlCol="0">
            <a:spAutoFit/>
          </a:bodyPr>
          <a:lstStyle/>
          <a:p>
            <a:r>
              <a:rPr lang="en-US" sz="1400" b="1" dirty="0" smtClean="0">
                <a:latin typeface="Arial"/>
                <a:cs typeface="Arial"/>
              </a:rPr>
              <a:t>Day 137</a:t>
            </a:r>
            <a:endParaRPr lang="en-US" sz="1400" b="1" dirty="0">
              <a:latin typeface="Symbol" charset="2"/>
              <a:cs typeface="Symbol" charset="2"/>
            </a:endParaRPr>
          </a:p>
        </p:txBody>
      </p:sp>
      <p:sp>
        <p:nvSpPr>
          <p:cNvPr id="24" name="TextBox 23"/>
          <p:cNvSpPr txBox="1"/>
          <p:nvPr/>
        </p:nvSpPr>
        <p:spPr>
          <a:xfrm>
            <a:off x="5029200" y="6032910"/>
            <a:ext cx="3813176" cy="369332"/>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b="1" dirty="0" smtClean="0"/>
              <a:t>RP-HPLC Analysis, Serum Free Harvest</a:t>
            </a:r>
            <a:endParaRPr lang="en-US" b="1" dirty="0"/>
          </a:p>
        </p:txBody>
      </p:sp>
      <p:sp>
        <p:nvSpPr>
          <p:cNvPr id="25" name="TextBox 24"/>
          <p:cNvSpPr txBox="1"/>
          <p:nvPr/>
        </p:nvSpPr>
        <p:spPr>
          <a:xfrm>
            <a:off x="1257814" y="4812268"/>
            <a:ext cx="2786264" cy="369332"/>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b="1" dirty="0" err="1" smtClean="0"/>
              <a:t>Fibercell</a:t>
            </a:r>
            <a:r>
              <a:rPr lang="en-US" b="1" dirty="0" smtClean="0"/>
              <a:t> Production, mg/Lt</a:t>
            </a:r>
            <a:endParaRPr lang="en-US" b="1" dirty="0"/>
          </a:p>
        </p:txBody>
      </p:sp>
      <p:sp>
        <p:nvSpPr>
          <p:cNvPr id="26" name="TextBox 25"/>
          <p:cNvSpPr txBox="1"/>
          <p:nvPr/>
        </p:nvSpPr>
        <p:spPr>
          <a:xfrm>
            <a:off x="86757" y="6572259"/>
            <a:ext cx="1937099" cy="276999"/>
          </a:xfrm>
          <a:prstGeom prst="rect">
            <a:avLst/>
          </a:prstGeom>
          <a:noFill/>
        </p:spPr>
        <p:txBody>
          <a:bodyPr wrap="none" rtlCol="0">
            <a:spAutoFit/>
          </a:bodyPr>
          <a:lstStyle/>
          <a:p>
            <a:r>
              <a:rPr lang="en-US" sz="1200" dirty="0" smtClean="0"/>
              <a:t>Bergamaschi &amp; Pavlakis, NCI</a:t>
            </a:r>
            <a:endParaRPr lang="en-US" sz="1200" dirty="0"/>
          </a:p>
        </p:txBody>
      </p:sp>
      <p:sp>
        <p:nvSpPr>
          <p:cNvPr id="27" name="Right Arrow 26"/>
          <p:cNvSpPr/>
          <p:nvPr/>
        </p:nvSpPr>
        <p:spPr>
          <a:xfrm>
            <a:off x="4527970" y="2948515"/>
            <a:ext cx="645584" cy="7480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45521" y="282174"/>
            <a:ext cx="8141279" cy="830997"/>
          </a:xfrm>
          <a:prstGeom prst="rect">
            <a:avLst/>
          </a:prstGeom>
          <a:noFill/>
        </p:spPr>
        <p:txBody>
          <a:bodyPr wrap="square" rtlCol="0">
            <a:spAutoFit/>
          </a:bodyPr>
          <a:lstStyle/>
          <a:p>
            <a:r>
              <a:rPr lang="en-US" sz="2400" dirty="0">
                <a:solidFill>
                  <a:schemeClr val="bg1"/>
                </a:solidFill>
              </a:rPr>
              <a:t>Stable Cytokine Production In </a:t>
            </a:r>
            <a:r>
              <a:rPr lang="en-US" sz="2400" dirty="0" err="1" smtClean="0">
                <a:solidFill>
                  <a:schemeClr val="bg1"/>
                </a:solidFill>
              </a:rPr>
              <a:t>Fibercell</a:t>
            </a:r>
            <a:r>
              <a:rPr lang="en-US" sz="2400" dirty="0" smtClean="0">
                <a:solidFill>
                  <a:schemeClr val="bg1"/>
                </a:solidFill>
              </a:rPr>
              <a:t> Hollow </a:t>
            </a:r>
            <a:r>
              <a:rPr lang="en-US" sz="2400" dirty="0">
                <a:solidFill>
                  <a:schemeClr val="bg1"/>
                </a:solidFill>
              </a:rPr>
              <a:t>Fiber </a:t>
            </a:r>
            <a:endParaRPr lang="en-US" sz="2400" dirty="0" smtClean="0">
              <a:solidFill>
                <a:schemeClr val="bg1"/>
              </a:solidFill>
            </a:endParaRPr>
          </a:p>
          <a:p>
            <a:r>
              <a:rPr lang="en-US" sz="2400" dirty="0" smtClean="0">
                <a:solidFill>
                  <a:schemeClr val="bg1"/>
                </a:solidFill>
              </a:rPr>
              <a:t>Bioreactor </a:t>
            </a:r>
            <a:r>
              <a:rPr lang="en-US" sz="2400" dirty="0">
                <a:solidFill>
                  <a:schemeClr val="bg1"/>
                </a:solidFill>
              </a:rPr>
              <a:t>Over 5 Months</a:t>
            </a:r>
            <a:endParaRPr lang="en-US" sz="2400" dirty="0">
              <a:solidFill>
                <a:schemeClr val="bg1"/>
              </a:solidFill>
              <a:latin typeface="Myriad Pro" pitchFamily="34" charset="0"/>
            </a:endParaRPr>
          </a:p>
        </p:txBody>
      </p:sp>
    </p:spTree>
    <p:extLst>
      <p:ext uri="{BB962C8B-B14F-4D97-AF65-F5344CB8AC3E}">
        <p14:creationId xmlns:p14="http://schemas.microsoft.com/office/powerpoint/2010/main" val="359654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279525" y="288925"/>
            <a:ext cx="6416675" cy="457200"/>
          </a:xfrm>
          <a:prstGeom prst="rect">
            <a:avLst/>
          </a:prstGeom>
          <a:noFill/>
          <a:ln w="9525">
            <a:noFill/>
            <a:miter lim="800000"/>
            <a:headEnd/>
            <a:tailEnd/>
          </a:ln>
        </p:spPr>
        <p:txBody>
          <a:bodyPr>
            <a:spAutoFit/>
          </a:bodyPr>
          <a:lstStyle/>
          <a:p>
            <a:endParaRPr lang="en-US"/>
          </a:p>
        </p:txBody>
      </p:sp>
      <p:sp>
        <p:nvSpPr>
          <p:cNvPr id="9219" name="Text Box 3"/>
          <p:cNvSpPr txBox="1">
            <a:spLocks noChangeArrowheads="1"/>
          </p:cNvSpPr>
          <p:nvPr/>
        </p:nvSpPr>
        <p:spPr bwMode="auto">
          <a:xfrm>
            <a:off x="990600" y="517525"/>
            <a:ext cx="7265988" cy="1066800"/>
          </a:xfrm>
          <a:prstGeom prst="rect">
            <a:avLst/>
          </a:prstGeom>
          <a:noFill/>
          <a:ln w="9525">
            <a:noFill/>
            <a:miter lim="800000"/>
            <a:headEnd/>
            <a:tailEnd/>
          </a:ln>
        </p:spPr>
        <p:txBody>
          <a:bodyPr wrap="none">
            <a:spAutoFit/>
          </a:bodyPr>
          <a:lstStyle/>
          <a:p>
            <a:r>
              <a:rPr lang="en-US" sz="4000">
                <a:latin typeface="Gill Sans MT" pitchFamily="34" charset="0"/>
              </a:rPr>
              <a:t>Cell Culture Options for Scale-Up</a:t>
            </a:r>
          </a:p>
          <a:p>
            <a:endParaRPr lang="en-US"/>
          </a:p>
        </p:txBody>
      </p:sp>
      <p:sp>
        <p:nvSpPr>
          <p:cNvPr id="9220" name="Text Box 4"/>
          <p:cNvSpPr txBox="1">
            <a:spLocks noChangeArrowheads="1"/>
          </p:cNvSpPr>
          <p:nvPr/>
        </p:nvSpPr>
        <p:spPr bwMode="auto">
          <a:xfrm>
            <a:off x="1600200" y="1704975"/>
            <a:ext cx="7010400" cy="4238625"/>
          </a:xfrm>
          <a:prstGeom prst="rect">
            <a:avLst/>
          </a:prstGeom>
          <a:noFill/>
          <a:ln w="9525">
            <a:noFill/>
            <a:miter lim="800000"/>
            <a:headEnd/>
            <a:tailEnd/>
          </a:ln>
        </p:spPr>
        <p:txBody>
          <a:bodyPr>
            <a:spAutoFit/>
          </a:bodyPr>
          <a:lstStyle/>
          <a:p>
            <a:pPr>
              <a:spcBef>
                <a:spcPct val="50000"/>
              </a:spcBef>
            </a:pPr>
            <a:r>
              <a:rPr lang="en-US" sz="3200">
                <a:latin typeface="Gill Sans MT" pitchFamily="34" charset="0"/>
              </a:rPr>
              <a:t>* Roller Bottles</a:t>
            </a:r>
          </a:p>
          <a:p>
            <a:pPr>
              <a:spcBef>
                <a:spcPct val="50000"/>
              </a:spcBef>
            </a:pPr>
            <a:r>
              <a:rPr lang="en-US" sz="3200">
                <a:latin typeface="Gill Sans MT" pitchFamily="34" charset="0"/>
              </a:rPr>
              <a:t>* Cell Factory</a:t>
            </a:r>
          </a:p>
          <a:p>
            <a:pPr>
              <a:spcBef>
                <a:spcPct val="50000"/>
              </a:spcBef>
            </a:pPr>
            <a:r>
              <a:rPr lang="en-US" sz="3200">
                <a:latin typeface="Gill Sans MT" pitchFamily="34" charset="0"/>
              </a:rPr>
              <a:t>* Cell Cube</a:t>
            </a:r>
          </a:p>
          <a:p>
            <a:pPr>
              <a:spcBef>
                <a:spcPct val="50000"/>
              </a:spcBef>
            </a:pPr>
            <a:r>
              <a:rPr lang="en-US" sz="3200">
                <a:latin typeface="Gill Sans MT" pitchFamily="34" charset="0"/>
              </a:rPr>
              <a:t>° Cell Culture Bags</a:t>
            </a:r>
          </a:p>
          <a:p>
            <a:pPr>
              <a:spcBef>
                <a:spcPct val="50000"/>
              </a:spcBef>
            </a:pPr>
            <a:r>
              <a:rPr lang="en-US" sz="3200">
                <a:latin typeface="Gill Sans MT" pitchFamily="34" charset="0"/>
              </a:rPr>
              <a:t>° Spinner Flasks</a:t>
            </a:r>
          </a:p>
          <a:p>
            <a:pPr>
              <a:spcBef>
                <a:spcPct val="50000"/>
              </a:spcBef>
            </a:pPr>
            <a:r>
              <a:rPr lang="en-US" sz="3200">
                <a:latin typeface="Gill Sans MT" pitchFamily="34" charset="0"/>
              </a:rPr>
              <a:t>° Bioreactors</a:t>
            </a:r>
          </a:p>
        </p:txBody>
      </p:sp>
      <p:sp>
        <p:nvSpPr>
          <p:cNvPr id="9221" name="Line 6"/>
          <p:cNvSpPr>
            <a:spLocks noChangeShapeType="1"/>
          </p:cNvSpPr>
          <p:nvPr/>
        </p:nvSpPr>
        <p:spPr bwMode="auto">
          <a:xfrm>
            <a:off x="457200" y="1371600"/>
            <a:ext cx="8001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640" y="1251113"/>
            <a:ext cx="5760606" cy="2714923"/>
            <a:chOff x="1694598" y="3356"/>
            <a:chExt cx="6898688" cy="3251291"/>
          </a:xfrm>
        </p:grpSpPr>
        <p:pic>
          <p:nvPicPr>
            <p:cNvPr id="4" name="Picture 3" descr="Imager User 2011-10-13 11hr 49min.png"/>
            <p:cNvPicPr>
              <a:picLocks noChangeAspect="1"/>
            </p:cNvPicPr>
            <p:nvPr/>
          </p:nvPicPr>
          <p:blipFill>
            <a:blip r:embed="rId3" cstate="print"/>
            <a:srcRect l="24789" t="10495" r="9916" b="8649"/>
            <a:stretch>
              <a:fillRect/>
            </a:stretch>
          </p:blipFill>
          <p:spPr>
            <a:xfrm>
              <a:off x="2744192" y="646395"/>
              <a:ext cx="3764760" cy="2608252"/>
            </a:xfrm>
            <a:prstGeom prst="rect">
              <a:avLst/>
            </a:prstGeom>
          </p:spPr>
        </p:pic>
        <p:cxnSp>
          <p:nvCxnSpPr>
            <p:cNvPr id="7" name="Straight Arrow Connector 6"/>
            <p:cNvCxnSpPr/>
            <p:nvPr/>
          </p:nvCxnSpPr>
          <p:spPr>
            <a:xfrm rot="10800000" flipV="1">
              <a:off x="6476284" y="1190726"/>
              <a:ext cx="457200" cy="113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250309" y="1467866"/>
              <a:ext cx="457200" cy="113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860464" y="1006060"/>
              <a:ext cx="913131" cy="338554"/>
            </a:xfrm>
            <a:prstGeom prst="rect">
              <a:avLst/>
            </a:prstGeom>
            <a:noFill/>
          </p:spPr>
          <p:txBody>
            <a:bodyPr wrap="none" rtlCol="0">
              <a:spAutoFit/>
            </a:bodyPr>
            <a:lstStyle/>
            <a:p>
              <a:r>
                <a:rPr lang="en-US" sz="1600" dirty="0" smtClean="0"/>
                <a:t>Cytokine</a:t>
              </a:r>
              <a:endParaRPr lang="en-US" sz="1600" dirty="0"/>
            </a:p>
          </p:txBody>
        </p:sp>
        <p:sp>
          <p:nvSpPr>
            <p:cNvPr id="10" name="TextBox 9"/>
            <p:cNvSpPr txBox="1"/>
            <p:nvPr/>
          </p:nvSpPr>
          <p:spPr>
            <a:xfrm>
              <a:off x="1694598" y="1276574"/>
              <a:ext cx="507771" cy="338553"/>
            </a:xfrm>
            <a:prstGeom prst="rect">
              <a:avLst/>
            </a:prstGeom>
            <a:noFill/>
          </p:spPr>
          <p:txBody>
            <a:bodyPr wrap="none" rtlCol="0">
              <a:spAutoFit/>
            </a:bodyPr>
            <a:lstStyle/>
            <a:p>
              <a:r>
                <a:rPr lang="en-US" sz="1600" dirty="0" smtClean="0"/>
                <a:t>BSA</a:t>
              </a:r>
              <a:endParaRPr lang="en-US" sz="1600" dirty="0"/>
            </a:p>
          </p:txBody>
        </p:sp>
        <p:sp>
          <p:nvSpPr>
            <p:cNvPr id="11" name="TextBox 10"/>
            <p:cNvSpPr txBox="1"/>
            <p:nvPr/>
          </p:nvSpPr>
          <p:spPr>
            <a:xfrm>
              <a:off x="6986543" y="270480"/>
              <a:ext cx="1606743" cy="369332"/>
            </a:xfrm>
            <a:prstGeom prst="rect">
              <a:avLst/>
            </a:prstGeom>
            <a:noFill/>
          </p:spPr>
          <p:txBody>
            <a:bodyPr wrap="none" rtlCol="0">
              <a:spAutoFit/>
            </a:bodyPr>
            <a:lstStyle/>
            <a:p>
              <a:r>
                <a:rPr lang="en-US" dirty="0" smtClean="0"/>
                <a:t>Day in </a:t>
              </a:r>
              <a:r>
                <a:rPr lang="en-US" dirty="0" err="1" smtClean="0"/>
                <a:t>Fibercell</a:t>
              </a:r>
              <a:endParaRPr lang="en-US" dirty="0"/>
            </a:p>
          </p:txBody>
        </p:sp>
        <p:sp>
          <p:nvSpPr>
            <p:cNvPr id="12" name="TextBox 11"/>
            <p:cNvSpPr txBox="1"/>
            <p:nvPr/>
          </p:nvSpPr>
          <p:spPr>
            <a:xfrm>
              <a:off x="3186452" y="283512"/>
              <a:ext cx="3245901" cy="369332"/>
            </a:xfrm>
            <a:prstGeom prst="rect">
              <a:avLst/>
            </a:prstGeom>
            <a:noFill/>
          </p:spPr>
          <p:txBody>
            <a:bodyPr wrap="none" rtlCol="0">
              <a:spAutoFit/>
            </a:bodyPr>
            <a:lstStyle/>
            <a:p>
              <a:r>
                <a:rPr lang="en-US" dirty="0" smtClean="0"/>
                <a:t>1    2    3     4    5     8     9    10   11</a:t>
              </a:r>
              <a:endParaRPr lang="en-US" dirty="0"/>
            </a:p>
          </p:txBody>
        </p:sp>
        <p:sp>
          <p:nvSpPr>
            <p:cNvPr id="13" name="TextBox 12"/>
            <p:cNvSpPr txBox="1"/>
            <p:nvPr/>
          </p:nvSpPr>
          <p:spPr>
            <a:xfrm rot="16200000">
              <a:off x="2643022" y="143434"/>
              <a:ext cx="649487" cy="369332"/>
            </a:xfrm>
            <a:prstGeom prst="rect">
              <a:avLst/>
            </a:prstGeom>
            <a:noFill/>
          </p:spPr>
          <p:txBody>
            <a:bodyPr wrap="none" rtlCol="0">
              <a:spAutoFit/>
            </a:bodyPr>
            <a:lstStyle/>
            <a:p>
              <a:r>
                <a:rPr lang="en-US" dirty="0" smtClean="0"/>
                <a:t>Flask</a:t>
              </a:r>
              <a:endParaRPr lang="en-US" dirty="0"/>
            </a:p>
          </p:txBody>
        </p:sp>
        <p:cxnSp>
          <p:nvCxnSpPr>
            <p:cNvPr id="14" name="Straight Arrow Connector 13"/>
            <p:cNvCxnSpPr/>
            <p:nvPr/>
          </p:nvCxnSpPr>
          <p:spPr>
            <a:xfrm rot="10800000" flipV="1">
              <a:off x="6476284" y="2551553"/>
              <a:ext cx="457200" cy="113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876784" y="2336916"/>
              <a:ext cx="913131" cy="338554"/>
            </a:xfrm>
            <a:prstGeom prst="rect">
              <a:avLst/>
            </a:prstGeom>
            <a:noFill/>
          </p:spPr>
          <p:txBody>
            <a:bodyPr wrap="none" rtlCol="0">
              <a:spAutoFit/>
            </a:bodyPr>
            <a:lstStyle/>
            <a:p>
              <a:r>
                <a:rPr lang="en-US" sz="1600" dirty="0" smtClean="0"/>
                <a:t>Cytokine</a:t>
              </a:r>
              <a:endParaRPr lang="en-US" sz="1600" dirty="0"/>
            </a:p>
          </p:txBody>
        </p:sp>
      </p:grpSp>
      <p:grpSp>
        <p:nvGrpSpPr>
          <p:cNvPr id="3" name="Group 5"/>
          <p:cNvGrpSpPr/>
          <p:nvPr/>
        </p:nvGrpSpPr>
        <p:grpSpPr>
          <a:xfrm>
            <a:off x="4816262" y="3657600"/>
            <a:ext cx="3264673" cy="2816892"/>
            <a:chOff x="3787439" y="3379388"/>
            <a:chExt cx="3850866" cy="3322683"/>
          </a:xfrm>
        </p:grpSpPr>
        <p:pic>
          <p:nvPicPr>
            <p:cNvPr id="5" name="Picture 4" descr="Imager User 2011-10-07 16hr 13min.png"/>
            <p:cNvPicPr>
              <a:picLocks noChangeAspect="1"/>
            </p:cNvPicPr>
            <p:nvPr/>
          </p:nvPicPr>
          <p:blipFill>
            <a:blip r:embed="rId4" cstate="print"/>
            <a:srcRect l="18090" t="19174" r="60562" b="18846"/>
            <a:stretch>
              <a:fillRect/>
            </a:stretch>
          </p:blipFill>
          <p:spPr>
            <a:xfrm>
              <a:off x="3787439" y="4025779"/>
              <a:ext cx="1430143" cy="2676292"/>
            </a:xfrm>
            <a:prstGeom prst="rect">
              <a:avLst/>
            </a:prstGeom>
          </p:spPr>
        </p:pic>
        <p:sp>
          <p:nvSpPr>
            <p:cNvPr id="15" name="TextBox 14"/>
            <p:cNvSpPr txBox="1"/>
            <p:nvPr/>
          </p:nvSpPr>
          <p:spPr>
            <a:xfrm rot="16200000">
              <a:off x="3647361" y="3519466"/>
              <a:ext cx="649487" cy="369332"/>
            </a:xfrm>
            <a:prstGeom prst="rect">
              <a:avLst/>
            </a:prstGeom>
            <a:noFill/>
          </p:spPr>
          <p:txBody>
            <a:bodyPr wrap="none" rtlCol="0">
              <a:spAutoFit/>
            </a:bodyPr>
            <a:lstStyle/>
            <a:p>
              <a:r>
                <a:rPr lang="en-US" dirty="0" smtClean="0"/>
                <a:t>Flask</a:t>
              </a:r>
              <a:endParaRPr lang="en-US" dirty="0"/>
            </a:p>
          </p:txBody>
        </p:sp>
        <p:sp>
          <p:nvSpPr>
            <p:cNvPr id="17" name="TextBox 16"/>
            <p:cNvSpPr txBox="1"/>
            <p:nvPr/>
          </p:nvSpPr>
          <p:spPr>
            <a:xfrm>
              <a:off x="4244194" y="3656447"/>
              <a:ext cx="1030563" cy="369332"/>
            </a:xfrm>
            <a:prstGeom prst="rect">
              <a:avLst/>
            </a:prstGeom>
            <a:noFill/>
          </p:spPr>
          <p:txBody>
            <a:bodyPr wrap="none" rtlCol="0">
              <a:spAutoFit/>
            </a:bodyPr>
            <a:lstStyle/>
            <a:p>
              <a:r>
                <a:rPr lang="en-US" dirty="0" smtClean="0"/>
                <a:t>9  10   11</a:t>
              </a:r>
              <a:endParaRPr lang="en-US" dirty="0"/>
            </a:p>
          </p:txBody>
        </p:sp>
        <p:sp>
          <p:nvSpPr>
            <p:cNvPr id="18" name="TextBox 17"/>
            <p:cNvSpPr txBox="1"/>
            <p:nvPr/>
          </p:nvSpPr>
          <p:spPr>
            <a:xfrm>
              <a:off x="5389908" y="3656447"/>
              <a:ext cx="1606742" cy="369332"/>
            </a:xfrm>
            <a:prstGeom prst="rect">
              <a:avLst/>
            </a:prstGeom>
            <a:noFill/>
          </p:spPr>
          <p:txBody>
            <a:bodyPr wrap="none" rtlCol="0">
              <a:spAutoFit/>
            </a:bodyPr>
            <a:lstStyle/>
            <a:p>
              <a:r>
                <a:rPr lang="en-US" dirty="0" smtClean="0"/>
                <a:t>Day in </a:t>
              </a:r>
              <a:r>
                <a:rPr lang="en-US" dirty="0" err="1" smtClean="0"/>
                <a:t>Fibercell</a:t>
              </a:r>
              <a:endParaRPr lang="en-US" dirty="0"/>
            </a:p>
          </p:txBody>
        </p:sp>
        <p:cxnSp>
          <p:nvCxnSpPr>
            <p:cNvPr id="19" name="Straight Arrow Connector 18"/>
            <p:cNvCxnSpPr/>
            <p:nvPr/>
          </p:nvCxnSpPr>
          <p:spPr>
            <a:xfrm rot="10800000" flipV="1">
              <a:off x="5217582" y="4641374"/>
              <a:ext cx="457200" cy="113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601762" y="4456708"/>
              <a:ext cx="2008883" cy="338554"/>
            </a:xfrm>
            <a:prstGeom prst="rect">
              <a:avLst/>
            </a:prstGeom>
            <a:noFill/>
          </p:spPr>
          <p:txBody>
            <a:bodyPr wrap="none" rtlCol="0">
              <a:spAutoFit/>
            </a:bodyPr>
            <a:lstStyle/>
            <a:p>
              <a:r>
                <a:rPr lang="en-US" sz="1600" dirty="0" err="1" smtClean="0"/>
                <a:t>Glycosylated</a:t>
              </a:r>
              <a:r>
                <a:rPr lang="en-US" sz="1600" dirty="0" smtClean="0"/>
                <a:t> Cytokine</a:t>
              </a:r>
              <a:endParaRPr lang="en-US" sz="1600" dirty="0"/>
            </a:p>
          </p:txBody>
        </p:sp>
        <p:cxnSp>
          <p:nvCxnSpPr>
            <p:cNvPr id="21" name="Straight Arrow Connector 20"/>
            <p:cNvCxnSpPr/>
            <p:nvPr/>
          </p:nvCxnSpPr>
          <p:spPr>
            <a:xfrm rot="10800000" flipV="1">
              <a:off x="5217582" y="6138281"/>
              <a:ext cx="457200" cy="113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29422" y="5923645"/>
              <a:ext cx="2008883" cy="338554"/>
            </a:xfrm>
            <a:prstGeom prst="rect">
              <a:avLst/>
            </a:prstGeom>
            <a:noFill/>
          </p:spPr>
          <p:txBody>
            <a:bodyPr wrap="none" rtlCol="0">
              <a:spAutoFit/>
            </a:bodyPr>
            <a:lstStyle/>
            <a:p>
              <a:r>
                <a:rPr lang="en-US" sz="1600" dirty="0" err="1" smtClean="0"/>
                <a:t>Glycosylated</a:t>
              </a:r>
              <a:r>
                <a:rPr lang="en-US" sz="1600" dirty="0" smtClean="0"/>
                <a:t> Cytokine</a:t>
              </a:r>
              <a:endParaRPr lang="en-US" sz="1600" dirty="0"/>
            </a:p>
          </p:txBody>
        </p:sp>
      </p:grpSp>
      <p:sp>
        <p:nvSpPr>
          <p:cNvPr id="24" name="TextBox 23"/>
          <p:cNvSpPr txBox="1"/>
          <p:nvPr/>
        </p:nvSpPr>
        <p:spPr>
          <a:xfrm>
            <a:off x="545522" y="403077"/>
            <a:ext cx="3652667" cy="523220"/>
          </a:xfrm>
          <a:prstGeom prst="rect">
            <a:avLst/>
          </a:prstGeom>
          <a:noFill/>
        </p:spPr>
        <p:txBody>
          <a:bodyPr wrap="none" rtlCol="0">
            <a:spAutoFit/>
          </a:bodyPr>
          <a:lstStyle/>
          <a:p>
            <a:r>
              <a:rPr lang="en-US" sz="2800" dirty="0" smtClean="0">
                <a:solidFill>
                  <a:schemeClr val="bg1"/>
                </a:solidFill>
                <a:latin typeface="Myriad Pro" pitchFamily="34" charset="0"/>
              </a:rPr>
              <a:t>Adaptation to CDM-HD</a:t>
            </a:r>
            <a:endParaRPr lang="en-US" sz="2800" dirty="0">
              <a:solidFill>
                <a:schemeClr val="bg1"/>
              </a:solidFill>
              <a:latin typeface="Myriad Pro" pitchFamily="34" charset="0"/>
            </a:endParaRPr>
          </a:p>
        </p:txBody>
      </p:sp>
    </p:spTree>
    <p:extLst>
      <p:ext uri="{BB962C8B-B14F-4D97-AF65-F5344CB8AC3E}">
        <p14:creationId xmlns:p14="http://schemas.microsoft.com/office/powerpoint/2010/main" val="314612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1219200" y="381000"/>
            <a:ext cx="7010400" cy="609600"/>
          </a:xfrm>
        </p:spPr>
        <p:txBody>
          <a:bodyPr>
            <a:normAutofit fontScale="90000"/>
          </a:bodyPr>
          <a:lstStyle/>
          <a:p>
            <a:pPr eaLnBrk="1" hangingPunct="1"/>
            <a:r>
              <a:rPr lang="en-US" sz="4000" smtClean="0">
                <a:latin typeface="Gill Sans MT" pitchFamily="34" charset="0"/>
              </a:rPr>
              <a:t>S2 Protein Production</a:t>
            </a:r>
          </a:p>
        </p:txBody>
      </p:sp>
      <p:graphicFrame>
        <p:nvGraphicFramePr>
          <p:cNvPr id="60418" name="Object 3"/>
          <p:cNvGraphicFramePr>
            <a:graphicFrameLocks noChangeAspect="1"/>
          </p:cNvGraphicFramePr>
          <p:nvPr/>
        </p:nvGraphicFramePr>
        <p:xfrm>
          <a:off x="2286000" y="990600"/>
          <a:ext cx="4581525" cy="5257800"/>
        </p:xfrm>
        <a:graphic>
          <a:graphicData uri="http://schemas.openxmlformats.org/presentationml/2006/ole">
            <mc:AlternateContent xmlns:mc="http://schemas.openxmlformats.org/markup-compatibility/2006">
              <mc:Choice xmlns:v="urn:schemas-microsoft-com:vml" Requires="v">
                <p:oleObj spid="_x0000_s60421" name="Document" r:id="rId4" imgW="2490216" imgH="2859024" progId="Word.Document.8">
                  <p:embed/>
                </p:oleObj>
              </mc:Choice>
              <mc:Fallback>
                <p:oleObj name="Document" r:id="rId4" imgW="2490216" imgH="2859024"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990600"/>
                        <a:ext cx="4581525" cy="525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762000" y="457200"/>
            <a:ext cx="7772400" cy="1143000"/>
          </a:xfrm>
        </p:spPr>
        <p:txBody>
          <a:bodyPr/>
          <a:lstStyle/>
          <a:p>
            <a:pPr eaLnBrk="1" hangingPunct="1"/>
            <a:r>
              <a:rPr lang="en-US" sz="4000" smtClean="0">
                <a:latin typeface="Gill Sans MT" pitchFamily="34" charset="0"/>
              </a:rPr>
              <a:t>FiberCell Equivalents</a:t>
            </a:r>
          </a:p>
        </p:txBody>
      </p:sp>
      <p:pic>
        <p:nvPicPr>
          <p:cNvPr id="62467" name="Picture 9"/>
          <p:cNvPicPr>
            <a:picLocks noGrp="1" noChangeAspect="1" noChangeArrowheads="1"/>
          </p:cNvPicPr>
          <p:nvPr>
            <p:ph idx="1"/>
          </p:nvPr>
        </p:nvPicPr>
        <p:blipFill>
          <a:blip r:embed="rId3" cstate="print"/>
          <a:srcRect/>
          <a:stretch>
            <a:fillRect/>
          </a:stretch>
        </p:blipFill>
        <p:spPr>
          <a:xfrm>
            <a:off x="457200" y="2057400"/>
            <a:ext cx="4572000" cy="3705225"/>
          </a:xfrm>
        </p:spPr>
      </p:pic>
      <p:sp>
        <p:nvSpPr>
          <p:cNvPr id="62468" name="Rectangle 4"/>
          <p:cNvSpPr>
            <a:spLocks noGrp="1" noChangeArrowheads="1"/>
          </p:cNvSpPr>
          <p:nvPr>
            <p:ph type="body" sz="half" idx="4294967295"/>
          </p:nvPr>
        </p:nvSpPr>
        <p:spPr>
          <a:xfrm>
            <a:off x="5334000" y="1946275"/>
            <a:ext cx="3810000" cy="4114800"/>
          </a:xfrm>
        </p:spPr>
        <p:txBody>
          <a:bodyPr/>
          <a:lstStyle/>
          <a:p>
            <a:pPr eaLnBrk="1" hangingPunct="1"/>
            <a:r>
              <a:rPr lang="en-US" sz="2600" smtClean="0">
                <a:latin typeface="Gill Sans MT" pitchFamily="34" charset="0"/>
              </a:rPr>
              <a:t>A single harvest from C2011 can equal 20 roller bottles per day</a:t>
            </a:r>
          </a:p>
          <a:p>
            <a:pPr eaLnBrk="1" hangingPunct="1"/>
            <a:r>
              <a:rPr lang="en-US" sz="2600" smtClean="0">
                <a:latin typeface="Gill Sans MT" pitchFamily="34" charset="0"/>
              </a:rPr>
              <a:t>A single harvest from C2018 can equal 200 roller bottles per day</a:t>
            </a:r>
          </a:p>
          <a:p>
            <a:pPr eaLnBrk="1" hangingPunct="1"/>
            <a:r>
              <a:rPr lang="en-US" sz="2600" smtClean="0">
                <a:latin typeface="Gill Sans MT" pitchFamily="34" charset="0"/>
              </a:rPr>
              <a:t>10mls harvest volume can equal 1 liter of cell culture supernatent</a:t>
            </a:r>
          </a:p>
          <a:p>
            <a:pPr eaLnBrk="1" hangingPunct="1"/>
            <a:endParaRPr lang="en-US" sz="2600" smtClean="0">
              <a:latin typeface="Gill Sans MT"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5" name="Rectangle 3"/>
          <p:cNvSpPr>
            <a:spLocks noChangeArrowheads="1"/>
          </p:cNvSpPr>
          <p:nvPr/>
        </p:nvSpPr>
        <p:spPr bwMode="auto">
          <a:xfrm>
            <a:off x="762000" y="609600"/>
            <a:ext cx="7772400" cy="1143000"/>
          </a:xfrm>
          <a:prstGeom prst="rect">
            <a:avLst/>
          </a:prstGeom>
          <a:noFill/>
          <a:ln w="9525">
            <a:noFill/>
            <a:miter lim="800000"/>
            <a:headEnd/>
            <a:tailEnd/>
          </a:ln>
        </p:spPr>
        <p:txBody>
          <a:bodyPr anchor="ctr"/>
          <a:lstStyle/>
          <a:p>
            <a:pPr algn="ctr" eaLnBrk="1" hangingPunct="1"/>
            <a:r>
              <a:rPr lang="en-US" sz="3200" i="1">
                <a:latin typeface="Gill Sans MT" pitchFamily="34" charset="0"/>
              </a:rPr>
              <a:t>In Vitro</a:t>
            </a:r>
            <a:r>
              <a:rPr lang="en-US" sz="3200">
                <a:latin typeface="Gill Sans MT" pitchFamily="34" charset="0"/>
              </a:rPr>
              <a:t> Toxicology Using the FiberCell Systems Hollow Fiber Bioreactor</a:t>
            </a:r>
          </a:p>
        </p:txBody>
      </p:sp>
    </p:spTree>
    <p:controls>
      <mc:AlternateContent xmlns:mc="http://schemas.openxmlformats.org/markup-compatibility/2006">
        <mc:Choice xmlns:v="urn:schemas-microsoft-com:vml" Requires="v">
          <p:control spid="214021" name="ShockwaveFlash1" r:id="rId2" imgW="6707160" imgH="4343400"/>
        </mc:Choice>
        <mc:Fallback>
          <p:control name="ShockwaveFlash1" r:id="rId2" imgW="6707160" imgH="4343400">
            <p:pic>
              <p:nvPicPr>
                <p:cNvPr id="2" name="ShockwaveFlash1"/>
                <p:cNvPicPr preferRelativeResize="0">
                  <a:picLocks noChangeArrowheads="1" noChangeShapeType="1"/>
                </p:cNvPicPr>
                <p:nvPr/>
              </p:nvPicPr>
              <p:blipFill>
                <a:blip r:embed="rId5"/>
                <a:srcRect/>
                <a:stretch>
                  <a:fillRect/>
                </a:stretch>
              </p:blipFill>
              <p:spPr bwMode="auto">
                <a:xfrm>
                  <a:off x="1219200" y="1828800"/>
                  <a:ext cx="6707188" cy="4343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457200"/>
            <a:ext cx="7772400" cy="1143000"/>
          </a:xfrm>
        </p:spPr>
        <p:txBody>
          <a:bodyPr/>
          <a:lstStyle/>
          <a:p>
            <a:pPr eaLnBrk="1" hangingPunct="1"/>
            <a:r>
              <a:rPr lang="en-US" sz="4000" smtClean="0">
                <a:latin typeface="Gill Sans MT" pitchFamily="34" charset="0"/>
              </a:rPr>
              <a:t>Cellular Co-cultivation</a:t>
            </a:r>
          </a:p>
        </p:txBody>
      </p:sp>
      <p:pic>
        <p:nvPicPr>
          <p:cNvPr id="64515" name="Picture 5"/>
          <p:cNvPicPr>
            <a:picLocks noGrp="1" noChangeAspect="1" noChangeArrowheads="1"/>
          </p:cNvPicPr>
          <p:nvPr>
            <p:ph idx="1"/>
          </p:nvPr>
        </p:nvPicPr>
        <p:blipFill>
          <a:blip r:embed="rId3" cstate="print"/>
          <a:srcRect/>
          <a:stretch>
            <a:fillRect/>
          </a:stretch>
        </p:blipFill>
        <p:spPr>
          <a:xfrm>
            <a:off x="609600" y="2133600"/>
            <a:ext cx="3810000" cy="2779713"/>
          </a:xfrm>
        </p:spPr>
      </p:pic>
      <p:sp>
        <p:nvSpPr>
          <p:cNvPr id="64516" name="Rectangle 4"/>
          <p:cNvSpPr>
            <a:spLocks noGrp="1" noChangeArrowheads="1"/>
          </p:cNvSpPr>
          <p:nvPr>
            <p:ph type="body" sz="half" idx="4294967295"/>
          </p:nvPr>
        </p:nvSpPr>
        <p:spPr>
          <a:xfrm>
            <a:off x="5334000" y="1946275"/>
            <a:ext cx="3810000" cy="4114800"/>
          </a:xfrm>
        </p:spPr>
        <p:txBody>
          <a:bodyPr/>
          <a:lstStyle/>
          <a:p>
            <a:pPr eaLnBrk="1" hangingPunct="1">
              <a:lnSpc>
                <a:spcPct val="90000"/>
              </a:lnSpc>
            </a:pPr>
            <a:r>
              <a:rPr lang="en-US" sz="2400" smtClean="0">
                <a:latin typeface="Gill Sans MT" pitchFamily="34" charset="0"/>
              </a:rPr>
              <a:t>Only way to get two cell types in close enough proximity and high enough density to observe effects </a:t>
            </a:r>
          </a:p>
          <a:p>
            <a:pPr eaLnBrk="1" hangingPunct="1">
              <a:lnSpc>
                <a:spcPct val="90000"/>
              </a:lnSpc>
            </a:pPr>
            <a:r>
              <a:rPr lang="en-US" sz="2400" smtClean="0">
                <a:latin typeface="Gill Sans MT" pitchFamily="34" charset="0"/>
              </a:rPr>
              <a:t>Thymic epithelium and thymic fibroblasts co-cultured to form thymic nodules</a:t>
            </a:r>
          </a:p>
          <a:p>
            <a:pPr eaLnBrk="1" hangingPunct="1">
              <a:lnSpc>
                <a:spcPct val="90000"/>
              </a:lnSpc>
            </a:pPr>
            <a:endParaRPr lang="en-US" sz="2400" smtClean="0">
              <a:latin typeface="Gill Sans MT" pitchFamily="34" charset="0"/>
            </a:endParaRPr>
          </a:p>
          <a:p>
            <a:pPr eaLnBrk="1" hangingPunct="1">
              <a:lnSpc>
                <a:spcPct val="90000"/>
              </a:lnSpc>
              <a:buFont typeface="Wingdings" pitchFamily="2" charset="2"/>
              <a:buNone/>
            </a:pPr>
            <a:endParaRPr lang="en-US" sz="2400" smtClean="0">
              <a:latin typeface="Calibri" pitchFamily="-107" charset="0"/>
            </a:endParaRPr>
          </a:p>
        </p:txBody>
      </p:sp>
      <p:sp>
        <p:nvSpPr>
          <p:cNvPr id="64517" name="Line 6"/>
          <p:cNvSpPr>
            <a:spLocks noChangeShapeType="1"/>
          </p:cNvSpPr>
          <p:nvPr/>
        </p:nvSpPr>
        <p:spPr bwMode="auto">
          <a:xfrm>
            <a:off x="457200" y="1524000"/>
            <a:ext cx="8001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457200"/>
            <a:ext cx="7772400" cy="1143000"/>
          </a:xfrm>
        </p:spPr>
        <p:txBody>
          <a:bodyPr/>
          <a:lstStyle/>
          <a:p>
            <a:pPr eaLnBrk="1" hangingPunct="1"/>
            <a:r>
              <a:rPr lang="en-US" sz="4000" smtClean="0">
                <a:latin typeface="Gill Sans MT" pitchFamily="34" charset="0"/>
              </a:rPr>
              <a:t>Asymmetric Cell Co-cultivation</a:t>
            </a:r>
          </a:p>
        </p:txBody>
      </p:sp>
      <p:pic>
        <p:nvPicPr>
          <p:cNvPr id="66563" name="Picture 4"/>
          <p:cNvPicPr>
            <a:picLocks noGrp="1" noChangeAspect="1" noChangeArrowheads="1"/>
          </p:cNvPicPr>
          <p:nvPr>
            <p:ph idx="1"/>
          </p:nvPr>
        </p:nvPicPr>
        <p:blipFill>
          <a:blip r:embed="rId3" cstate="print"/>
          <a:srcRect/>
          <a:stretch>
            <a:fillRect/>
          </a:stretch>
        </p:blipFill>
        <p:spPr>
          <a:xfrm>
            <a:off x="457200" y="2209800"/>
            <a:ext cx="3962400" cy="3495675"/>
          </a:xfrm>
        </p:spPr>
      </p:pic>
      <p:sp>
        <p:nvSpPr>
          <p:cNvPr id="66564" name="Rectangle 3"/>
          <p:cNvSpPr>
            <a:spLocks noGrp="1" noChangeArrowheads="1"/>
          </p:cNvSpPr>
          <p:nvPr>
            <p:ph type="body" sz="half" idx="4294967295"/>
          </p:nvPr>
        </p:nvSpPr>
        <p:spPr>
          <a:xfrm>
            <a:off x="5181600" y="1905000"/>
            <a:ext cx="3962400" cy="4114800"/>
          </a:xfrm>
        </p:spPr>
        <p:txBody>
          <a:bodyPr/>
          <a:lstStyle/>
          <a:p>
            <a:pPr eaLnBrk="1" hangingPunct="1"/>
            <a:r>
              <a:rPr lang="en-US" sz="2800" smtClean="0">
                <a:latin typeface="Gill Sans MT" pitchFamily="34" charset="0"/>
              </a:rPr>
              <a:t>Co-cultivation of endothelial cells (inside) and vascular smooth muscle (outside)</a:t>
            </a:r>
          </a:p>
          <a:p>
            <a:pPr eaLnBrk="1" hangingPunct="1"/>
            <a:r>
              <a:rPr lang="en-US" sz="2800" smtClean="0">
                <a:latin typeface="Gill Sans MT" pitchFamily="34" charset="0"/>
              </a:rPr>
              <a:t>Brain endothelial and astroglial cells to form in vitro blood brain barrier</a:t>
            </a:r>
          </a:p>
        </p:txBody>
      </p:sp>
      <p:sp>
        <p:nvSpPr>
          <p:cNvPr id="66565" name="Line 6"/>
          <p:cNvSpPr>
            <a:spLocks noChangeShapeType="1"/>
          </p:cNvSpPr>
          <p:nvPr/>
        </p:nvSpPr>
        <p:spPr bwMode="auto">
          <a:xfrm>
            <a:off x="457200" y="1524000"/>
            <a:ext cx="8001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38200" y="152400"/>
            <a:ext cx="7772400" cy="1143000"/>
          </a:xfrm>
        </p:spPr>
        <p:txBody>
          <a:bodyPr/>
          <a:lstStyle/>
          <a:p>
            <a:pPr eaLnBrk="1" hangingPunct="1"/>
            <a:r>
              <a:rPr lang="en-US" sz="4000" smtClean="0">
                <a:latin typeface="Gill Sans MT" pitchFamily="34" charset="0"/>
              </a:rPr>
              <a:t>Endothelial Cell Culture</a:t>
            </a:r>
          </a:p>
        </p:txBody>
      </p:sp>
      <p:pic>
        <p:nvPicPr>
          <p:cNvPr id="68611" name="Picture 3" descr="geurkanendoC2-5"/>
          <p:cNvPicPr>
            <a:picLocks noGrp="1" noChangeAspect="1" noChangeArrowheads="1"/>
          </p:cNvPicPr>
          <p:nvPr>
            <p:ph idx="1"/>
          </p:nvPr>
        </p:nvPicPr>
        <p:blipFill>
          <a:blip r:embed="rId3" cstate="print"/>
          <a:stretch>
            <a:fillRect/>
          </a:stretch>
        </p:blipFill>
        <p:spPr>
          <a:xfrm>
            <a:off x="1715809" y="1600200"/>
            <a:ext cx="5712381" cy="4525963"/>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757238" y="2036763"/>
            <a:ext cx="652462" cy="1377950"/>
            <a:chOff x="477" y="1283"/>
            <a:chExt cx="411" cy="868"/>
          </a:xfrm>
        </p:grpSpPr>
        <p:sp>
          <p:nvSpPr>
            <p:cNvPr id="98845" name="Line 3"/>
            <p:cNvSpPr>
              <a:spLocks noChangeShapeType="1"/>
            </p:cNvSpPr>
            <p:nvPr/>
          </p:nvSpPr>
          <p:spPr bwMode="auto">
            <a:xfrm>
              <a:off x="477" y="2150"/>
              <a:ext cx="4" cy="1"/>
            </a:xfrm>
            <a:prstGeom prst="line">
              <a:avLst/>
            </a:prstGeom>
            <a:noFill/>
            <a:ln w="3175">
              <a:solidFill>
                <a:srgbClr val="000000"/>
              </a:solidFill>
              <a:round/>
              <a:headEnd/>
              <a:tailEnd/>
            </a:ln>
          </p:spPr>
          <p:txBody>
            <a:bodyPr/>
            <a:lstStyle/>
            <a:p>
              <a:endParaRPr lang="en-US"/>
            </a:p>
          </p:txBody>
        </p:sp>
        <p:sp>
          <p:nvSpPr>
            <p:cNvPr id="98846" name="Line 4"/>
            <p:cNvSpPr>
              <a:spLocks noChangeShapeType="1"/>
            </p:cNvSpPr>
            <p:nvPr/>
          </p:nvSpPr>
          <p:spPr bwMode="auto">
            <a:xfrm>
              <a:off x="481" y="2150"/>
              <a:ext cx="2" cy="1"/>
            </a:xfrm>
            <a:prstGeom prst="line">
              <a:avLst/>
            </a:prstGeom>
            <a:noFill/>
            <a:ln w="3175">
              <a:solidFill>
                <a:srgbClr val="000000"/>
              </a:solidFill>
              <a:round/>
              <a:headEnd/>
              <a:tailEnd/>
            </a:ln>
          </p:spPr>
          <p:txBody>
            <a:bodyPr/>
            <a:lstStyle/>
            <a:p>
              <a:endParaRPr lang="en-US"/>
            </a:p>
          </p:txBody>
        </p:sp>
        <p:sp>
          <p:nvSpPr>
            <p:cNvPr id="98847" name="Line 5"/>
            <p:cNvSpPr>
              <a:spLocks noChangeShapeType="1"/>
            </p:cNvSpPr>
            <p:nvPr/>
          </p:nvSpPr>
          <p:spPr bwMode="auto">
            <a:xfrm>
              <a:off x="483" y="2150"/>
              <a:ext cx="2" cy="1"/>
            </a:xfrm>
            <a:prstGeom prst="line">
              <a:avLst/>
            </a:prstGeom>
            <a:noFill/>
            <a:ln w="3175">
              <a:solidFill>
                <a:srgbClr val="000000"/>
              </a:solidFill>
              <a:round/>
              <a:headEnd/>
              <a:tailEnd/>
            </a:ln>
          </p:spPr>
          <p:txBody>
            <a:bodyPr/>
            <a:lstStyle/>
            <a:p>
              <a:endParaRPr lang="en-US"/>
            </a:p>
          </p:txBody>
        </p:sp>
        <p:sp>
          <p:nvSpPr>
            <p:cNvPr id="98848" name="Line 6"/>
            <p:cNvSpPr>
              <a:spLocks noChangeShapeType="1"/>
            </p:cNvSpPr>
            <p:nvPr/>
          </p:nvSpPr>
          <p:spPr bwMode="auto">
            <a:xfrm>
              <a:off x="485" y="2150"/>
              <a:ext cx="1" cy="1"/>
            </a:xfrm>
            <a:prstGeom prst="line">
              <a:avLst/>
            </a:prstGeom>
            <a:noFill/>
            <a:ln w="3175">
              <a:solidFill>
                <a:srgbClr val="000000"/>
              </a:solidFill>
              <a:round/>
              <a:headEnd/>
              <a:tailEnd/>
            </a:ln>
          </p:spPr>
          <p:txBody>
            <a:bodyPr/>
            <a:lstStyle/>
            <a:p>
              <a:endParaRPr lang="en-US"/>
            </a:p>
          </p:txBody>
        </p:sp>
        <p:sp>
          <p:nvSpPr>
            <p:cNvPr id="98849" name="Line 7"/>
            <p:cNvSpPr>
              <a:spLocks noChangeShapeType="1"/>
            </p:cNvSpPr>
            <p:nvPr/>
          </p:nvSpPr>
          <p:spPr bwMode="auto">
            <a:xfrm>
              <a:off x="486" y="2150"/>
              <a:ext cx="2" cy="1"/>
            </a:xfrm>
            <a:prstGeom prst="line">
              <a:avLst/>
            </a:prstGeom>
            <a:noFill/>
            <a:ln w="3175">
              <a:solidFill>
                <a:srgbClr val="000000"/>
              </a:solidFill>
              <a:round/>
              <a:headEnd/>
              <a:tailEnd/>
            </a:ln>
          </p:spPr>
          <p:txBody>
            <a:bodyPr/>
            <a:lstStyle/>
            <a:p>
              <a:endParaRPr lang="en-US"/>
            </a:p>
          </p:txBody>
        </p:sp>
        <p:sp>
          <p:nvSpPr>
            <p:cNvPr id="98850" name="Line 8"/>
            <p:cNvSpPr>
              <a:spLocks noChangeShapeType="1"/>
            </p:cNvSpPr>
            <p:nvPr/>
          </p:nvSpPr>
          <p:spPr bwMode="auto">
            <a:xfrm>
              <a:off x="488" y="2150"/>
              <a:ext cx="2" cy="1"/>
            </a:xfrm>
            <a:prstGeom prst="line">
              <a:avLst/>
            </a:prstGeom>
            <a:noFill/>
            <a:ln w="3175">
              <a:solidFill>
                <a:srgbClr val="000000"/>
              </a:solidFill>
              <a:round/>
              <a:headEnd/>
              <a:tailEnd/>
            </a:ln>
          </p:spPr>
          <p:txBody>
            <a:bodyPr/>
            <a:lstStyle/>
            <a:p>
              <a:endParaRPr lang="en-US"/>
            </a:p>
          </p:txBody>
        </p:sp>
        <p:sp>
          <p:nvSpPr>
            <p:cNvPr id="98851" name="Line 9"/>
            <p:cNvSpPr>
              <a:spLocks noChangeShapeType="1"/>
            </p:cNvSpPr>
            <p:nvPr/>
          </p:nvSpPr>
          <p:spPr bwMode="auto">
            <a:xfrm>
              <a:off x="490" y="2150"/>
              <a:ext cx="2" cy="1"/>
            </a:xfrm>
            <a:prstGeom prst="line">
              <a:avLst/>
            </a:prstGeom>
            <a:noFill/>
            <a:ln w="3175">
              <a:solidFill>
                <a:srgbClr val="000000"/>
              </a:solidFill>
              <a:round/>
              <a:headEnd/>
              <a:tailEnd/>
            </a:ln>
          </p:spPr>
          <p:txBody>
            <a:bodyPr/>
            <a:lstStyle/>
            <a:p>
              <a:endParaRPr lang="en-US"/>
            </a:p>
          </p:txBody>
        </p:sp>
        <p:sp>
          <p:nvSpPr>
            <p:cNvPr id="98852" name="Line 10"/>
            <p:cNvSpPr>
              <a:spLocks noChangeShapeType="1"/>
            </p:cNvSpPr>
            <p:nvPr/>
          </p:nvSpPr>
          <p:spPr bwMode="auto">
            <a:xfrm>
              <a:off x="492" y="2150"/>
              <a:ext cx="2" cy="1"/>
            </a:xfrm>
            <a:prstGeom prst="line">
              <a:avLst/>
            </a:prstGeom>
            <a:noFill/>
            <a:ln w="3175">
              <a:solidFill>
                <a:srgbClr val="000000"/>
              </a:solidFill>
              <a:round/>
              <a:headEnd/>
              <a:tailEnd/>
            </a:ln>
          </p:spPr>
          <p:txBody>
            <a:bodyPr/>
            <a:lstStyle/>
            <a:p>
              <a:endParaRPr lang="en-US"/>
            </a:p>
          </p:txBody>
        </p:sp>
        <p:sp>
          <p:nvSpPr>
            <p:cNvPr id="98853" name="Line 11"/>
            <p:cNvSpPr>
              <a:spLocks noChangeShapeType="1"/>
            </p:cNvSpPr>
            <p:nvPr/>
          </p:nvSpPr>
          <p:spPr bwMode="auto">
            <a:xfrm>
              <a:off x="494" y="2150"/>
              <a:ext cx="3" cy="1"/>
            </a:xfrm>
            <a:prstGeom prst="line">
              <a:avLst/>
            </a:prstGeom>
            <a:noFill/>
            <a:ln w="3175">
              <a:solidFill>
                <a:srgbClr val="000000"/>
              </a:solidFill>
              <a:round/>
              <a:headEnd/>
              <a:tailEnd/>
            </a:ln>
          </p:spPr>
          <p:txBody>
            <a:bodyPr/>
            <a:lstStyle/>
            <a:p>
              <a:endParaRPr lang="en-US"/>
            </a:p>
          </p:txBody>
        </p:sp>
        <p:sp>
          <p:nvSpPr>
            <p:cNvPr id="98854" name="Line 12"/>
            <p:cNvSpPr>
              <a:spLocks noChangeShapeType="1"/>
            </p:cNvSpPr>
            <p:nvPr/>
          </p:nvSpPr>
          <p:spPr bwMode="auto">
            <a:xfrm>
              <a:off x="497" y="2150"/>
              <a:ext cx="2" cy="1"/>
            </a:xfrm>
            <a:prstGeom prst="line">
              <a:avLst/>
            </a:prstGeom>
            <a:noFill/>
            <a:ln w="3175">
              <a:solidFill>
                <a:srgbClr val="000000"/>
              </a:solidFill>
              <a:round/>
              <a:headEnd/>
              <a:tailEnd/>
            </a:ln>
          </p:spPr>
          <p:txBody>
            <a:bodyPr/>
            <a:lstStyle/>
            <a:p>
              <a:endParaRPr lang="en-US"/>
            </a:p>
          </p:txBody>
        </p:sp>
        <p:sp>
          <p:nvSpPr>
            <p:cNvPr id="98855" name="Line 13"/>
            <p:cNvSpPr>
              <a:spLocks noChangeShapeType="1"/>
            </p:cNvSpPr>
            <p:nvPr/>
          </p:nvSpPr>
          <p:spPr bwMode="auto">
            <a:xfrm>
              <a:off x="499" y="2150"/>
              <a:ext cx="2" cy="1"/>
            </a:xfrm>
            <a:prstGeom prst="line">
              <a:avLst/>
            </a:prstGeom>
            <a:noFill/>
            <a:ln w="3175">
              <a:solidFill>
                <a:srgbClr val="000000"/>
              </a:solidFill>
              <a:round/>
              <a:headEnd/>
              <a:tailEnd/>
            </a:ln>
          </p:spPr>
          <p:txBody>
            <a:bodyPr/>
            <a:lstStyle/>
            <a:p>
              <a:endParaRPr lang="en-US"/>
            </a:p>
          </p:txBody>
        </p:sp>
        <p:sp>
          <p:nvSpPr>
            <p:cNvPr id="98856" name="Line 14"/>
            <p:cNvSpPr>
              <a:spLocks noChangeShapeType="1"/>
            </p:cNvSpPr>
            <p:nvPr/>
          </p:nvSpPr>
          <p:spPr bwMode="auto">
            <a:xfrm>
              <a:off x="501" y="2150"/>
              <a:ext cx="2" cy="1"/>
            </a:xfrm>
            <a:prstGeom prst="line">
              <a:avLst/>
            </a:prstGeom>
            <a:noFill/>
            <a:ln w="3175">
              <a:solidFill>
                <a:srgbClr val="000000"/>
              </a:solidFill>
              <a:round/>
              <a:headEnd/>
              <a:tailEnd/>
            </a:ln>
          </p:spPr>
          <p:txBody>
            <a:bodyPr/>
            <a:lstStyle/>
            <a:p>
              <a:endParaRPr lang="en-US"/>
            </a:p>
          </p:txBody>
        </p:sp>
        <p:sp>
          <p:nvSpPr>
            <p:cNvPr id="98857" name="Line 15"/>
            <p:cNvSpPr>
              <a:spLocks noChangeShapeType="1"/>
            </p:cNvSpPr>
            <p:nvPr/>
          </p:nvSpPr>
          <p:spPr bwMode="auto">
            <a:xfrm>
              <a:off x="503" y="2150"/>
              <a:ext cx="1" cy="1"/>
            </a:xfrm>
            <a:prstGeom prst="line">
              <a:avLst/>
            </a:prstGeom>
            <a:noFill/>
            <a:ln w="3175">
              <a:solidFill>
                <a:srgbClr val="000000"/>
              </a:solidFill>
              <a:round/>
              <a:headEnd/>
              <a:tailEnd/>
            </a:ln>
          </p:spPr>
          <p:txBody>
            <a:bodyPr/>
            <a:lstStyle/>
            <a:p>
              <a:endParaRPr lang="en-US"/>
            </a:p>
          </p:txBody>
        </p:sp>
        <p:sp>
          <p:nvSpPr>
            <p:cNvPr id="98858" name="Line 16"/>
            <p:cNvSpPr>
              <a:spLocks noChangeShapeType="1"/>
            </p:cNvSpPr>
            <p:nvPr/>
          </p:nvSpPr>
          <p:spPr bwMode="auto">
            <a:xfrm>
              <a:off x="504" y="2150"/>
              <a:ext cx="2" cy="1"/>
            </a:xfrm>
            <a:prstGeom prst="line">
              <a:avLst/>
            </a:prstGeom>
            <a:noFill/>
            <a:ln w="3175">
              <a:solidFill>
                <a:srgbClr val="000000"/>
              </a:solidFill>
              <a:round/>
              <a:headEnd/>
              <a:tailEnd/>
            </a:ln>
          </p:spPr>
          <p:txBody>
            <a:bodyPr/>
            <a:lstStyle/>
            <a:p>
              <a:endParaRPr lang="en-US"/>
            </a:p>
          </p:txBody>
        </p:sp>
        <p:sp>
          <p:nvSpPr>
            <p:cNvPr id="98859" name="Line 17"/>
            <p:cNvSpPr>
              <a:spLocks noChangeShapeType="1"/>
            </p:cNvSpPr>
            <p:nvPr/>
          </p:nvSpPr>
          <p:spPr bwMode="auto">
            <a:xfrm>
              <a:off x="506" y="2150"/>
              <a:ext cx="2" cy="1"/>
            </a:xfrm>
            <a:prstGeom prst="line">
              <a:avLst/>
            </a:prstGeom>
            <a:noFill/>
            <a:ln w="3175">
              <a:solidFill>
                <a:srgbClr val="000000"/>
              </a:solidFill>
              <a:round/>
              <a:headEnd/>
              <a:tailEnd/>
            </a:ln>
          </p:spPr>
          <p:txBody>
            <a:bodyPr/>
            <a:lstStyle/>
            <a:p>
              <a:endParaRPr lang="en-US"/>
            </a:p>
          </p:txBody>
        </p:sp>
        <p:sp>
          <p:nvSpPr>
            <p:cNvPr id="98860" name="Line 18"/>
            <p:cNvSpPr>
              <a:spLocks noChangeShapeType="1"/>
            </p:cNvSpPr>
            <p:nvPr/>
          </p:nvSpPr>
          <p:spPr bwMode="auto">
            <a:xfrm>
              <a:off x="508" y="2150"/>
              <a:ext cx="4" cy="1"/>
            </a:xfrm>
            <a:prstGeom prst="line">
              <a:avLst/>
            </a:prstGeom>
            <a:noFill/>
            <a:ln w="3175">
              <a:solidFill>
                <a:srgbClr val="000000"/>
              </a:solidFill>
              <a:round/>
              <a:headEnd/>
              <a:tailEnd/>
            </a:ln>
          </p:spPr>
          <p:txBody>
            <a:bodyPr/>
            <a:lstStyle/>
            <a:p>
              <a:endParaRPr lang="en-US"/>
            </a:p>
          </p:txBody>
        </p:sp>
        <p:sp>
          <p:nvSpPr>
            <p:cNvPr id="98861" name="Line 19"/>
            <p:cNvSpPr>
              <a:spLocks noChangeShapeType="1"/>
            </p:cNvSpPr>
            <p:nvPr/>
          </p:nvSpPr>
          <p:spPr bwMode="auto">
            <a:xfrm>
              <a:off x="512" y="2150"/>
              <a:ext cx="2" cy="1"/>
            </a:xfrm>
            <a:prstGeom prst="line">
              <a:avLst/>
            </a:prstGeom>
            <a:noFill/>
            <a:ln w="3175">
              <a:solidFill>
                <a:srgbClr val="000000"/>
              </a:solidFill>
              <a:round/>
              <a:headEnd/>
              <a:tailEnd/>
            </a:ln>
          </p:spPr>
          <p:txBody>
            <a:bodyPr/>
            <a:lstStyle/>
            <a:p>
              <a:endParaRPr lang="en-US"/>
            </a:p>
          </p:txBody>
        </p:sp>
        <p:sp>
          <p:nvSpPr>
            <p:cNvPr id="98862" name="Line 20"/>
            <p:cNvSpPr>
              <a:spLocks noChangeShapeType="1"/>
            </p:cNvSpPr>
            <p:nvPr/>
          </p:nvSpPr>
          <p:spPr bwMode="auto">
            <a:xfrm>
              <a:off x="514" y="2150"/>
              <a:ext cx="1" cy="1"/>
            </a:xfrm>
            <a:prstGeom prst="line">
              <a:avLst/>
            </a:prstGeom>
            <a:noFill/>
            <a:ln w="3175">
              <a:solidFill>
                <a:srgbClr val="000000"/>
              </a:solidFill>
              <a:round/>
              <a:headEnd/>
              <a:tailEnd/>
            </a:ln>
          </p:spPr>
          <p:txBody>
            <a:bodyPr/>
            <a:lstStyle/>
            <a:p>
              <a:endParaRPr lang="en-US"/>
            </a:p>
          </p:txBody>
        </p:sp>
        <p:sp>
          <p:nvSpPr>
            <p:cNvPr id="98863" name="Line 21"/>
            <p:cNvSpPr>
              <a:spLocks noChangeShapeType="1"/>
            </p:cNvSpPr>
            <p:nvPr/>
          </p:nvSpPr>
          <p:spPr bwMode="auto">
            <a:xfrm>
              <a:off x="515" y="2150"/>
              <a:ext cx="2" cy="1"/>
            </a:xfrm>
            <a:prstGeom prst="line">
              <a:avLst/>
            </a:prstGeom>
            <a:noFill/>
            <a:ln w="3175">
              <a:solidFill>
                <a:srgbClr val="000000"/>
              </a:solidFill>
              <a:round/>
              <a:headEnd/>
              <a:tailEnd/>
            </a:ln>
          </p:spPr>
          <p:txBody>
            <a:bodyPr/>
            <a:lstStyle/>
            <a:p>
              <a:endParaRPr lang="en-US"/>
            </a:p>
          </p:txBody>
        </p:sp>
        <p:sp>
          <p:nvSpPr>
            <p:cNvPr id="98864" name="Line 22"/>
            <p:cNvSpPr>
              <a:spLocks noChangeShapeType="1"/>
            </p:cNvSpPr>
            <p:nvPr/>
          </p:nvSpPr>
          <p:spPr bwMode="auto">
            <a:xfrm>
              <a:off x="517" y="2150"/>
              <a:ext cx="2" cy="1"/>
            </a:xfrm>
            <a:prstGeom prst="line">
              <a:avLst/>
            </a:prstGeom>
            <a:noFill/>
            <a:ln w="3175">
              <a:solidFill>
                <a:srgbClr val="000000"/>
              </a:solidFill>
              <a:round/>
              <a:headEnd/>
              <a:tailEnd/>
            </a:ln>
          </p:spPr>
          <p:txBody>
            <a:bodyPr/>
            <a:lstStyle/>
            <a:p>
              <a:endParaRPr lang="en-US"/>
            </a:p>
          </p:txBody>
        </p:sp>
        <p:sp>
          <p:nvSpPr>
            <p:cNvPr id="98865" name="Line 23"/>
            <p:cNvSpPr>
              <a:spLocks noChangeShapeType="1"/>
            </p:cNvSpPr>
            <p:nvPr/>
          </p:nvSpPr>
          <p:spPr bwMode="auto">
            <a:xfrm>
              <a:off x="519" y="2150"/>
              <a:ext cx="2" cy="1"/>
            </a:xfrm>
            <a:prstGeom prst="line">
              <a:avLst/>
            </a:prstGeom>
            <a:noFill/>
            <a:ln w="3175">
              <a:solidFill>
                <a:srgbClr val="000000"/>
              </a:solidFill>
              <a:round/>
              <a:headEnd/>
              <a:tailEnd/>
            </a:ln>
          </p:spPr>
          <p:txBody>
            <a:bodyPr/>
            <a:lstStyle/>
            <a:p>
              <a:endParaRPr lang="en-US"/>
            </a:p>
          </p:txBody>
        </p:sp>
        <p:sp>
          <p:nvSpPr>
            <p:cNvPr id="98866" name="Line 24"/>
            <p:cNvSpPr>
              <a:spLocks noChangeShapeType="1"/>
            </p:cNvSpPr>
            <p:nvPr/>
          </p:nvSpPr>
          <p:spPr bwMode="auto">
            <a:xfrm>
              <a:off x="521" y="2150"/>
              <a:ext cx="2" cy="1"/>
            </a:xfrm>
            <a:prstGeom prst="line">
              <a:avLst/>
            </a:prstGeom>
            <a:noFill/>
            <a:ln w="3175">
              <a:solidFill>
                <a:srgbClr val="000000"/>
              </a:solidFill>
              <a:round/>
              <a:headEnd/>
              <a:tailEnd/>
            </a:ln>
          </p:spPr>
          <p:txBody>
            <a:bodyPr/>
            <a:lstStyle/>
            <a:p>
              <a:endParaRPr lang="en-US"/>
            </a:p>
          </p:txBody>
        </p:sp>
        <p:sp>
          <p:nvSpPr>
            <p:cNvPr id="98867" name="Line 25"/>
            <p:cNvSpPr>
              <a:spLocks noChangeShapeType="1"/>
            </p:cNvSpPr>
            <p:nvPr/>
          </p:nvSpPr>
          <p:spPr bwMode="auto">
            <a:xfrm>
              <a:off x="523" y="2150"/>
              <a:ext cx="1" cy="1"/>
            </a:xfrm>
            <a:prstGeom prst="line">
              <a:avLst/>
            </a:prstGeom>
            <a:noFill/>
            <a:ln w="3175">
              <a:solidFill>
                <a:srgbClr val="000000"/>
              </a:solidFill>
              <a:round/>
              <a:headEnd/>
              <a:tailEnd/>
            </a:ln>
          </p:spPr>
          <p:txBody>
            <a:bodyPr/>
            <a:lstStyle/>
            <a:p>
              <a:endParaRPr lang="en-US"/>
            </a:p>
          </p:txBody>
        </p:sp>
        <p:sp>
          <p:nvSpPr>
            <p:cNvPr id="98868" name="Line 26"/>
            <p:cNvSpPr>
              <a:spLocks noChangeShapeType="1"/>
            </p:cNvSpPr>
            <p:nvPr/>
          </p:nvSpPr>
          <p:spPr bwMode="auto">
            <a:xfrm>
              <a:off x="524" y="2150"/>
              <a:ext cx="4" cy="1"/>
            </a:xfrm>
            <a:prstGeom prst="line">
              <a:avLst/>
            </a:prstGeom>
            <a:noFill/>
            <a:ln w="3175">
              <a:solidFill>
                <a:srgbClr val="000000"/>
              </a:solidFill>
              <a:round/>
              <a:headEnd/>
              <a:tailEnd/>
            </a:ln>
          </p:spPr>
          <p:txBody>
            <a:bodyPr/>
            <a:lstStyle/>
            <a:p>
              <a:endParaRPr lang="en-US"/>
            </a:p>
          </p:txBody>
        </p:sp>
        <p:sp>
          <p:nvSpPr>
            <p:cNvPr id="98869" name="Line 27"/>
            <p:cNvSpPr>
              <a:spLocks noChangeShapeType="1"/>
            </p:cNvSpPr>
            <p:nvPr/>
          </p:nvSpPr>
          <p:spPr bwMode="auto">
            <a:xfrm>
              <a:off x="528" y="2150"/>
              <a:ext cx="2" cy="1"/>
            </a:xfrm>
            <a:prstGeom prst="line">
              <a:avLst/>
            </a:prstGeom>
            <a:noFill/>
            <a:ln w="3175">
              <a:solidFill>
                <a:srgbClr val="000000"/>
              </a:solidFill>
              <a:round/>
              <a:headEnd/>
              <a:tailEnd/>
            </a:ln>
          </p:spPr>
          <p:txBody>
            <a:bodyPr/>
            <a:lstStyle/>
            <a:p>
              <a:endParaRPr lang="en-US"/>
            </a:p>
          </p:txBody>
        </p:sp>
        <p:sp>
          <p:nvSpPr>
            <p:cNvPr id="98870" name="Line 28"/>
            <p:cNvSpPr>
              <a:spLocks noChangeShapeType="1"/>
            </p:cNvSpPr>
            <p:nvPr/>
          </p:nvSpPr>
          <p:spPr bwMode="auto">
            <a:xfrm>
              <a:off x="530" y="2150"/>
              <a:ext cx="2" cy="1"/>
            </a:xfrm>
            <a:prstGeom prst="line">
              <a:avLst/>
            </a:prstGeom>
            <a:noFill/>
            <a:ln w="3175">
              <a:solidFill>
                <a:srgbClr val="000000"/>
              </a:solidFill>
              <a:round/>
              <a:headEnd/>
              <a:tailEnd/>
            </a:ln>
          </p:spPr>
          <p:txBody>
            <a:bodyPr/>
            <a:lstStyle/>
            <a:p>
              <a:endParaRPr lang="en-US"/>
            </a:p>
          </p:txBody>
        </p:sp>
        <p:sp>
          <p:nvSpPr>
            <p:cNvPr id="98871" name="Line 29"/>
            <p:cNvSpPr>
              <a:spLocks noChangeShapeType="1"/>
            </p:cNvSpPr>
            <p:nvPr/>
          </p:nvSpPr>
          <p:spPr bwMode="auto">
            <a:xfrm>
              <a:off x="532" y="2150"/>
              <a:ext cx="1" cy="1"/>
            </a:xfrm>
            <a:prstGeom prst="line">
              <a:avLst/>
            </a:prstGeom>
            <a:noFill/>
            <a:ln w="3175">
              <a:solidFill>
                <a:srgbClr val="000000"/>
              </a:solidFill>
              <a:round/>
              <a:headEnd/>
              <a:tailEnd/>
            </a:ln>
          </p:spPr>
          <p:txBody>
            <a:bodyPr/>
            <a:lstStyle/>
            <a:p>
              <a:endParaRPr lang="en-US"/>
            </a:p>
          </p:txBody>
        </p:sp>
        <p:sp>
          <p:nvSpPr>
            <p:cNvPr id="98872" name="Line 30"/>
            <p:cNvSpPr>
              <a:spLocks noChangeShapeType="1"/>
            </p:cNvSpPr>
            <p:nvPr/>
          </p:nvSpPr>
          <p:spPr bwMode="auto">
            <a:xfrm>
              <a:off x="533" y="2150"/>
              <a:ext cx="2" cy="1"/>
            </a:xfrm>
            <a:prstGeom prst="line">
              <a:avLst/>
            </a:prstGeom>
            <a:noFill/>
            <a:ln w="3175">
              <a:solidFill>
                <a:srgbClr val="000000"/>
              </a:solidFill>
              <a:round/>
              <a:headEnd/>
              <a:tailEnd/>
            </a:ln>
          </p:spPr>
          <p:txBody>
            <a:bodyPr/>
            <a:lstStyle/>
            <a:p>
              <a:endParaRPr lang="en-US"/>
            </a:p>
          </p:txBody>
        </p:sp>
        <p:sp>
          <p:nvSpPr>
            <p:cNvPr id="98873" name="Line 31"/>
            <p:cNvSpPr>
              <a:spLocks noChangeShapeType="1"/>
            </p:cNvSpPr>
            <p:nvPr/>
          </p:nvSpPr>
          <p:spPr bwMode="auto">
            <a:xfrm>
              <a:off x="535" y="2150"/>
              <a:ext cx="2" cy="1"/>
            </a:xfrm>
            <a:prstGeom prst="line">
              <a:avLst/>
            </a:prstGeom>
            <a:noFill/>
            <a:ln w="3175">
              <a:solidFill>
                <a:srgbClr val="000000"/>
              </a:solidFill>
              <a:round/>
              <a:headEnd/>
              <a:tailEnd/>
            </a:ln>
          </p:spPr>
          <p:txBody>
            <a:bodyPr/>
            <a:lstStyle/>
            <a:p>
              <a:endParaRPr lang="en-US"/>
            </a:p>
          </p:txBody>
        </p:sp>
        <p:sp>
          <p:nvSpPr>
            <p:cNvPr id="98874" name="Line 32"/>
            <p:cNvSpPr>
              <a:spLocks noChangeShapeType="1"/>
            </p:cNvSpPr>
            <p:nvPr/>
          </p:nvSpPr>
          <p:spPr bwMode="auto">
            <a:xfrm>
              <a:off x="537" y="2150"/>
              <a:ext cx="2" cy="1"/>
            </a:xfrm>
            <a:prstGeom prst="line">
              <a:avLst/>
            </a:prstGeom>
            <a:noFill/>
            <a:ln w="3175">
              <a:solidFill>
                <a:srgbClr val="000000"/>
              </a:solidFill>
              <a:round/>
              <a:headEnd/>
              <a:tailEnd/>
            </a:ln>
          </p:spPr>
          <p:txBody>
            <a:bodyPr/>
            <a:lstStyle/>
            <a:p>
              <a:endParaRPr lang="en-US"/>
            </a:p>
          </p:txBody>
        </p:sp>
        <p:sp>
          <p:nvSpPr>
            <p:cNvPr id="98875" name="Line 33"/>
            <p:cNvSpPr>
              <a:spLocks noChangeShapeType="1"/>
            </p:cNvSpPr>
            <p:nvPr/>
          </p:nvSpPr>
          <p:spPr bwMode="auto">
            <a:xfrm>
              <a:off x="539" y="2150"/>
              <a:ext cx="3" cy="1"/>
            </a:xfrm>
            <a:prstGeom prst="line">
              <a:avLst/>
            </a:prstGeom>
            <a:noFill/>
            <a:ln w="3175">
              <a:solidFill>
                <a:srgbClr val="000000"/>
              </a:solidFill>
              <a:round/>
              <a:headEnd/>
              <a:tailEnd/>
            </a:ln>
          </p:spPr>
          <p:txBody>
            <a:bodyPr/>
            <a:lstStyle/>
            <a:p>
              <a:endParaRPr lang="en-US"/>
            </a:p>
          </p:txBody>
        </p:sp>
        <p:sp>
          <p:nvSpPr>
            <p:cNvPr id="98876" name="Line 34"/>
            <p:cNvSpPr>
              <a:spLocks noChangeShapeType="1"/>
            </p:cNvSpPr>
            <p:nvPr/>
          </p:nvSpPr>
          <p:spPr bwMode="auto">
            <a:xfrm>
              <a:off x="542" y="2150"/>
              <a:ext cx="2" cy="1"/>
            </a:xfrm>
            <a:prstGeom prst="line">
              <a:avLst/>
            </a:prstGeom>
            <a:noFill/>
            <a:ln w="3175">
              <a:solidFill>
                <a:srgbClr val="000000"/>
              </a:solidFill>
              <a:round/>
              <a:headEnd/>
              <a:tailEnd/>
            </a:ln>
          </p:spPr>
          <p:txBody>
            <a:bodyPr/>
            <a:lstStyle/>
            <a:p>
              <a:endParaRPr lang="en-US"/>
            </a:p>
          </p:txBody>
        </p:sp>
        <p:sp>
          <p:nvSpPr>
            <p:cNvPr id="98877" name="Line 35"/>
            <p:cNvSpPr>
              <a:spLocks noChangeShapeType="1"/>
            </p:cNvSpPr>
            <p:nvPr/>
          </p:nvSpPr>
          <p:spPr bwMode="auto">
            <a:xfrm>
              <a:off x="544" y="2150"/>
              <a:ext cx="2" cy="1"/>
            </a:xfrm>
            <a:prstGeom prst="line">
              <a:avLst/>
            </a:prstGeom>
            <a:noFill/>
            <a:ln w="3175">
              <a:solidFill>
                <a:srgbClr val="000000"/>
              </a:solidFill>
              <a:round/>
              <a:headEnd/>
              <a:tailEnd/>
            </a:ln>
          </p:spPr>
          <p:txBody>
            <a:bodyPr/>
            <a:lstStyle/>
            <a:p>
              <a:endParaRPr lang="en-US"/>
            </a:p>
          </p:txBody>
        </p:sp>
        <p:sp>
          <p:nvSpPr>
            <p:cNvPr id="98878" name="Line 36"/>
            <p:cNvSpPr>
              <a:spLocks noChangeShapeType="1"/>
            </p:cNvSpPr>
            <p:nvPr/>
          </p:nvSpPr>
          <p:spPr bwMode="auto">
            <a:xfrm>
              <a:off x="546" y="2150"/>
              <a:ext cx="2" cy="1"/>
            </a:xfrm>
            <a:prstGeom prst="line">
              <a:avLst/>
            </a:prstGeom>
            <a:noFill/>
            <a:ln w="3175">
              <a:solidFill>
                <a:srgbClr val="000000"/>
              </a:solidFill>
              <a:round/>
              <a:headEnd/>
              <a:tailEnd/>
            </a:ln>
          </p:spPr>
          <p:txBody>
            <a:bodyPr/>
            <a:lstStyle/>
            <a:p>
              <a:endParaRPr lang="en-US"/>
            </a:p>
          </p:txBody>
        </p:sp>
        <p:sp>
          <p:nvSpPr>
            <p:cNvPr id="98879" name="Line 37"/>
            <p:cNvSpPr>
              <a:spLocks noChangeShapeType="1"/>
            </p:cNvSpPr>
            <p:nvPr/>
          </p:nvSpPr>
          <p:spPr bwMode="auto">
            <a:xfrm>
              <a:off x="548" y="2150"/>
              <a:ext cx="2" cy="1"/>
            </a:xfrm>
            <a:prstGeom prst="line">
              <a:avLst/>
            </a:prstGeom>
            <a:noFill/>
            <a:ln w="3175">
              <a:solidFill>
                <a:srgbClr val="000000"/>
              </a:solidFill>
              <a:round/>
              <a:headEnd/>
              <a:tailEnd/>
            </a:ln>
          </p:spPr>
          <p:txBody>
            <a:bodyPr/>
            <a:lstStyle/>
            <a:p>
              <a:endParaRPr lang="en-US"/>
            </a:p>
          </p:txBody>
        </p:sp>
        <p:sp>
          <p:nvSpPr>
            <p:cNvPr id="98880" name="Line 38"/>
            <p:cNvSpPr>
              <a:spLocks noChangeShapeType="1"/>
            </p:cNvSpPr>
            <p:nvPr/>
          </p:nvSpPr>
          <p:spPr bwMode="auto">
            <a:xfrm>
              <a:off x="550" y="2150"/>
              <a:ext cx="2" cy="1"/>
            </a:xfrm>
            <a:prstGeom prst="line">
              <a:avLst/>
            </a:prstGeom>
            <a:noFill/>
            <a:ln w="3175">
              <a:solidFill>
                <a:srgbClr val="000000"/>
              </a:solidFill>
              <a:round/>
              <a:headEnd/>
              <a:tailEnd/>
            </a:ln>
          </p:spPr>
          <p:txBody>
            <a:bodyPr/>
            <a:lstStyle/>
            <a:p>
              <a:endParaRPr lang="en-US"/>
            </a:p>
          </p:txBody>
        </p:sp>
        <p:sp>
          <p:nvSpPr>
            <p:cNvPr id="98881" name="Line 39"/>
            <p:cNvSpPr>
              <a:spLocks noChangeShapeType="1"/>
            </p:cNvSpPr>
            <p:nvPr/>
          </p:nvSpPr>
          <p:spPr bwMode="auto">
            <a:xfrm>
              <a:off x="552" y="2150"/>
              <a:ext cx="1" cy="1"/>
            </a:xfrm>
            <a:prstGeom prst="line">
              <a:avLst/>
            </a:prstGeom>
            <a:noFill/>
            <a:ln w="3175">
              <a:solidFill>
                <a:srgbClr val="000000"/>
              </a:solidFill>
              <a:round/>
              <a:headEnd/>
              <a:tailEnd/>
            </a:ln>
          </p:spPr>
          <p:txBody>
            <a:bodyPr/>
            <a:lstStyle/>
            <a:p>
              <a:endParaRPr lang="en-US"/>
            </a:p>
          </p:txBody>
        </p:sp>
        <p:sp>
          <p:nvSpPr>
            <p:cNvPr id="98882" name="Line 40"/>
            <p:cNvSpPr>
              <a:spLocks noChangeShapeType="1"/>
            </p:cNvSpPr>
            <p:nvPr/>
          </p:nvSpPr>
          <p:spPr bwMode="auto">
            <a:xfrm>
              <a:off x="553" y="2150"/>
              <a:ext cx="2" cy="1"/>
            </a:xfrm>
            <a:prstGeom prst="line">
              <a:avLst/>
            </a:prstGeom>
            <a:noFill/>
            <a:ln w="3175">
              <a:solidFill>
                <a:srgbClr val="000000"/>
              </a:solidFill>
              <a:round/>
              <a:headEnd/>
              <a:tailEnd/>
            </a:ln>
          </p:spPr>
          <p:txBody>
            <a:bodyPr/>
            <a:lstStyle/>
            <a:p>
              <a:endParaRPr lang="en-US"/>
            </a:p>
          </p:txBody>
        </p:sp>
        <p:sp>
          <p:nvSpPr>
            <p:cNvPr id="98883" name="Line 41"/>
            <p:cNvSpPr>
              <a:spLocks noChangeShapeType="1"/>
            </p:cNvSpPr>
            <p:nvPr/>
          </p:nvSpPr>
          <p:spPr bwMode="auto">
            <a:xfrm>
              <a:off x="555" y="2150"/>
              <a:ext cx="4" cy="1"/>
            </a:xfrm>
            <a:prstGeom prst="line">
              <a:avLst/>
            </a:prstGeom>
            <a:noFill/>
            <a:ln w="3175">
              <a:solidFill>
                <a:srgbClr val="000000"/>
              </a:solidFill>
              <a:round/>
              <a:headEnd/>
              <a:tailEnd/>
            </a:ln>
          </p:spPr>
          <p:txBody>
            <a:bodyPr/>
            <a:lstStyle/>
            <a:p>
              <a:endParaRPr lang="en-US"/>
            </a:p>
          </p:txBody>
        </p:sp>
        <p:sp>
          <p:nvSpPr>
            <p:cNvPr id="98884" name="Line 42"/>
            <p:cNvSpPr>
              <a:spLocks noChangeShapeType="1"/>
            </p:cNvSpPr>
            <p:nvPr/>
          </p:nvSpPr>
          <p:spPr bwMode="auto">
            <a:xfrm>
              <a:off x="559" y="2150"/>
              <a:ext cx="2" cy="1"/>
            </a:xfrm>
            <a:prstGeom prst="line">
              <a:avLst/>
            </a:prstGeom>
            <a:noFill/>
            <a:ln w="3175">
              <a:solidFill>
                <a:srgbClr val="000000"/>
              </a:solidFill>
              <a:round/>
              <a:headEnd/>
              <a:tailEnd/>
            </a:ln>
          </p:spPr>
          <p:txBody>
            <a:bodyPr/>
            <a:lstStyle/>
            <a:p>
              <a:endParaRPr lang="en-US"/>
            </a:p>
          </p:txBody>
        </p:sp>
        <p:sp>
          <p:nvSpPr>
            <p:cNvPr id="98885" name="Line 43"/>
            <p:cNvSpPr>
              <a:spLocks noChangeShapeType="1"/>
            </p:cNvSpPr>
            <p:nvPr/>
          </p:nvSpPr>
          <p:spPr bwMode="auto">
            <a:xfrm>
              <a:off x="561" y="2150"/>
              <a:ext cx="1" cy="1"/>
            </a:xfrm>
            <a:prstGeom prst="line">
              <a:avLst/>
            </a:prstGeom>
            <a:noFill/>
            <a:ln w="3175">
              <a:solidFill>
                <a:srgbClr val="000000"/>
              </a:solidFill>
              <a:round/>
              <a:headEnd/>
              <a:tailEnd/>
            </a:ln>
          </p:spPr>
          <p:txBody>
            <a:bodyPr/>
            <a:lstStyle/>
            <a:p>
              <a:endParaRPr lang="en-US"/>
            </a:p>
          </p:txBody>
        </p:sp>
        <p:sp>
          <p:nvSpPr>
            <p:cNvPr id="98886" name="Line 44"/>
            <p:cNvSpPr>
              <a:spLocks noChangeShapeType="1"/>
            </p:cNvSpPr>
            <p:nvPr/>
          </p:nvSpPr>
          <p:spPr bwMode="auto">
            <a:xfrm>
              <a:off x="562" y="2150"/>
              <a:ext cx="2" cy="1"/>
            </a:xfrm>
            <a:prstGeom prst="line">
              <a:avLst/>
            </a:prstGeom>
            <a:noFill/>
            <a:ln w="3175">
              <a:solidFill>
                <a:srgbClr val="000000"/>
              </a:solidFill>
              <a:round/>
              <a:headEnd/>
              <a:tailEnd/>
            </a:ln>
          </p:spPr>
          <p:txBody>
            <a:bodyPr/>
            <a:lstStyle/>
            <a:p>
              <a:endParaRPr lang="en-US"/>
            </a:p>
          </p:txBody>
        </p:sp>
        <p:sp>
          <p:nvSpPr>
            <p:cNvPr id="98887" name="Line 45"/>
            <p:cNvSpPr>
              <a:spLocks noChangeShapeType="1"/>
            </p:cNvSpPr>
            <p:nvPr/>
          </p:nvSpPr>
          <p:spPr bwMode="auto">
            <a:xfrm>
              <a:off x="564" y="2150"/>
              <a:ext cx="2" cy="1"/>
            </a:xfrm>
            <a:prstGeom prst="line">
              <a:avLst/>
            </a:prstGeom>
            <a:noFill/>
            <a:ln w="3175">
              <a:solidFill>
                <a:srgbClr val="000000"/>
              </a:solidFill>
              <a:round/>
              <a:headEnd/>
              <a:tailEnd/>
            </a:ln>
          </p:spPr>
          <p:txBody>
            <a:bodyPr/>
            <a:lstStyle/>
            <a:p>
              <a:endParaRPr lang="en-US"/>
            </a:p>
          </p:txBody>
        </p:sp>
        <p:sp>
          <p:nvSpPr>
            <p:cNvPr id="98888" name="Line 46"/>
            <p:cNvSpPr>
              <a:spLocks noChangeShapeType="1"/>
            </p:cNvSpPr>
            <p:nvPr/>
          </p:nvSpPr>
          <p:spPr bwMode="auto">
            <a:xfrm>
              <a:off x="566" y="2150"/>
              <a:ext cx="2" cy="1"/>
            </a:xfrm>
            <a:prstGeom prst="line">
              <a:avLst/>
            </a:prstGeom>
            <a:noFill/>
            <a:ln w="3175">
              <a:solidFill>
                <a:srgbClr val="000000"/>
              </a:solidFill>
              <a:round/>
              <a:headEnd/>
              <a:tailEnd/>
            </a:ln>
          </p:spPr>
          <p:txBody>
            <a:bodyPr/>
            <a:lstStyle/>
            <a:p>
              <a:endParaRPr lang="en-US"/>
            </a:p>
          </p:txBody>
        </p:sp>
        <p:sp>
          <p:nvSpPr>
            <p:cNvPr id="98889" name="Line 47"/>
            <p:cNvSpPr>
              <a:spLocks noChangeShapeType="1"/>
            </p:cNvSpPr>
            <p:nvPr/>
          </p:nvSpPr>
          <p:spPr bwMode="auto">
            <a:xfrm>
              <a:off x="568" y="2150"/>
              <a:ext cx="2" cy="1"/>
            </a:xfrm>
            <a:prstGeom prst="line">
              <a:avLst/>
            </a:prstGeom>
            <a:noFill/>
            <a:ln w="3175">
              <a:solidFill>
                <a:srgbClr val="000000"/>
              </a:solidFill>
              <a:round/>
              <a:headEnd/>
              <a:tailEnd/>
            </a:ln>
          </p:spPr>
          <p:txBody>
            <a:bodyPr/>
            <a:lstStyle/>
            <a:p>
              <a:endParaRPr lang="en-US"/>
            </a:p>
          </p:txBody>
        </p:sp>
        <p:sp>
          <p:nvSpPr>
            <p:cNvPr id="98890" name="Line 48"/>
            <p:cNvSpPr>
              <a:spLocks noChangeShapeType="1"/>
            </p:cNvSpPr>
            <p:nvPr/>
          </p:nvSpPr>
          <p:spPr bwMode="auto">
            <a:xfrm>
              <a:off x="570" y="2150"/>
              <a:ext cx="3" cy="1"/>
            </a:xfrm>
            <a:prstGeom prst="line">
              <a:avLst/>
            </a:prstGeom>
            <a:noFill/>
            <a:ln w="3175">
              <a:solidFill>
                <a:srgbClr val="000000"/>
              </a:solidFill>
              <a:round/>
              <a:headEnd/>
              <a:tailEnd/>
            </a:ln>
          </p:spPr>
          <p:txBody>
            <a:bodyPr/>
            <a:lstStyle/>
            <a:p>
              <a:endParaRPr lang="en-US"/>
            </a:p>
          </p:txBody>
        </p:sp>
        <p:sp>
          <p:nvSpPr>
            <p:cNvPr id="98891" name="Line 49"/>
            <p:cNvSpPr>
              <a:spLocks noChangeShapeType="1"/>
            </p:cNvSpPr>
            <p:nvPr/>
          </p:nvSpPr>
          <p:spPr bwMode="auto">
            <a:xfrm>
              <a:off x="573" y="2150"/>
              <a:ext cx="2" cy="1"/>
            </a:xfrm>
            <a:prstGeom prst="line">
              <a:avLst/>
            </a:prstGeom>
            <a:noFill/>
            <a:ln w="3175">
              <a:solidFill>
                <a:srgbClr val="000000"/>
              </a:solidFill>
              <a:round/>
              <a:headEnd/>
              <a:tailEnd/>
            </a:ln>
          </p:spPr>
          <p:txBody>
            <a:bodyPr/>
            <a:lstStyle/>
            <a:p>
              <a:endParaRPr lang="en-US"/>
            </a:p>
          </p:txBody>
        </p:sp>
        <p:sp>
          <p:nvSpPr>
            <p:cNvPr id="98892" name="Line 50"/>
            <p:cNvSpPr>
              <a:spLocks noChangeShapeType="1"/>
            </p:cNvSpPr>
            <p:nvPr/>
          </p:nvSpPr>
          <p:spPr bwMode="auto">
            <a:xfrm>
              <a:off x="575" y="2150"/>
              <a:ext cx="2" cy="1"/>
            </a:xfrm>
            <a:prstGeom prst="line">
              <a:avLst/>
            </a:prstGeom>
            <a:noFill/>
            <a:ln w="3175">
              <a:solidFill>
                <a:srgbClr val="000000"/>
              </a:solidFill>
              <a:round/>
              <a:headEnd/>
              <a:tailEnd/>
            </a:ln>
          </p:spPr>
          <p:txBody>
            <a:bodyPr/>
            <a:lstStyle/>
            <a:p>
              <a:endParaRPr lang="en-US"/>
            </a:p>
          </p:txBody>
        </p:sp>
        <p:sp>
          <p:nvSpPr>
            <p:cNvPr id="98893" name="Line 51"/>
            <p:cNvSpPr>
              <a:spLocks noChangeShapeType="1"/>
            </p:cNvSpPr>
            <p:nvPr/>
          </p:nvSpPr>
          <p:spPr bwMode="auto">
            <a:xfrm>
              <a:off x="577" y="2150"/>
              <a:ext cx="2" cy="1"/>
            </a:xfrm>
            <a:prstGeom prst="line">
              <a:avLst/>
            </a:prstGeom>
            <a:noFill/>
            <a:ln w="3175">
              <a:solidFill>
                <a:srgbClr val="000000"/>
              </a:solidFill>
              <a:round/>
              <a:headEnd/>
              <a:tailEnd/>
            </a:ln>
          </p:spPr>
          <p:txBody>
            <a:bodyPr/>
            <a:lstStyle/>
            <a:p>
              <a:endParaRPr lang="en-US"/>
            </a:p>
          </p:txBody>
        </p:sp>
        <p:sp>
          <p:nvSpPr>
            <p:cNvPr id="98894" name="Line 52"/>
            <p:cNvSpPr>
              <a:spLocks noChangeShapeType="1"/>
            </p:cNvSpPr>
            <p:nvPr/>
          </p:nvSpPr>
          <p:spPr bwMode="auto">
            <a:xfrm>
              <a:off x="579" y="2150"/>
              <a:ext cx="2" cy="1"/>
            </a:xfrm>
            <a:prstGeom prst="line">
              <a:avLst/>
            </a:prstGeom>
            <a:noFill/>
            <a:ln w="3175">
              <a:solidFill>
                <a:srgbClr val="000000"/>
              </a:solidFill>
              <a:round/>
              <a:headEnd/>
              <a:tailEnd/>
            </a:ln>
          </p:spPr>
          <p:txBody>
            <a:bodyPr/>
            <a:lstStyle/>
            <a:p>
              <a:endParaRPr lang="en-US"/>
            </a:p>
          </p:txBody>
        </p:sp>
        <p:sp>
          <p:nvSpPr>
            <p:cNvPr id="98895" name="Line 53"/>
            <p:cNvSpPr>
              <a:spLocks noChangeShapeType="1"/>
            </p:cNvSpPr>
            <p:nvPr/>
          </p:nvSpPr>
          <p:spPr bwMode="auto">
            <a:xfrm>
              <a:off x="581" y="2150"/>
              <a:ext cx="1" cy="1"/>
            </a:xfrm>
            <a:prstGeom prst="line">
              <a:avLst/>
            </a:prstGeom>
            <a:noFill/>
            <a:ln w="3175">
              <a:solidFill>
                <a:srgbClr val="000000"/>
              </a:solidFill>
              <a:round/>
              <a:headEnd/>
              <a:tailEnd/>
            </a:ln>
          </p:spPr>
          <p:txBody>
            <a:bodyPr/>
            <a:lstStyle/>
            <a:p>
              <a:endParaRPr lang="en-US"/>
            </a:p>
          </p:txBody>
        </p:sp>
        <p:sp>
          <p:nvSpPr>
            <p:cNvPr id="98896" name="Line 54"/>
            <p:cNvSpPr>
              <a:spLocks noChangeShapeType="1"/>
            </p:cNvSpPr>
            <p:nvPr/>
          </p:nvSpPr>
          <p:spPr bwMode="auto">
            <a:xfrm>
              <a:off x="582" y="2150"/>
              <a:ext cx="2" cy="1"/>
            </a:xfrm>
            <a:prstGeom prst="line">
              <a:avLst/>
            </a:prstGeom>
            <a:noFill/>
            <a:ln w="3175">
              <a:solidFill>
                <a:srgbClr val="000000"/>
              </a:solidFill>
              <a:round/>
              <a:headEnd/>
              <a:tailEnd/>
            </a:ln>
          </p:spPr>
          <p:txBody>
            <a:bodyPr/>
            <a:lstStyle/>
            <a:p>
              <a:endParaRPr lang="en-US"/>
            </a:p>
          </p:txBody>
        </p:sp>
        <p:sp>
          <p:nvSpPr>
            <p:cNvPr id="98897" name="Line 55"/>
            <p:cNvSpPr>
              <a:spLocks noChangeShapeType="1"/>
            </p:cNvSpPr>
            <p:nvPr/>
          </p:nvSpPr>
          <p:spPr bwMode="auto">
            <a:xfrm>
              <a:off x="584" y="2150"/>
              <a:ext cx="2" cy="1"/>
            </a:xfrm>
            <a:prstGeom prst="line">
              <a:avLst/>
            </a:prstGeom>
            <a:noFill/>
            <a:ln w="3175">
              <a:solidFill>
                <a:srgbClr val="000000"/>
              </a:solidFill>
              <a:round/>
              <a:headEnd/>
              <a:tailEnd/>
            </a:ln>
          </p:spPr>
          <p:txBody>
            <a:bodyPr/>
            <a:lstStyle/>
            <a:p>
              <a:endParaRPr lang="en-US"/>
            </a:p>
          </p:txBody>
        </p:sp>
        <p:sp>
          <p:nvSpPr>
            <p:cNvPr id="98898" name="Line 56"/>
            <p:cNvSpPr>
              <a:spLocks noChangeShapeType="1"/>
            </p:cNvSpPr>
            <p:nvPr/>
          </p:nvSpPr>
          <p:spPr bwMode="auto">
            <a:xfrm>
              <a:off x="586" y="2150"/>
              <a:ext cx="4" cy="1"/>
            </a:xfrm>
            <a:prstGeom prst="line">
              <a:avLst/>
            </a:prstGeom>
            <a:noFill/>
            <a:ln w="3175">
              <a:solidFill>
                <a:srgbClr val="000000"/>
              </a:solidFill>
              <a:round/>
              <a:headEnd/>
              <a:tailEnd/>
            </a:ln>
          </p:spPr>
          <p:txBody>
            <a:bodyPr/>
            <a:lstStyle/>
            <a:p>
              <a:endParaRPr lang="en-US"/>
            </a:p>
          </p:txBody>
        </p:sp>
        <p:sp>
          <p:nvSpPr>
            <p:cNvPr id="98899" name="Line 57"/>
            <p:cNvSpPr>
              <a:spLocks noChangeShapeType="1"/>
            </p:cNvSpPr>
            <p:nvPr/>
          </p:nvSpPr>
          <p:spPr bwMode="auto">
            <a:xfrm>
              <a:off x="590" y="2150"/>
              <a:ext cx="1" cy="1"/>
            </a:xfrm>
            <a:prstGeom prst="line">
              <a:avLst/>
            </a:prstGeom>
            <a:noFill/>
            <a:ln w="3175">
              <a:solidFill>
                <a:srgbClr val="000000"/>
              </a:solidFill>
              <a:round/>
              <a:headEnd/>
              <a:tailEnd/>
            </a:ln>
          </p:spPr>
          <p:txBody>
            <a:bodyPr/>
            <a:lstStyle/>
            <a:p>
              <a:endParaRPr lang="en-US"/>
            </a:p>
          </p:txBody>
        </p:sp>
        <p:sp>
          <p:nvSpPr>
            <p:cNvPr id="98900" name="Line 58"/>
            <p:cNvSpPr>
              <a:spLocks noChangeShapeType="1"/>
            </p:cNvSpPr>
            <p:nvPr/>
          </p:nvSpPr>
          <p:spPr bwMode="auto">
            <a:xfrm>
              <a:off x="591" y="2150"/>
              <a:ext cx="2" cy="1"/>
            </a:xfrm>
            <a:prstGeom prst="line">
              <a:avLst/>
            </a:prstGeom>
            <a:noFill/>
            <a:ln w="3175">
              <a:solidFill>
                <a:srgbClr val="000000"/>
              </a:solidFill>
              <a:round/>
              <a:headEnd/>
              <a:tailEnd/>
            </a:ln>
          </p:spPr>
          <p:txBody>
            <a:bodyPr/>
            <a:lstStyle/>
            <a:p>
              <a:endParaRPr lang="en-US"/>
            </a:p>
          </p:txBody>
        </p:sp>
        <p:sp>
          <p:nvSpPr>
            <p:cNvPr id="98901" name="Line 59"/>
            <p:cNvSpPr>
              <a:spLocks noChangeShapeType="1"/>
            </p:cNvSpPr>
            <p:nvPr/>
          </p:nvSpPr>
          <p:spPr bwMode="auto">
            <a:xfrm>
              <a:off x="593" y="2150"/>
              <a:ext cx="2" cy="1"/>
            </a:xfrm>
            <a:prstGeom prst="line">
              <a:avLst/>
            </a:prstGeom>
            <a:noFill/>
            <a:ln w="3175">
              <a:solidFill>
                <a:srgbClr val="000000"/>
              </a:solidFill>
              <a:round/>
              <a:headEnd/>
              <a:tailEnd/>
            </a:ln>
          </p:spPr>
          <p:txBody>
            <a:bodyPr/>
            <a:lstStyle/>
            <a:p>
              <a:endParaRPr lang="en-US"/>
            </a:p>
          </p:txBody>
        </p:sp>
        <p:sp>
          <p:nvSpPr>
            <p:cNvPr id="98902" name="Line 60"/>
            <p:cNvSpPr>
              <a:spLocks noChangeShapeType="1"/>
            </p:cNvSpPr>
            <p:nvPr/>
          </p:nvSpPr>
          <p:spPr bwMode="auto">
            <a:xfrm>
              <a:off x="595" y="2150"/>
              <a:ext cx="2" cy="1"/>
            </a:xfrm>
            <a:prstGeom prst="line">
              <a:avLst/>
            </a:prstGeom>
            <a:noFill/>
            <a:ln w="3175">
              <a:solidFill>
                <a:srgbClr val="000000"/>
              </a:solidFill>
              <a:round/>
              <a:headEnd/>
              <a:tailEnd/>
            </a:ln>
          </p:spPr>
          <p:txBody>
            <a:bodyPr/>
            <a:lstStyle/>
            <a:p>
              <a:endParaRPr lang="en-US"/>
            </a:p>
          </p:txBody>
        </p:sp>
        <p:sp>
          <p:nvSpPr>
            <p:cNvPr id="98903" name="Line 61"/>
            <p:cNvSpPr>
              <a:spLocks noChangeShapeType="1"/>
            </p:cNvSpPr>
            <p:nvPr/>
          </p:nvSpPr>
          <p:spPr bwMode="auto">
            <a:xfrm>
              <a:off x="597" y="2150"/>
              <a:ext cx="2" cy="1"/>
            </a:xfrm>
            <a:prstGeom prst="line">
              <a:avLst/>
            </a:prstGeom>
            <a:noFill/>
            <a:ln w="3175">
              <a:solidFill>
                <a:srgbClr val="000000"/>
              </a:solidFill>
              <a:round/>
              <a:headEnd/>
              <a:tailEnd/>
            </a:ln>
          </p:spPr>
          <p:txBody>
            <a:bodyPr/>
            <a:lstStyle/>
            <a:p>
              <a:endParaRPr lang="en-US"/>
            </a:p>
          </p:txBody>
        </p:sp>
        <p:sp>
          <p:nvSpPr>
            <p:cNvPr id="98904" name="Line 62"/>
            <p:cNvSpPr>
              <a:spLocks noChangeShapeType="1"/>
            </p:cNvSpPr>
            <p:nvPr/>
          </p:nvSpPr>
          <p:spPr bwMode="auto">
            <a:xfrm>
              <a:off x="599" y="2150"/>
              <a:ext cx="1" cy="1"/>
            </a:xfrm>
            <a:prstGeom prst="line">
              <a:avLst/>
            </a:prstGeom>
            <a:noFill/>
            <a:ln w="3175">
              <a:solidFill>
                <a:srgbClr val="000000"/>
              </a:solidFill>
              <a:round/>
              <a:headEnd/>
              <a:tailEnd/>
            </a:ln>
          </p:spPr>
          <p:txBody>
            <a:bodyPr/>
            <a:lstStyle/>
            <a:p>
              <a:endParaRPr lang="en-US"/>
            </a:p>
          </p:txBody>
        </p:sp>
        <p:sp>
          <p:nvSpPr>
            <p:cNvPr id="98905" name="Line 63"/>
            <p:cNvSpPr>
              <a:spLocks noChangeShapeType="1"/>
            </p:cNvSpPr>
            <p:nvPr/>
          </p:nvSpPr>
          <p:spPr bwMode="auto">
            <a:xfrm>
              <a:off x="600" y="2150"/>
              <a:ext cx="4" cy="1"/>
            </a:xfrm>
            <a:prstGeom prst="line">
              <a:avLst/>
            </a:prstGeom>
            <a:noFill/>
            <a:ln w="3175">
              <a:solidFill>
                <a:srgbClr val="000000"/>
              </a:solidFill>
              <a:round/>
              <a:headEnd/>
              <a:tailEnd/>
            </a:ln>
          </p:spPr>
          <p:txBody>
            <a:bodyPr/>
            <a:lstStyle/>
            <a:p>
              <a:endParaRPr lang="en-US"/>
            </a:p>
          </p:txBody>
        </p:sp>
        <p:sp>
          <p:nvSpPr>
            <p:cNvPr id="98906" name="Line 64"/>
            <p:cNvSpPr>
              <a:spLocks noChangeShapeType="1"/>
            </p:cNvSpPr>
            <p:nvPr/>
          </p:nvSpPr>
          <p:spPr bwMode="auto">
            <a:xfrm>
              <a:off x="604" y="2150"/>
              <a:ext cx="2" cy="1"/>
            </a:xfrm>
            <a:prstGeom prst="line">
              <a:avLst/>
            </a:prstGeom>
            <a:noFill/>
            <a:ln w="3175">
              <a:solidFill>
                <a:srgbClr val="000000"/>
              </a:solidFill>
              <a:round/>
              <a:headEnd/>
              <a:tailEnd/>
            </a:ln>
          </p:spPr>
          <p:txBody>
            <a:bodyPr/>
            <a:lstStyle/>
            <a:p>
              <a:endParaRPr lang="en-US"/>
            </a:p>
          </p:txBody>
        </p:sp>
        <p:sp>
          <p:nvSpPr>
            <p:cNvPr id="98907" name="Line 65"/>
            <p:cNvSpPr>
              <a:spLocks noChangeShapeType="1"/>
            </p:cNvSpPr>
            <p:nvPr/>
          </p:nvSpPr>
          <p:spPr bwMode="auto">
            <a:xfrm>
              <a:off x="606" y="2150"/>
              <a:ext cx="2" cy="1"/>
            </a:xfrm>
            <a:prstGeom prst="line">
              <a:avLst/>
            </a:prstGeom>
            <a:noFill/>
            <a:ln w="3175">
              <a:solidFill>
                <a:srgbClr val="000000"/>
              </a:solidFill>
              <a:round/>
              <a:headEnd/>
              <a:tailEnd/>
            </a:ln>
          </p:spPr>
          <p:txBody>
            <a:bodyPr/>
            <a:lstStyle/>
            <a:p>
              <a:endParaRPr lang="en-US"/>
            </a:p>
          </p:txBody>
        </p:sp>
        <p:sp>
          <p:nvSpPr>
            <p:cNvPr id="98908" name="Line 66"/>
            <p:cNvSpPr>
              <a:spLocks noChangeShapeType="1"/>
            </p:cNvSpPr>
            <p:nvPr/>
          </p:nvSpPr>
          <p:spPr bwMode="auto">
            <a:xfrm>
              <a:off x="608" y="2150"/>
              <a:ext cx="2" cy="1"/>
            </a:xfrm>
            <a:prstGeom prst="line">
              <a:avLst/>
            </a:prstGeom>
            <a:noFill/>
            <a:ln w="3175">
              <a:solidFill>
                <a:srgbClr val="000000"/>
              </a:solidFill>
              <a:round/>
              <a:headEnd/>
              <a:tailEnd/>
            </a:ln>
          </p:spPr>
          <p:txBody>
            <a:bodyPr/>
            <a:lstStyle/>
            <a:p>
              <a:endParaRPr lang="en-US"/>
            </a:p>
          </p:txBody>
        </p:sp>
        <p:sp>
          <p:nvSpPr>
            <p:cNvPr id="98909" name="Line 67"/>
            <p:cNvSpPr>
              <a:spLocks noChangeShapeType="1"/>
            </p:cNvSpPr>
            <p:nvPr/>
          </p:nvSpPr>
          <p:spPr bwMode="auto">
            <a:xfrm>
              <a:off x="610" y="2150"/>
              <a:ext cx="1" cy="1"/>
            </a:xfrm>
            <a:prstGeom prst="line">
              <a:avLst/>
            </a:prstGeom>
            <a:noFill/>
            <a:ln w="3175">
              <a:solidFill>
                <a:srgbClr val="000000"/>
              </a:solidFill>
              <a:round/>
              <a:headEnd/>
              <a:tailEnd/>
            </a:ln>
          </p:spPr>
          <p:txBody>
            <a:bodyPr/>
            <a:lstStyle/>
            <a:p>
              <a:endParaRPr lang="en-US"/>
            </a:p>
          </p:txBody>
        </p:sp>
        <p:sp>
          <p:nvSpPr>
            <p:cNvPr id="98910" name="Line 68"/>
            <p:cNvSpPr>
              <a:spLocks noChangeShapeType="1"/>
            </p:cNvSpPr>
            <p:nvPr/>
          </p:nvSpPr>
          <p:spPr bwMode="auto">
            <a:xfrm>
              <a:off x="611" y="2150"/>
              <a:ext cx="2" cy="1"/>
            </a:xfrm>
            <a:prstGeom prst="line">
              <a:avLst/>
            </a:prstGeom>
            <a:noFill/>
            <a:ln w="3175">
              <a:solidFill>
                <a:srgbClr val="000000"/>
              </a:solidFill>
              <a:round/>
              <a:headEnd/>
              <a:tailEnd/>
            </a:ln>
          </p:spPr>
          <p:txBody>
            <a:bodyPr/>
            <a:lstStyle/>
            <a:p>
              <a:endParaRPr lang="en-US"/>
            </a:p>
          </p:txBody>
        </p:sp>
        <p:sp>
          <p:nvSpPr>
            <p:cNvPr id="98911" name="Line 69"/>
            <p:cNvSpPr>
              <a:spLocks noChangeShapeType="1"/>
            </p:cNvSpPr>
            <p:nvPr/>
          </p:nvSpPr>
          <p:spPr bwMode="auto">
            <a:xfrm>
              <a:off x="613" y="2150"/>
              <a:ext cx="2" cy="1"/>
            </a:xfrm>
            <a:prstGeom prst="line">
              <a:avLst/>
            </a:prstGeom>
            <a:noFill/>
            <a:ln w="3175">
              <a:solidFill>
                <a:srgbClr val="000000"/>
              </a:solidFill>
              <a:round/>
              <a:headEnd/>
              <a:tailEnd/>
            </a:ln>
          </p:spPr>
          <p:txBody>
            <a:bodyPr/>
            <a:lstStyle/>
            <a:p>
              <a:endParaRPr lang="en-US"/>
            </a:p>
          </p:txBody>
        </p:sp>
        <p:sp>
          <p:nvSpPr>
            <p:cNvPr id="98912" name="Line 70"/>
            <p:cNvSpPr>
              <a:spLocks noChangeShapeType="1"/>
            </p:cNvSpPr>
            <p:nvPr/>
          </p:nvSpPr>
          <p:spPr bwMode="auto">
            <a:xfrm>
              <a:off x="615" y="2150"/>
              <a:ext cx="2" cy="1"/>
            </a:xfrm>
            <a:prstGeom prst="line">
              <a:avLst/>
            </a:prstGeom>
            <a:noFill/>
            <a:ln w="3175">
              <a:solidFill>
                <a:srgbClr val="000000"/>
              </a:solidFill>
              <a:round/>
              <a:headEnd/>
              <a:tailEnd/>
            </a:ln>
          </p:spPr>
          <p:txBody>
            <a:bodyPr/>
            <a:lstStyle/>
            <a:p>
              <a:endParaRPr lang="en-US"/>
            </a:p>
          </p:txBody>
        </p:sp>
        <p:sp>
          <p:nvSpPr>
            <p:cNvPr id="98913" name="Line 71"/>
            <p:cNvSpPr>
              <a:spLocks noChangeShapeType="1"/>
            </p:cNvSpPr>
            <p:nvPr/>
          </p:nvSpPr>
          <p:spPr bwMode="auto">
            <a:xfrm>
              <a:off x="617" y="2150"/>
              <a:ext cx="3" cy="1"/>
            </a:xfrm>
            <a:prstGeom prst="line">
              <a:avLst/>
            </a:prstGeom>
            <a:noFill/>
            <a:ln w="3175">
              <a:solidFill>
                <a:srgbClr val="000000"/>
              </a:solidFill>
              <a:round/>
              <a:headEnd/>
              <a:tailEnd/>
            </a:ln>
          </p:spPr>
          <p:txBody>
            <a:bodyPr/>
            <a:lstStyle/>
            <a:p>
              <a:endParaRPr lang="en-US"/>
            </a:p>
          </p:txBody>
        </p:sp>
        <p:sp>
          <p:nvSpPr>
            <p:cNvPr id="98914" name="Line 72"/>
            <p:cNvSpPr>
              <a:spLocks noChangeShapeType="1"/>
            </p:cNvSpPr>
            <p:nvPr/>
          </p:nvSpPr>
          <p:spPr bwMode="auto">
            <a:xfrm>
              <a:off x="620" y="2150"/>
              <a:ext cx="2" cy="1"/>
            </a:xfrm>
            <a:prstGeom prst="line">
              <a:avLst/>
            </a:prstGeom>
            <a:noFill/>
            <a:ln w="3175">
              <a:solidFill>
                <a:srgbClr val="000000"/>
              </a:solidFill>
              <a:round/>
              <a:headEnd/>
              <a:tailEnd/>
            </a:ln>
          </p:spPr>
          <p:txBody>
            <a:bodyPr/>
            <a:lstStyle/>
            <a:p>
              <a:endParaRPr lang="en-US"/>
            </a:p>
          </p:txBody>
        </p:sp>
        <p:sp>
          <p:nvSpPr>
            <p:cNvPr id="98915" name="Line 73"/>
            <p:cNvSpPr>
              <a:spLocks noChangeShapeType="1"/>
            </p:cNvSpPr>
            <p:nvPr/>
          </p:nvSpPr>
          <p:spPr bwMode="auto">
            <a:xfrm>
              <a:off x="622" y="2150"/>
              <a:ext cx="2" cy="1"/>
            </a:xfrm>
            <a:prstGeom prst="line">
              <a:avLst/>
            </a:prstGeom>
            <a:noFill/>
            <a:ln w="3175">
              <a:solidFill>
                <a:srgbClr val="000000"/>
              </a:solidFill>
              <a:round/>
              <a:headEnd/>
              <a:tailEnd/>
            </a:ln>
          </p:spPr>
          <p:txBody>
            <a:bodyPr/>
            <a:lstStyle/>
            <a:p>
              <a:endParaRPr lang="en-US"/>
            </a:p>
          </p:txBody>
        </p:sp>
        <p:sp>
          <p:nvSpPr>
            <p:cNvPr id="98916" name="Line 74"/>
            <p:cNvSpPr>
              <a:spLocks noChangeShapeType="1"/>
            </p:cNvSpPr>
            <p:nvPr/>
          </p:nvSpPr>
          <p:spPr bwMode="auto">
            <a:xfrm>
              <a:off x="624" y="2150"/>
              <a:ext cx="2" cy="1"/>
            </a:xfrm>
            <a:prstGeom prst="line">
              <a:avLst/>
            </a:prstGeom>
            <a:noFill/>
            <a:ln w="3175">
              <a:solidFill>
                <a:srgbClr val="000000"/>
              </a:solidFill>
              <a:round/>
              <a:headEnd/>
              <a:tailEnd/>
            </a:ln>
          </p:spPr>
          <p:txBody>
            <a:bodyPr/>
            <a:lstStyle/>
            <a:p>
              <a:endParaRPr lang="en-US"/>
            </a:p>
          </p:txBody>
        </p:sp>
        <p:sp>
          <p:nvSpPr>
            <p:cNvPr id="98917" name="Line 75"/>
            <p:cNvSpPr>
              <a:spLocks noChangeShapeType="1"/>
            </p:cNvSpPr>
            <p:nvPr/>
          </p:nvSpPr>
          <p:spPr bwMode="auto">
            <a:xfrm>
              <a:off x="626" y="2150"/>
              <a:ext cx="2" cy="1"/>
            </a:xfrm>
            <a:prstGeom prst="line">
              <a:avLst/>
            </a:prstGeom>
            <a:noFill/>
            <a:ln w="3175">
              <a:solidFill>
                <a:srgbClr val="000000"/>
              </a:solidFill>
              <a:round/>
              <a:headEnd/>
              <a:tailEnd/>
            </a:ln>
          </p:spPr>
          <p:txBody>
            <a:bodyPr/>
            <a:lstStyle/>
            <a:p>
              <a:endParaRPr lang="en-US"/>
            </a:p>
          </p:txBody>
        </p:sp>
        <p:sp>
          <p:nvSpPr>
            <p:cNvPr id="98918" name="Line 76"/>
            <p:cNvSpPr>
              <a:spLocks noChangeShapeType="1"/>
            </p:cNvSpPr>
            <p:nvPr/>
          </p:nvSpPr>
          <p:spPr bwMode="auto">
            <a:xfrm>
              <a:off x="628" y="2150"/>
              <a:ext cx="1" cy="1"/>
            </a:xfrm>
            <a:prstGeom prst="line">
              <a:avLst/>
            </a:prstGeom>
            <a:noFill/>
            <a:ln w="3175">
              <a:solidFill>
                <a:srgbClr val="000000"/>
              </a:solidFill>
              <a:round/>
              <a:headEnd/>
              <a:tailEnd/>
            </a:ln>
          </p:spPr>
          <p:txBody>
            <a:bodyPr/>
            <a:lstStyle/>
            <a:p>
              <a:endParaRPr lang="en-US"/>
            </a:p>
          </p:txBody>
        </p:sp>
        <p:sp>
          <p:nvSpPr>
            <p:cNvPr id="98919" name="Line 77"/>
            <p:cNvSpPr>
              <a:spLocks noChangeShapeType="1"/>
            </p:cNvSpPr>
            <p:nvPr/>
          </p:nvSpPr>
          <p:spPr bwMode="auto">
            <a:xfrm>
              <a:off x="629" y="2150"/>
              <a:ext cx="2" cy="1"/>
            </a:xfrm>
            <a:prstGeom prst="line">
              <a:avLst/>
            </a:prstGeom>
            <a:noFill/>
            <a:ln w="3175">
              <a:solidFill>
                <a:srgbClr val="000000"/>
              </a:solidFill>
              <a:round/>
              <a:headEnd/>
              <a:tailEnd/>
            </a:ln>
          </p:spPr>
          <p:txBody>
            <a:bodyPr/>
            <a:lstStyle/>
            <a:p>
              <a:endParaRPr lang="en-US"/>
            </a:p>
          </p:txBody>
        </p:sp>
        <p:sp>
          <p:nvSpPr>
            <p:cNvPr id="98920" name="Line 78"/>
            <p:cNvSpPr>
              <a:spLocks noChangeShapeType="1"/>
            </p:cNvSpPr>
            <p:nvPr/>
          </p:nvSpPr>
          <p:spPr bwMode="auto">
            <a:xfrm>
              <a:off x="631" y="2150"/>
              <a:ext cx="4" cy="1"/>
            </a:xfrm>
            <a:prstGeom prst="line">
              <a:avLst/>
            </a:prstGeom>
            <a:noFill/>
            <a:ln w="3175">
              <a:solidFill>
                <a:srgbClr val="000000"/>
              </a:solidFill>
              <a:round/>
              <a:headEnd/>
              <a:tailEnd/>
            </a:ln>
          </p:spPr>
          <p:txBody>
            <a:bodyPr/>
            <a:lstStyle/>
            <a:p>
              <a:endParaRPr lang="en-US"/>
            </a:p>
          </p:txBody>
        </p:sp>
        <p:sp>
          <p:nvSpPr>
            <p:cNvPr id="98921" name="Line 79"/>
            <p:cNvSpPr>
              <a:spLocks noChangeShapeType="1"/>
            </p:cNvSpPr>
            <p:nvPr/>
          </p:nvSpPr>
          <p:spPr bwMode="auto">
            <a:xfrm>
              <a:off x="635" y="2150"/>
              <a:ext cx="2" cy="1"/>
            </a:xfrm>
            <a:prstGeom prst="line">
              <a:avLst/>
            </a:prstGeom>
            <a:noFill/>
            <a:ln w="3175">
              <a:solidFill>
                <a:srgbClr val="000000"/>
              </a:solidFill>
              <a:round/>
              <a:headEnd/>
              <a:tailEnd/>
            </a:ln>
          </p:spPr>
          <p:txBody>
            <a:bodyPr/>
            <a:lstStyle/>
            <a:p>
              <a:endParaRPr lang="en-US"/>
            </a:p>
          </p:txBody>
        </p:sp>
        <p:sp>
          <p:nvSpPr>
            <p:cNvPr id="98922" name="Line 80"/>
            <p:cNvSpPr>
              <a:spLocks noChangeShapeType="1"/>
            </p:cNvSpPr>
            <p:nvPr/>
          </p:nvSpPr>
          <p:spPr bwMode="auto">
            <a:xfrm>
              <a:off x="637" y="2150"/>
              <a:ext cx="1" cy="1"/>
            </a:xfrm>
            <a:prstGeom prst="line">
              <a:avLst/>
            </a:prstGeom>
            <a:noFill/>
            <a:ln w="3175">
              <a:solidFill>
                <a:srgbClr val="000000"/>
              </a:solidFill>
              <a:round/>
              <a:headEnd/>
              <a:tailEnd/>
            </a:ln>
          </p:spPr>
          <p:txBody>
            <a:bodyPr/>
            <a:lstStyle/>
            <a:p>
              <a:endParaRPr lang="en-US"/>
            </a:p>
          </p:txBody>
        </p:sp>
        <p:sp>
          <p:nvSpPr>
            <p:cNvPr id="98923" name="Line 81"/>
            <p:cNvSpPr>
              <a:spLocks noChangeShapeType="1"/>
            </p:cNvSpPr>
            <p:nvPr/>
          </p:nvSpPr>
          <p:spPr bwMode="auto">
            <a:xfrm>
              <a:off x="638" y="2150"/>
              <a:ext cx="2" cy="1"/>
            </a:xfrm>
            <a:prstGeom prst="line">
              <a:avLst/>
            </a:prstGeom>
            <a:noFill/>
            <a:ln w="3175">
              <a:solidFill>
                <a:srgbClr val="000000"/>
              </a:solidFill>
              <a:round/>
              <a:headEnd/>
              <a:tailEnd/>
            </a:ln>
          </p:spPr>
          <p:txBody>
            <a:bodyPr/>
            <a:lstStyle/>
            <a:p>
              <a:endParaRPr lang="en-US"/>
            </a:p>
          </p:txBody>
        </p:sp>
        <p:sp>
          <p:nvSpPr>
            <p:cNvPr id="98924" name="Line 82"/>
            <p:cNvSpPr>
              <a:spLocks noChangeShapeType="1"/>
            </p:cNvSpPr>
            <p:nvPr/>
          </p:nvSpPr>
          <p:spPr bwMode="auto">
            <a:xfrm>
              <a:off x="640" y="2150"/>
              <a:ext cx="2" cy="1"/>
            </a:xfrm>
            <a:prstGeom prst="line">
              <a:avLst/>
            </a:prstGeom>
            <a:noFill/>
            <a:ln w="3175">
              <a:solidFill>
                <a:srgbClr val="000000"/>
              </a:solidFill>
              <a:round/>
              <a:headEnd/>
              <a:tailEnd/>
            </a:ln>
          </p:spPr>
          <p:txBody>
            <a:bodyPr/>
            <a:lstStyle/>
            <a:p>
              <a:endParaRPr lang="en-US"/>
            </a:p>
          </p:txBody>
        </p:sp>
        <p:sp>
          <p:nvSpPr>
            <p:cNvPr id="98925" name="Line 83"/>
            <p:cNvSpPr>
              <a:spLocks noChangeShapeType="1"/>
            </p:cNvSpPr>
            <p:nvPr/>
          </p:nvSpPr>
          <p:spPr bwMode="auto">
            <a:xfrm>
              <a:off x="642" y="2150"/>
              <a:ext cx="2" cy="1"/>
            </a:xfrm>
            <a:prstGeom prst="line">
              <a:avLst/>
            </a:prstGeom>
            <a:noFill/>
            <a:ln w="3175">
              <a:solidFill>
                <a:srgbClr val="000000"/>
              </a:solidFill>
              <a:round/>
              <a:headEnd/>
              <a:tailEnd/>
            </a:ln>
          </p:spPr>
          <p:txBody>
            <a:bodyPr/>
            <a:lstStyle/>
            <a:p>
              <a:endParaRPr lang="en-US"/>
            </a:p>
          </p:txBody>
        </p:sp>
        <p:sp>
          <p:nvSpPr>
            <p:cNvPr id="98926" name="Line 84"/>
            <p:cNvSpPr>
              <a:spLocks noChangeShapeType="1"/>
            </p:cNvSpPr>
            <p:nvPr/>
          </p:nvSpPr>
          <p:spPr bwMode="auto">
            <a:xfrm>
              <a:off x="644" y="2150"/>
              <a:ext cx="2" cy="1"/>
            </a:xfrm>
            <a:prstGeom prst="line">
              <a:avLst/>
            </a:prstGeom>
            <a:noFill/>
            <a:ln w="3175">
              <a:solidFill>
                <a:srgbClr val="000000"/>
              </a:solidFill>
              <a:round/>
              <a:headEnd/>
              <a:tailEnd/>
            </a:ln>
          </p:spPr>
          <p:txBody>
            <a:bodyPr/>
            <a:lstStyle/>
            <a:p>
              <a:endParaRPr lang="en-US"/>
            </a:p>
          </p:txBody>
        </p:sp>
        <p:sp>
          <p:nvSpPr>
            <p:cNvPr id="98927" name="Line 85"/>
            <p:cNvSpPr>
              <a:spLocks noChangeShapeType="1"/>
            </p:cNvSpPr>
            <p:nvPr/>
          </p:nvSpPr>
          <p:spPr bwMode="auto">
            <a:xfrm>
              <a:off x="646" y="2150"/>
              <a:ext cx="3" cy="1"/>
            </a:xfrm>
            <a:prstGeom prst="line">
              <a:avLst/>
            </a:prstGeom>
            <a:noFill/>
            <a:ln w="3175">
              <a:solidFill>
                <a:srgbClr val="000000"/>
              </a:solidFill>
              <a:round/>
              <a:headEnd/>
              <a:tailEnd/>
            </a:ln>
          </p:spPr>
          <p:txBody>
            <a:bodyPr/>
            <a:lstStyle/>
            <a:p>
              <a:endParaRPr lang="en-US"/>
            </a:p>
          </p:txBody>
        </p:sp>
        <p:sp>
          <p:nvSpPr>
            <p:cNvPr id="98928" name="Line 86"/>
            <p:cNvSpPr>
              <a:spLocks noChangeShapeType="1"/>
            </p:cNvSpPr>
            <p:nvPr/>
          </p:nvSpPr>
          <p:spPr bwMode="auto">
            <a:xfrm>
              <a:off x="649" y="2150"/>
              <a:ext cx="2" cy="1"/>
            </a:xfrm>
            <a:prstGeom prst="line">
              <a:avLst/>
            </a:prstGeom>
            <a:noFill/>
            <a:ln w="3175">
              <a:solidFill>
                <a:srgbClr val="000000"/>
              </a:solidFill>
              <a:round/>
              <a:headEnd/>
              <a:tailEnd/>
            </a:ln>
          </p:spPr>
          <p:txBody>
            <a:bodyPr/>
            <a:lstStyle/>
            <a:p>
              <a:endParaRPr lang="en-US"/>
            </a:p>
          </p:txBody>
        </p:sp>
        <p:sp>
          <p:nvSpPr>
            <p:cNvPr id="98929" name="Line 87"/>
            <p:cNvSpPr>
              <a:spLocks noChangeShapeType="1"/>
            </p:cNvSpPr>
            <p:nvPr/>
          </p:nvSpPr>
          <p:spPr bwMode="auto">
            <a:xfrm>
              <a:off x="651" y="2150"/>
              <a:ext cx="2" cy="1"/>
            </a:xfrm>
            <a:prstGeom prst="line">
              <a:avLst/>
            </a:prstGeom>
            <a:noFill/>
            <a:ln w="3175">
              <a:solidFill>
                <a:srgbClr val="000000"/>
              </a:solidFill>
              <a:round/>
              <a:headEnd/>
              <a:tailEnd/>
            </a:ln>
          </p:spPr>
          <p:txBody>
            <a:bodyPr/>
            <a:lstStyle/>
            <a:p>
              <a:endParaRPr lang="en-US"/>
            </a:p>
          </p:txBody>
        </p:sp>
        <p:sp>
          <p:nvSpPr>
            <p:cNvPr id="98930" name="Line 88"/>
            <p:cNvSpPr>
              <a:spLocks noChangeShapeType="1"/>
            </p:cNvSpPr>
            <p:nvPr/>
          </p:nvSpPr>
          <p:spPr bwMode="auto">
            <a:xfrm>
              <a:off x="653" y="2150"/>
              <a:ext cx="2" cy="1"/>
            </a:xfrm>
            <a:prstGeom prst="line">
              <a:avLst/>
            </a:prstGeom>
            <a:noFill/>
            <a:ln w="3175">
              <a:solidFill>
                <a:srgbClr val="000000"/>
              </a:solidFill>
              <a:round/>
              <a:headEnd/>
              <a:tailEnd/>
            </a:ln>
          </p:spPr>
          <p:txBody>
            <a:bodyPr/>
            <a:lstStyle/>
            <a:p>
              <a:endParaRPr lang="en-US"/>
            </a:p>
          </p:txBody>
        </p:sp>
        <p:sp>
          <p:nvSpPr>
            <p:cNvPr id="98931" name="Line 89"/>
            <p:cNvSpPr>
              <a:spLocks noChangeShapeType="1"/>
            </p:cNvSpPr>
            <p:nvPr/>
          </p:nvSpPr>
          <p:spPr bwMode="auto">
            <a:xfrm>
              <a:off x="655" y="2150"/>
              <a:ext cx="2" cy="1"/>
            </a:xfrm>
            <a:prstGeom prst="line">
              <a:avLst/>
            </a:prstGeom>
            <a:noFill/>
            <a:ln w="3175">
              <a:solidFill>
                <a:srgbClr val="000000"/>
              </a:solidFill>
              <a:round/>
              <a:headEnd/>
              <a:tailEnd/>
            </a:ln>
          </p:spPr>
          <p:txBody>
            <a:bodyPr/>
            <a:lstStyle/>
            <a:p>
              <a:endParaRPr lang="en-US"/>
            </a:p>
          </p:txBody>
        </p:sp>
        <p:sp>
          <p:nvSpPr>
            <p:cNvPr id="98932" name="Line 90"/>
            <p:cNvSpPr>
              <a:spLocks noChangeShapeType="1"/>
            </p:cNvSpPr>
            <p:nvPr/>
          </p:nvSpPr>
          <p:spPr bwMode="auto">
            <a:xfrm>
              <a:off x="657" y="2150"/>
              <a:ext cx="1" cy="1"/>
            </a:xfrm>
            <a:prstGeom prst="line">
              <a:avLst/>
            </a:prstGeom>
            <a:noFill/>
            <a:ln w="3175">
              <a:solidFill>
                <a:srgbClr val="000000"/>
              </a:solidFill>
              <a:round/>
              <a:headEnd/>
              <a:tailEnd/>
            </a:ln>
          </p:spPr>
          <p:txBody>
            <a:bodyPr/>
            <a:lstStyle/>
            <a:p>
              <a:endParaRPr lang="en-US"/>
            </a:p>
          </p:txBody>
        </p:sp>
        <p:sp>
          <p:nvSpPr>
            <p:cNvPr id="98933" name="Line 91"/>
            <p:cNvSpPr>
              <a:spLocks noChangeShapeType="1"/>
            </p:cNvSpPr>
            <p:nvPr/>
          </p:nvSpPr>
          <p:spPr bwMode="auto">
            <a:xfrm>
              <a:off x="658" y="2150"/>
              <a:ext cx="2" cy="1"/>
            </a:xfrm>
            <a:prstGeom prst="line">
              <a:avLst/>
            </a:prstGeom>
            <a:noFill/>
            <a:ln w="3175">
              <a:solidFill>
                <a:srgbClr val="000000"/>
              </a:solidFill>
              <a:round/>
              <a:headEnd/>
              <a:tailEnd/>
            </a:ln>
          </p:spPr>
          <p:txBody>
            <a:bodyPr/>
            <a:lstStyle/>
            <a:p>
              <a:endParaRPr lang="en-US"/>
            </a:p>
          </p:txBody>
        </p:sp>
        <p:sp>
          <p:nvSpPr>
            <p:cNvPr id="98934" name="Line 92"/>
            <p:cNvSpPr>
              <a:spLocks noChangeShapeType="1"/>
            </p:cNvSpPr>
            <p:nvPr/>
          </p:nvSpPr>
          <p:spPr bwMode="auto">
            <a:xfrm>
              <a:off x="660" y="2150"/>
              <a:ext cx="2" cy="1"/>
            </a:xfrm>
            <a:prstGeom prst="line">
              <a:avLst/>
            </a:prstGeom>
            <a:noFill/>
            <a:ln w="3175">
              <a:solidFill>
                <a:srgbClr val="000000"/>
              </a:solidFill>
              <a:round/>
              <a:headEnd/>
              <a:tailEnd/>
            </a:ln>
          </p:spPr>
          <p:txBody>
            <a:bodyPr/>
            <a:lstStyle/>
            <a:p>
              <a:endParaRPr lang="en-US"/>
            </a:p>
          </p:txBody>
        </p:sp>
        <p:sp>
          <p:nvSpPr>
            <p:cNvPr id="98935" name="Line 93"/>
            <p:cNvSpPr>
              <a:spLocks noChangeShapeType="1"/>
            </p:cNvSpPr>
            <p:nvPr/>
          </p:nvSpPr>
          <p:spPr bwMode="auto">
            <a:xfrm>
              <a:off x="662" y="2150"/>
              <a:ext cx="4" cy="1"/>
            </a:xfrm>
            <a:prstGeom prst="line">
              <a:avLst/>
            </a:prstGeom>
            <a:noFill/>
            <a:ln w="3175">
              <a:solidFill>
                <a:srgbClr val="000000"/>
              </a:solidFill>
              <a:round/>
              <a:headEnd/>
              <a:tailEnd/>
            </a:ln>
          </p:spPr>
          <p:txBody>
            <a:bodyPr/>
            <a:lstStyle/>
            <a:p>
              <a:endParaRPr lang="en-US"/>
            </a:p>
          </p:txBody>
        </p:sp>
        <p:sp>
          <p:nvSpPr>
            <p:cNvPr id="98936" name="Line 94"/>
            <p:cNvSpPr>
              <a:spLocks noChangeShapeType="1"/>
            </p:cNvSpPr>
            <p:nvPr/>
          </p:nvSpPr>
          <p:spPr bwMode="auto">
            <a:xfrm>
              <a:off x="666" y="2150"/>
              <a:ext cx="1" cy="1"/>
            </a:xfrm>
            <a:prstGeom prst="line">
              <a:avLst/>
            </a:prstGeom>
            <a:noFill/>
            <a:ln w="3175">
              <a:solidFill>
                <a:srgbClr val="000000"/>
              </a:solidFill>
              <a:round/>
              <a:headEnd/>
              <a:tailEnd/>
            </a:ln>
          </p:spPr>
          <p:txBody>
            <a:bodyPr/>
            <a:lstStyle/>
            <a:p>
              <a:endParaRPr lang="en-US"/>
            </a:p>
          </p:txBody>
        </p:sp>
        <p:sp>
          <p:nvSpPr>
            <p:cNvPr id="98937" name="Line 95"/>
            <p:cNvSpPr>
              <a:spLocks noChangeShapeType="1"/>
            </p:cNvSpPr>
            <p:nvPr/>
          </p:nvSpPr>
          <p:spPr bwMode="auto">
            <a:xfrm>
              <a:off x="667" y="2150"/>
              <a:ext cx="2" cy="1"/>
            </a:xfrm>
            <a:prstGeom prst="line">
              <a:avLst/>
            </a:prstGeom>
            <a:noFill/>
            <a:ln w="3175">
              <a:solidFill>
                <a:srgbClr val="000000"/>
              </a:solidFill>
              <a:round/>
              <a:headEnd/>
              <a:tailEnd/>
            </a:ln>
          </p:spPr>
          <p:txBody>
            <a:bodyPr/>
            <a:lstStyle/>
            <a:p>
              <a:endParaRPr lang="en-US"/>
            </a:p>
          </p:txBody>
        </p:sp>
        <p:sp>
          <p:nvSpPr>
            <p:cNvPr id="98938" name="Line 96"/>
            <p:cNvSpPr>
              <a:spLocks noChangeShapeType="1"/>
            </p:cNvSpPr>
            <p:nvPr/>
          </p:nvSpPr>
          <p:spPr bwMode="auto">
            <a:xfrm>
              <a:off x="669" y="2150"/>
              <a:ext cx="2" cy="1"/>
            </a:xfrm>
            <a:prstGeom prst="line">
              <a:avLst/>
            </a:prstGeom>
            <a:noFill/>
            <a:ln w="3175">
              <a:solidFill>
                <a:srgbClr val="000000"/>
              </a:solidFill>
              <a:round/>
              <a:headEnd/>
              <a:tailEnd/>
            </a:ln>
          </p:spPr>
          <p:txBody>
            <a:bodyPr/>
            <a:lstStyle/>
            <a:p>
              <a:endParaRPr lang="en-US"/>
            </a:p>
          </p:txBody>
        </p:sp>
        <p:sp>
          <p:nvSpPr>
            <p:cNvPr id="98939" name="Line 97"/>
            <p:cNvSpPr>
              <a:spLocks noChangeShapeType="1"/>
            </p:cNvSpPr>
            <p:nvPr/>
          </p:nvSpPr>
          <p:spPr bwMode="auto">
            <a:xfrm>
              <a:off x="671" y="2150"/>
              <a:ext cx="2" cy="1"/>
            </a:xfrm>
            <a:prstGeom prst="line">
              <a:avLst/>
            </a:prstGeom>
            <a:noFill/>
            <a:ln w="3175">
              <a:solidFill>
                <a:srgbClr val="000000"/>
              </a:solidFill>
              <a:round/>
              <a:headEnd/>
              <a:tailEnd/>
            </a:ln>
          </p:spPr>
          <p:txBody>
            <a:bodyPr/>
            <a:lstStyle/>
            <a:p>
              <a:endParaRPr lang="en-US"/>
            </a:p>
          </p:txBody>
        </p:sp>
        <p:sp>
          <p:nvSpPr>
            <p:cNvPr id="98940" name="Line 98"/>
            <p:cNvSpPr>
              <a:spLocks noChangeShapeType="1"/>
            </p:cNvSpPr>
            <p:nvPr/>
          </p:nvSpPr>
          <p:spPr bwMode="auto">
            <a:xfrm>
              <a:off x="673" y="2150"/>
              <a:ext cx="2" cy="1"/>
            </a:xfrm>
            <a:prstGeom prst="line">
              <a:avLst/>
            </a:prstGeom>
            <a:noFill/>
            <a:ln w="3175">
              <a:solidFill>
                <a:srgbClr val="000000"/>
              </a:solidFill>
              <a:round/>
              <a:headEnd/>
              <a:tailEnd/>
            </a:ln>
          </p:spPr>
          <p:txBody>
            <a:bodyPr/>
            <a:lstStyle/>
            <a:p>
              <a:endParaRPr lang="en-US"/>
            </a:p>
          </p:txBody>
        </p:sp>
        <p:sp>
          <p:nvSpPr>
            <p:cNvPr id="98941" name="Line 99"/>
            <p:cNvSpPr>
              <a:spLocks noChangeShapeType="1"/>
            </p:cNvSpPr>
            <p:nvPr/>
          </p:nvSpPr>
          <p:spPr bwMode="auto">
            <a:xfrm>
              <a:off x="675" y="2150"/>
              <a:ext cx="2" cy="1"/>
            </a:xfrm>
            <a:prstGeom prst="line">
              <a:avLst/>
            </a:prstGeom>
            <a:noFill/>
            <a:ln w="3175">
              <a:solidFill>
                <a:srgbClr val="000000"/>
              </a:solidFill>
              <a:round/>
              <a:headEnd/>
              <a:tailEnd/>
            </a:ln>
          </p:spPr>
          <p:txBody>
            <a:bodyPr/>
            <a:lstStyle/>
            <a:p>
              <a:endParaRPr lang="en-US"/>
            </a:p>
          </p:txBody>
        </p:sp>
        <p:sp>
          <p:nvSpPr>
            <p:cNvPr id="98942" name="Line 100"/>
            <p:cNvSpPr>
              <a:spLocks noChangeShapeType="1"/>
            </p:cNvSpPr>
            <p:nvPr/>
          </p:nvSpPr>
          <p:spPr bwMode="auto">
            <a:xfrm>
              <a:off x="677" y="2150"/>
              <a:ext cx="3" cy="1"/>
            </a:xfrm>
            <a:prstGeom prst="line">
              <a:avLst/>
            </a:prstGeom>
            <a:noFill/>
            <a:ln w="3175">
              <a:solidFill>
                <a:srgbClr val="000000"/>
              </a:solidFill>
              <a:round/>
              <a:headEnd/>
              <a:tailEnd/>
            </a:ln>
          </p:spPr>
          <p:txBody>
            <a:bodyPr/>
            <a:lstStyle/>
            <a:p>
              <a:endParaRPr lang="en-US"/>
            </a:p>
          </p:txBody>
        </p:sp>
        <p:sp>
          <p:nvSpPr>
            <p:cNvPr id="98943" name="Line 101"/>
            <p:cNvSpPr>
              <a:spLocks noChangeShapeType="1"/>
            </p:cNvSpPr>
            <p:nvPr/>
          </p:nvSpPr>
          <p:spPr bwMode="auto">
            <a:xfrm>
              <a:off x="680" y="2150"/>
              <a:ext cx="2" cy="1"/>
            </a:xfrm>
            <a:prstGeom prst="line">
              <a:avLst/>
            </a:prstGeom>
            <a:noFill/>
            <a:ln w="3175">
              <a:solidFill>
                <a:srgbClr val="000000"/>
              </a:solidFill>
              <a:round/>
              <a:headEnd/>
              <a:tailEnd/>
            </a:ln>
          </p:spPr>
          <p:txBody>
            <a:bodyPr/>
            <a:lstStyle/>
            <a:p>
              <a:endParaRPr lang="en-US"/>
            </a:p>
          </p:txBody>
        </p:sp>
        <p:sp>
          <p:nvSpPr>
            <p:cNvPr id="98944" name="Line 102"/>
            <p:cNvSpPr>
              <a:spLocks noChangeShapeType="1"/>
            </p:cNvSpPr>
            <p:nvPr/>
          </p:nvSpPr>
          <p:spPr bwMode="auto">
            <a:xfrm>
              <a:off x="682" y="2150"/>
              <a:ext cx="2" cy="1"/>
            </a:xfrm>
            <a:prstGeom prst="line">
              <a:avLst/>
            </a:prstGeom>
            <a:noFill/>
            <a:ln w="3175">
              <a:solidFill>
                <a:srgbClr val="000000"/>
              </a:solidFill>
              <a:round/>
              <a:headEnd/>
              <a:tailEnd/>
            </a:ln>
          </p:spPr>
          <p:txBody>
            <a:bodyPr/>
            <a:lstStyle/>
            <a:p>
              <a:endParaRPr lang="en-US"/>
            </a:p>
          </p:txBody>
        </p:sp>
        <p:sp>
          <p:nvSpPr>
            <p:cNvPr id="98945" name="Line 103"/>
            <p:cNvSpPr>
              <a:spLocks noChangeShapeType="1"/>
            </p:cNvSpPr>
            <p:nvPr/>
          </p:nvSpPr>
          <p:spPr bwMode="auto">
            <a:xfrm>
              <a:off x="684" y="2150"/>
              <a:ext cx="2" cy="1"/>
            </a:xfrm>
            <a:prstGeom prst="line">
              <a:avLst/>
            </a:prstGeom>
            <a:noFill/>
            <a:ln w="3175">
              <a:solidFill>
                <a:srgbClr val="000000"/>
              </a:solidFill>
              <a:round/>
              <a:headEnd/>
              <a:tailEnd/>
            </a:ln>
          </p:spPr>
          <p:txBody>
            <a:bodyPr/>
            <a:lstStyle/>
            <a:p>
              <a:endParaRPr lang="en-US"/>
            </a:p>
          </p:txBody>
        </p:sp>
        <p:sp>
          <p:nvSpPr>
            <p:cNvPr id="98946" name="Line 104"/>
            <p:cNvSpPr>
              <a:spLocks noChangeShapeType="1"/>
            </p:cNvSpPr>
            <p:nvPr/>
          </p:nvSpPr>
          <p:spPr bwMode="auto">
            <a:xfrm>
              <a:off x="686" y="2150"/>
              <a:ext cx="1" cy="1"/>
            </a:xfrm>
            <a:prstGeom prst="line">
              <a:avLst/>
            </a:prstGeom>
            <a:noFill/>
            <a:ln w="3175">
              <a:solidFill>
                <a:srgbClr val="000000"/>
              </a:solidFill>
              <a:round/>
              <a:headEnd/>
              <a:tailEnd/>
            </a:ln>
          </p:spPr>
          <p:txBody>
            <a:bodyPr/>
            <a:lstStyle/>
            <a:p>
              <a:endParaRPr lang="en-US"/>
            </a:p>
          </p:txBody>
        </p:sp>
        <p:sp>
          <p:nvSpPr>
            <p:cNvPr id="98947" name="Line 105"/>
            <p:cNvSpPr>
              <a:spLocks noChangeShapeType="1"/>
            </p:cNvSpPr>
            <p:nvPr/>
          </p:nvSpPr>
          <p:spPr bwMode="auto">
            <a:xfrm>
              <a:off x="687" y="2150"/>
              <a:ext cx="2" cy="1"/>
            </a:xfrm>
            <a:prstGeom prst="line">
              <a:avLst/>
            </a:prstGeom>
            <a:noFill/>
            <a:ln w="3175">
              <a:solidFill>
                <a:srgbClr val="000000"/>
              </a:solidFill>
              <a:round/>
              <a:headEnd/>
              <a:tailEnd/>
            </a:ln>
          </p:spPr>
          <p:txBody>
            <a:bodyPr/>
            <a:lstStyle/>
            <a:p>
              <a:endParaRPr lang="en-US"/>
            </a:p>
          </p:txBody>
        </p:sp>
        <p:sp>
          <p:nvSpPr>
            <p:cNvPr id="98948" name="Line 106"/>
            <p:cNvSpPr>
              <a:spLocks noChangeShapeType="1"/>
            </p:cNvSpPr>
            <p:nvPr/>
          </p:nvSpPr>
          <p:spPr bwMode="auto">
            <a:xfrm>
              <a:off x="689" y="2150"/>
              <a:ext cx="2" cy="1"/>
            </a:xfrm>
            <a:prstGeom prst="line">
              <a:avLst/>
            </a:prstGeom>
            <a:noFill/>
            <a:ln w="3175">
              <a:solidFill>
                <a:srgbClr val="000000"/>
              </a:solidFill>
              <a:round/>
              <a:headEnd/>
              <a:tailEnd/>
            </a:ln>
          </p:spPr>
          <p:txBody>
            <a:bodyPr/>
            <a:lstStyle/>
            <a:p>
              <a:endParaRPr lang="en-US"/>
            </a:p>
          </p:txBody>
        </p:sp>
        <p:sp>
          <p:nvSpPr>
            <p:cNvPr id="98949" name="Line 107"/>
            <p:cNvSpPr>
              <a:spLocks noChangeShapeType="1"/>
            </p:cNvSpPr>
            <p:nvPr/>
          </p:nvSpPr>
          <p:spPr bwMode="auto">
            <a:xfrm>
              <a:off x="691" y="2150"/>
              <a:ext cx="2" cy="1"/>
            </a:xfrm>
            <a:prstGeom prst="line">
              <a:avLst/>
            </a:prstGeom>
            <a:noFill/>
            <a:ln w="3175">
              <a:solidFill>
                <a:srgbClr val="000000"/>
              </a:solidFill>
              <a:round/>
              <a:headEnd/>
              <a:tailEnd/>
            </a:ln>
          </p:spPr>
          <p:txBody>
            <a:bodyPr/>
            <a:lstStyle/>
            <a:p>
              <a:endParaRPr lang="en-US"/>
            </a:p>
          </p:txBody>
        </p:sp>
        <p:sp>
          <p:nvSpPr>
            <p:cNvPr id="98950" name="Line 108"/>
            <p:cNvSpPr>
              <a:spLocks noChangeShapeType="1"/>
            </p:cNvSpPr>
            <p:nvPr/>
          </p:nvSpPr>
          <p:spPr bwMode="auto">
            <a:xfrm>
              <a:off x="693" y="2150"/>
              <a:ext cx="3" cy="1"/>
            </a:xfrm>
            <a:prstGeom prst="line">
              <a:avLst/>
            </a:prstGeom>
            <a:noFill/>
            <a:ln w="3175">
              <a:solidFill>
                <a:srgbClr val="000000"/>
              </a:solidFill>
              <a:round/>
              <a:headEnd/>
              <a:tailEnd/>
            </a:ln>
          </p:spPr>
          <p:txBody>
            <a:bodyPr/>
            <a:lstStyle/>
            <a:p>
              <a:endParaRPr lang="en-US"/>
            </a:p>
          </p:txBody>
        </p:sp>
        <p:sp>
          <p:nvSpPr>
            <p:cNvPr id="98951" name="Line 109"/>
            <p:cNvSpPr>
              <a:spLocks noChangeShapeType="1"/>
            </p:cNvSpPr>
            <p:nvPr/>
          </p:nvSpPr>
          <p:spPr bwMode="auto">
            <a:xfrm>
              <a:off x="696" y="2150"/>
              <a:ext cx="2" cy="1"/>
            </a:xfrm>
            <a:prstGeom prst="line">
              <a:avLst/>
            </a:prstGeom>
            <a:noFill/>
            <a:ln w="3175">
              <a:solidFill>
                <a:srgbClr val="000000"/>
              </a:solidFill>
              <a:round/>
              <a:headEnd/>
              <a:tailEnd/>
            </a:ln>
          </p:spPr>
          <p:txBody>
            <a:bodyPr/>
            <a:lstStyle/>
            <a:p>
              <a:endParaRPr lang="en-US"/>
            </a:p>
          </p:txBody>
        </p:sp>
        <p:sp>
          <p:nvSpPr>
            <p:cNvPr id="98952" name="Line 110"/>
            <p:cNvSpPr>
              <a:spLocks noChangeShapeType="1"/>
            </p:cNvSpPr>
            <p:nvPr/>
          </p:nvSpPr>
          <p:spPr bwMode="auto">
            <a:xfrm>
              <a:off x="698" y="2150"/>
              <a:ext cx="2" cy="1"/>
            </a:xfrm>
            <a:prstGeom prst="line">
              <a:avLst/>
            </a:prstGeom>
            <a:noFill/>
            <a:ln w="3175">
              <a:solidFill>
                <a:srgbClr val="000000"/>
              </a:solidFill>
              <a:round/>
              <a:headEnd/>
              <a:tailEnd/>
            </a:ln>
          </p:spPr>
          <p:txBody>
            <a:bodyPr/>
            <a:lstStyle/>
            <a:p>
              <a:endParaRPr lang="en-US"/>
            </a:p>
          </p:txBody>
        </p:sp>
        <p:sp>
          <p:nvSpPr>
            <p:cNvPr id="98953" name="Line 111"/>
            <p:cNvSpPr>
              <a:spLocks noChangeShapeType="1"/>
            </p:cNvSpPr>
            <p:nvPr/>
          </p:nvSpPr>
          <p:spPr bwMode="auto">
            <a:xfrm>
              <a:off x="700" y="2150"/>
              <a:ext cx="2" cy="1"/>
            </a:xfrm>
            <a:prstGeom prst="line">
              <a:avLst/>
            </a:prstGeom>
            <a:noFill/>
            <a:ln w="3175">
              <a:solidFill>
                <a:srgbClr val="000000"/>
              </a:solidFill>
              <a:round/>
              <a:headEnd/>
              <a:tailEnd/>
            </a:ln>
          </p:spPr>
          <p:txBody>
            <a:bodyPr/>
            <a:lstStyle/>
            <a:p>
              <a:endParaRPr lang="en-US"/>
            </a:p>
          </p:txBody>
        </p:sp>
        <p:sp>
          <p:nvSpPr>
            <p:cNvPr id="98954" name="Line 112"/>
            <p:cNvSpPr>
              <a:spLocks noChangeShapeType="1"/>
            </p:cNvSpPr>
            <p:nvPr/>
          </p:nvSpPr>
          <p:spPr bwMode="auto">
            <a:xfrm>
              <a:off x="702" y="2150"/>
              <a:ext cx="2" cy="1"/>
            </a:xfrm>
            <a:prstGeom prst="line">
              <a:avLst/>
            </a:prstGeom>
            <a:noFill/>
            <a:ln w="3175">
              <a:solidFill>
                <a:srgbClr val="000000"/>
              </a:solidFill>
              <a:round/>
              <a:headEnd/>
              <a:tailEnd/>
            </a:ln>
          </p:spPr>
          <p:txBody>
            <a:bodyPr/>
            <a:lstStyle/>
            <a:p>
              <a:endParaRPr lang="en-US"/>
            </a:p>
          </p:txBody>
        </p:sp>
        <p:sp>
          <p:nvSpPr>
            <p:cNvPr id="98955" name="Line 113"/>
            <p:cNvSpPr>
              <a:spLocks noChangeShapeType="1"/>
            </p:cNvSpPr>
            <p:nvPr/>
          </p:nvSpPr>
          <p:spPr bwMode="auto">
            <a:xfrm>
              <a:off x="704" y="2150"/>
              <a:ext cx="2" cy="1"/>
            </a:xfrm>
            <a:prstGeom prst="line">
              <a:avLst/>
            </a:prstGeom>
            <a:noFill/>
            <a:ln w="3175">
              <a:solidFill>
                <a:srgbClr val="000000"/>
              </a:solidFill>
              <a:round/>
              <a:headEnd/>
              <a:tailEnd/>
            </a:ln>
          </p:spPr>
          <p:txBody>
            <a:bodyPr/>
            <a:lstStyle/>
            <a:p>
              <a:endParaRPr lang="en-US"/>
            </a:p>
          </p:txBody>
        </p:sp>
        <p:sp>
          <p:nvSpPr>
            <p:cNvPr id="98956" name="Line 114"/>
            <p:cNvSpPr>
              <a:spLocks noChangeShapeType="1"/>
            </p:cNvSpPr>
            <p:nvPr/>
          </p:nvSpPr>
          <p:spPr bwMode="auto">
            <a:xfrm>
              <a:off x="706" y="2150"/>
              <a:ext cx="1" cy="1"/>
            </a:xfrm>
            <a:prstGeom prst="line">
              <a:avLst/>
            </a:prstGeom>
            <a:noFill/>
            <a:ln w="3175">
              <a:solidFill>
                <a:srgbClr val="000000"/>
              </a:solidFill>
              <a:round/>
              <a:headEnd/>
              <a:tailEnd/>
            </a:ln>
          </p:spPr>
          <p:txBody>
            <a:bodyPr/>
            <a:lstStyle/>
            <a:p>
              <a:endParaRPr lang="en-US"/>
            </a:p>
          </p:txBody>
        </p:sp>
        <p:sp>
          <p:nvSpPr>
            <p:cNvPr id="98957" name="Line 115"/>
            <p:cNvSpPr>
              <a:spLocks noChangeShapeType="1"/>
            </p:cNvSpPr>
            <p:nvPr/>
          </p:nvSpPr>
          <p:spPr bwMode="auto">
            <a:xfrm>
              <a:off x="707" y="2150"/>
              <a:ext cx="4" cy="1"/>
            </a:xfrm>
            <a:prstGeom prst="line">
              <a:avLst/>
            </a:prstGeom>
            <a:noFill/>
            <a:ln w="3175">
              <a:solidFill>
                <a:srgbClr val="000000"/>
              </a:solidFill>
              <a:round/>
              <a:headEnd/>
              <a:tailEnd/>
            </a:ln>
          </p:spPr>
          <p:txBody>
            <a:bodyPr/>
            <a:lstStyle/>
            <a:p>
              <a:endParaRPr lang="en-US"/>
            </a:p>
          </p:txBody>
        </p:sp>
        <p:sp>
          <p:nvSpPr>
            <p:cNvPr id="98958" name="Line 116"/>
            <p:cNvSpPr>
              <a:spLocks noChangeShapeType="1"/>
            </p:cNvSpPr>
            <p:nvPr/>
          </p:nvSpPr>
          <p:spPr bwMode="auto">
            <a:xfrm>
              <a:off x="711" y="2150"/>
              <a:ext cx="2" cy="1"/>
            </a:xfrm>
            <a:prstGeom prst="line">
              <a:avLst/>
            </a:prstGeom>
            <a:noFill/>
            <a:ln w="3175">
              <a:solidFill>
                <a:srgbClr val="000000"/>
              </a:solidFill>
              <a:round/>
              <a:headEnd/>
              <a:tailEnd/>
            </a:ln>
          </p:spPr>
          <p:txBody>
            <a:bodyPr/>
            <a:lstStyle/>
            <a:p>
              <a:endParaRPr lang="en-US"/>
            </a:p>
          </p:txBody>
        </p:sp>
        <p:sp>
          <p:nvSpPr>
            <p:cNvPr id="98959" name="Line 117"/>
            <p:cNvSpPr>
              <a:spLocks noChangeShapeType="1"/>
            </p:cNvSpPr>
            <p:nvPr/>
          </p:nvSpPr>
          <p:spPr bwMode="auto">
            <a:xfrm>
              <a:off x="713" y="2150"/>
              <a:ext cx="2" cy="1"/>
            </a:xfrm>
            <a:prstGeom prst="line">
              <a:avLst/>
            </a:prstGeom>
            <a:noFill/>
            <a:ln w="3175">
              <a:solidFill>
                <a:srgbClr val="000000"/>
              </a:solidFill>
              <a:round/>
              <a:headEnd/>
              <a:tailEnd/>
            </a:ln>
          </p:spPr>
          <p:txBody>
            <a:bodyPr/>
            <a:lstStyle/>
            <a:p>
              <a:endParaRPr lang="en-US"/>
            </a:p>
          </p:txBody>
        </p:sp>
        <p:sp>
          <p:nvSpPr>
            <p:cNvPr id="98960" name="Line 118"/>
            <p:cNvSpPr>
              <a:spLocks noChangeShapeType="1"/>
            </p:cNvSpPr>
            <p:nvPr/>
          </p:nvSpPr>
          <p:spPr bwMode="auto">
            <a:xfrm>
              <a:off x="715" y="2150"/>
              <a:ext cx="1" cy="1"/>
            </a:xfrm>
            <a:prstGeom prst="line">
              <a:avLst/>
            </a:prstGeom>
            <a:noFill/>
            <a:ln w="3175">
              <a:solidFill>
                <a:srgbClr val="000000"/>
              </a:solidFill>
              <a:round/>
              <a:headEnd/>
              <a:tailEnd/>
            </a:ln>
          </p:spPr>
          <p:txBody>
            <a:bodyPr/>
            <a:lstStyle/>
            <a:p>
              <a:endParaRPr lang="en-US"/>
            </a:p>
          </p:txBody>
        </p:sp>
        <p:sp>
          <p:nvSpPr>
            <p:cNvPr id="98961" name="Line 119"/>
            <p:cNvSpPr>
              <a:spLocks noChangeShapeType="1"/>
            </p:cNvSpPr>
            <p:nvPr/>
          </p:nvSpPr>
          <p:spPr bwMode="auto">
            <a:xfrm>
              <a:off x="716" y="2150"/>
              <a:ext cx="2" cy="1"/>
            </a:xfrm>
            <a:prstGeom prst="line">
              <a:avLst/>
            </a:prstGeom>
            <a:noFill/>
            <a:ln w="3175">
              <a:solidFill>
                <a:srgbClr val="000000"/>
              </a:solidFill>
              <a:round/>
              <a:headEnd/>
              <a:tailEnd/>
            </a:ln>
          </p:spPr>
          <p:txBody>
            <a:bodyPr/>
            <a:lstStyle/>
            <a:p>
              <a:endParaRPr lang="en-US"/>
            </a:p>
          </p:txBody>
        </p:sp>
        <p:sp>
          <p:nvSpPr>
            <p:cNvPr id="98962" name="Line 120"/>
            <p:cNvSpPr>
              <a:spLocks noChangeShapeType="1"/>
            </p:cNvSpPr>
            <p:nvPr/>
          </p:nvSpPr>
          <p:spPr bwMode="auto">
            <a:xfrm>
              <a:off x="718" y="2150"/>
              <a:ext cx="2" cy="1"/>
            </a:xfrm>
            <a:prstGeom prst="line">
              <a:avLst/>
            </a:prstGeom>
            <a:noFill/>
            <a:ln w="3175">
              <a:solidFill>
                <a:srgbClr val="000000"/>
              </a:solidFill>
              <a:round/>
              <a:headEnd/>
              <a:tailEnd/>
            </a:ln>
          </p:spPr>
          <p:txBody>
            <a:bodyPr/>
            <a:lstStyle/>
            <a:p>
              <a:endParaRPr lang="en-US"/>
            </a:p>
          </p:txBody>
        </p:sp>
        <p:sp>
          <p:nvSpPr>
            <p:cNvPr id="98963" name="Line 121"/>
            <p:cNvSpPr>
              <a:spLocks noChangeShapeType="1"/>
            </p:cNvSpPr>
            <p:nvPr/>
          </p:nvSpPr>
          <p:spPr bwMode="auto">
            <a:xfrm>
              <a:off x="720" y="2150"/>
              <a:ext cx="2" cy="1"/>
            </a:xfrm>
            <a:prstGeom prst="line">
              <a:avLst/>
            </a:prstGeom>
            <a:noFill/>
            <a:ln w="3175">
              <a:solidFill>
                <a:srgbClr val="000000"/>
              </a:solidFill>
              <a:round/>
              <a:headEnd/>
              <a:tailEnd/>
            </a:ln>
          </p:spPr>
          <p:txBody>
            <a:bodyPr/>
            <a:lstStyle/>
            <a:p>
              <a:endParaRPr lang="en-US"/>
            </a:p>
          </p:txBody>
        </p:sp>
        <p:sp>
          <p:nvSpPr>
            <p:cNvPr id="98964" name="Line 122"/>
            <p:cNvSpPr>
              <a:spLocks noChangeShapeType="1"/>
            </p:cNvSpPr>
            <p:nvPr/>
          </p:nvSpPr>
          <p:spPr bwMode="auto">
            <a:xfrm>
              <a:off x="722" y="2150"/>
              <a:ext cx="2" cy="1"/>
            </a:xfrm>
            <a:prstGeom prst="line">
              <a:avLst/>
            </a:prstGeom>
            <a:noFill/>
            <a:ln w="3175">
              <a:solidFill>
                <a:srgbClr val="000000"/>
              </a:solidFill>
              <a:round/>
              <a:headEnd/>
              <a:tailEnd/>
            </a:ln>
          </p:spPr>
          <p:txBody>
            <a:bodyPr/>
            <a:lstStyle/>
            <a:p>
              <a:endParaRPr lang="en-US"/>
            </a:p>
          </p:txBody>
        </p:sp>
        <p:sp>
          <p:nvSpPr>
            <p:cNvPr id="98965" name="Line 123"/>
            <p:cNvSpPr>
              <a:spLocks noChangeShapeType="1"/>
            </p:cNvSpPr>
            <p:nvPr/>
          </p:nvSpPr>
          <p:spPr bwMode="auto">
            <a:xfrm>
              <a:off x="724" y="2150"/>
              <a:ext cx="3" cy="1"/>
            </a:xfrm>
            <a:prstGeom prst="line">
              <a:avLst/>
            </a:prstGeom>
            <a:noFill/>
            <a:ln w="3175">
              <a:solidFill>
                <a:srgbClr val="000000"/>
              </a:solidFill>
              <a:round/>
              <a:headEnd/>
              <a:tailEnd/>
            </a:ln>
          </p:spPr>
          <p:txBody>
            <a:bodyPr/>
            <a:lstStyle/>
            <a:p>
              <a:endParaRPr lang="en-US"/>
            </a:p>
          </p:txBody>
        </p:sp>
        <p:sp>
          <p:nvSpPr>
            <p:cNvPr id="98966" name="Line 124"/>
            <p:cNvSpPr>
              <a:spLocks noChangeShapeType="1"/>
            </p:cNvSpPr>
            <p:nvPr/>
          </p:nvSpPr>
          <p:spPr bwMode="auto">
            <a:xfrm>
              <a:off x="727" y="2150"/>
              <a:ext cx="2" cy="1"/>
            </a:xfrm>
            <a:prstGeom prst="line">
              <a:avLst/>
            </a:prstGeom>
            <a:noFill/>
            <a:ln w="3175">
              <a:solidFill>
                <a:srgbClr val="000000"/>
              </a:solidFill>
              <a:round/>
              <a:headEnd/>
              <a:tailEnd/>
            </a:ln>
          </p:spPr>
          <p:txBody>
            <a:bodyPr/>
            <a:lstStyle/>
            <a:p>
              <a:endParaRPr lang="en-US"/>
            </a:p>
          </p:txBody>
        </p:sp>
        <p:sp>
          <p:nvSpPr>
            <p:cNvPr id="98967" name="Line 125"/>
            <p:cNvSpPr>
              <a:spLocks noChangeShapeType="1"/>
            </p:cNvSpPr>
            <p:nvPr/>
          </p:nvSpPr>
          <p:spPr bwMode="auto">
            <a:xfrm>
              <a:off x="729" y="2150"/>
              <a:ext cx="2" cy="1"/>
            </a:xfrm>
            <a:prstGeom prst="line">
              <a:avLst/>
            </a:prstGeom>
            <a:noFill/>
            <a:ln w="3175">
              <a:solidFill>
                <a:srgbClr val="000000"/>
              </a:solidFill>
              <a:round/>
              <a:headEnd/>
              <a:tailEnd/>
            </a:ln>
          </p:spPr>
          <p:txBody>
            <a:bodyPr/>
            <a:lstStyle/>
            <a:p>
              <a:endParaRPr lang="en-US"/>
            </a:p>
          </p:txBody>
        </p:sp>
        <p:sp>
          <p:nvSpPr>
            <p:cNvPr id="98968" name="Line 126"/>
            <p:cNvSpPr>
              <a:spLocks noChangeShapeType="1"/>
            </p:cNvSpPr>
            <p:nvPr/>
          </p:nvSpPr>
          <p:spPr bwMode="auto">
            <a:xfrm>
              <a:off x="731" y="2150"/>
              <a:ext cx="2" cy="1"/>
            </a:xfrm>
            <a:prstGeom prst="line">
              <a:avLst/>
            </a:prstGeom>
            <a:noFill/>
            <a:ln w="3175">
              <a:solidFill>
                <a:srgbClr val="000000"/>
              </a:solidFill>
              <a:round/>
              <a:headEnd/>
              <a:tailEnd/>
            </a:ln>
          </p:spPr>
          <p:txBody>
            <a:bodyPr/>
            <a:lstStyle/>
            <a:p>
              <a:endParaRPr lang="en-US"/>
            </a:p>
          </p:txBody>
        </p:sp>
        <p:sp>
          <p:nvSpPr>
            <p:cNvPr id="98969" name="Line 127"/>
            <p:cNvSpPr>
              <a:spLocks noChangeShapeType="1"/>
            </p:cNvSpPr>
            <p:nvPr/>
          </p:nvSpPr>
          <p:spPr bwMode="auto">
            <a:xfrm>
              <a:off x="733" y="2150"/>
              <a:ext cx="1" cy="1"/>
            </a:xfrm>
            <a:prstGeom prst="line">
              <a:avLst/>
            </a:prstGeom>
            <a:noFill/>
            <a:ln w="3175">
              <a:solidFill>
                <a:srgbClr val="000000"/>
              </a:solidFill>
              <a:round/>
              <a:headEnd/>
              <a:tailEnd/>
            </a:ln>
          </p:spPr>
          <p:txBody>
            <a:bodyPr/>
            <a:lstStyle/>
            <a:p>
              <a:endParaRPr lang="en-US"/>
            </a:p>
          </p:txBody>
        </p:sp>
        <p:sp>
          <p:nvSpPr>
            <p:cNvPr id="98970" name="Line 128"/>
            <p:cNvSpPr>
              <a:spLocks noChangeShapeType="1"/>
            </p:cNvSpPr>
            <p:nvPr/>
          </p:nvSpPr>
          <p:spPr bwMode="auto">
            <a:xfrm>
              <a:off x="734" y="2150"/>
              <a:ext cx="2" cy="1"/>
            </a:xfrm>
            <a:prstGeom prst="line">
              <a:avLst/>
            </a:prstGeom>
            <a:noFill/>
            <a:ln w="3175">
              <a:solidFill>
                <a:srgbClr val="000000"/>
              </a:solidFill>
              <a:round/>
              <a:headEnd/>
              <a:tailEnd/>
            </a:ln>
          </p:spPr>
          <p:txBody>
            <a:bodyPr/>
            <a:lstStyle/>
            <a:p>
              <a:endParaRPr lang="en-US"/>
            </a:p>
          </p:txBody>
        </p:sp>
        <p:sp>
          <p:nvSpPr>
            <p:cNvPr id="98971" name="Line 129"/>
            <p:cNvSpPr>
              <a:spLocks noChangeShapeType="1"/>
            </p:cNvSpPr>
            <p:nvPr/>
          </p:nvSpPr>
          <p:spPr bwMode="auto">
            <a:xfrm>
              <a:off x="736" y="2150"/>
              <a:ext cx="2" cy="1"/>
            </a:xfrm>
            <a:prstGeom prst="line">
              <a:avLst/>
            </a:prstGeom>
            <a:noFill/>
            <a:ln w="3175">
              <a:solidFill>
                <a:srgbClr val="000000"/>
              </a:solidFill>
              <a:round/>
              <a:headEnd/>
              <a:tailEnd/>
            </a:ln>
          </p:spPr>
          <p:txBody>
            <a:bodyPr/>
            <a:lstStyle/>
            <a:p>
              <a:endParaRPr lang="en-US"/>
            </a:p>
          </p:txBody>
        </p:sp>
        <p:sp>
          <p:nvSpPr>
            <p:cNvPr id="98972" name="Line 130"/>
            <p:cNvSpPr>
              <a:spLocks noChangeShapeType="1"/>
            </p:cNvSpPr>
            <p:nvPr/>
          </p:nvSpPr>
          <p:spPr bwMode="auto">
            <a:xfrm>
              <a:off x="738" y="2150"/>
              <a:ext cx="4" cy="1"/>
            </a:xfrm>
            <a:prstGeom prst="line">
              <a:avLst/>
            </a:prstGeom>
            <a:noFill/>
            <a:ln w="3175">
              <a:solidFill>
                <a:srgbClr val="000000"/>
              </a:solidFill>
              <a:round/>
              <a:headEnd/>
              <a:tailEnd/>
            </a:ln>
          </p:spPr>
          <p:txBody>
            <a:bodyPr/>
            <a:lstStyle/>
            <a:p>
              <a:endParaRPr lang="en-US"/>
            </a:p>
          </p:txBody>
        </p:sp>
        <p:sp>
          <p:nvSpPr>
            <p:cNvPr id="98973" name="Line 131"/>
            <p:cNvSpPr>
              <a:spLocks noChangeShapeType="1"/>
            </p:cNvSpPr>
            <p:nvPr/>
          </p:nvSpPr>
          <p:spPr bwMode="auto">
            <a:xfrm>
              <a:off x="742" y="2150"/>
              <a:ext cx="2" cy="1"/>
            </a:xfrm>
            <a:prstGeom prst="line">
              <a:avLst/>
            </a:prstGeom>
            <a:noFill/>
            <a:ln w="3175">
              <a:solidFill>
                <a:srgbClr val="000000"/>
              </a:solidFill>
              <a:round/>
              <a:headEnd/>
              <a:tailEnd/>
            </a:ln>
          </p:spPr>
          <p:txBody>
            <a:bodyPr/>
            <a:lstStyle/>
            <a:p>
              <a:endParaRPr lang="en-US"/>
            </a:p>
          </p:txBody>
        </p:sp>
        <p:sp>
          <p:nvSpPr>
            <p:cNvPr id="98974" name="Line 132"/>
            <p:cNvSpPr>
              <a:spLocks noChangeShapeType="1"/>
            </p:cNvSpPr>
            <p:nvPr/>
          </p:nvSpPr>
          <p:spPr bwMode="auto">
            <a:xfrm>
              <a:off x="744" y="2150"/>
              <a:ext cx="1" cy="1"/>
            </a:xfrm>
            <a:prstGeom prst="line">
              <a:avLst/>
            </a:prstGeom>
            <a:noFill/>
            <a:ln w="3175">
              <a:solidFill>
                <a:srgbClr val="000000"/>
              </a:solidFill>
              <a:round/>
              <a:headEnd/>
              <a:tailEnd/>
            </a:ln>
          </p:spPr>
          <p:txBody>
            <a:bodyPr/>
            <a:lstStyle/>
            <a:p>
              <a:endParaRPr lang="en-US"/>
            </a:p>
          </p:txBody>
        </p:sp>
        <p:sp>
          <p:nvSpPr>
            <p:cNvPr id="98975" name="Line 133"/>
            <p:cNvSpPr>
              <a:spLocks noChangeShapeType="1"/>
            </p:cNvSpPr>
            <p:nvPr/>
          </p:nvSpPr>
          <p:spPr bwMode="auto">
            <a:xfrm>
              <a:off x="745" y="2150"/>
              <a:ext cx="2" cy="1"/>
            </a:xfrm>
            <a:prstGeom prst="line">
              <a:avLst/>
            </a:prstGeom>
            <a:noFill/>
            <a:ln w="3175">
              <a:solidFill>
                <a:srgbClr val="000000"/>
              </a:solidFill>
              <a:round/>
              <a:headEnd/>
              <a:tailEnd/>
            </a:ln>
          </p:spPr>
          <p:txBody>
            <a:bodyPr/>
            <a:lstStyle/>
            <a:p>
              <a:endParaRPr lang="en-US"/>
            </a:p>
          </p:txBody>
        </p:sp>
        <p:sp>
          <p:nvSpPr>
            <p:cNvPr id="98976" name="Line 134"/>
            <p:cNvSpPr>
              <a:spLocks noChangeShapeType="1"/>
            </p:cNvSpPr>
            <p:nvPr/>
          </p:nvSpPr>
          <p:spPr bwMode="auto">
            <a:xfrm>
              <a:off x="747" y="2150"/>
              <a:ext cx="2" cy="1"/>
            </a:xfrm>
            <a:prstGeom prst="line">
              <a:avLst/>
            </a:prstGeom>
            <a:noFill/>
            <a:ln w="3175">
              <a:solidFill>
                <a:srgbClr val="000000"/>
              </a:solidFill>
              <a:round/>
              <a:headEnd/>
              <a:tailEnd/>
            </a:ln>
          </p:spPr>
          <p:txBody>
            <a:bodyPr/>
            <a:lstStyle/>
            <a:p>
              <a:endParaRPr lang="en-US"/>
            </a:p>
          </p:txBody>
        </p:sp>
        <p:sp>
          <p:nvSpPr>
            <p:cNvPr id="98977" name="Line 135"/>
            <p:cNvSpPr>
              <a:spLocks noChangeShapeType="1"/>
            </p:cNvSpPr>
            <p:nvPr/>
          </p:nvSpPr>
          <p:spPr bwMode="auto">
            <a:xfrm>
              <a:off x="749" y="2150"/>
              <a:ext cx="2" cy="1"/>
            </a:xfrm>
            <a:prstGeom prst="line">
              <a:avLst/>
            </a:prstGeom>
            <a:noFill/>
            <a:ln w="3175">
              <a:solidFill>
                <a:srgbClr val="000000"/>
              </a:solidFill>
              <a:round/>
              <a:headEnd/>
              <a:tailEnd/>
            </a:ln>
          </p:spPr>
          <p:txBody>
            <a:bodyPr/>
            <a:lstStyle/>
            <a:p>
              <a:endParaRPr lang="en-US"/>
            </a:p>
          </p:txBody>
        </p:sp>
        <p:sp>
          <p:nvSpPr>
            <p:cNvPr id="98978" name="Line 136"/>
            <p:cNvSpPr>
              <a:spLocks noChangeShapeType="1"/>
            </p:cNvSpPr>
            <p:nvPr/>
          </p:nvSpPr>
          <p:spPr bwMode="auto">
            <a:xfrm>
              <a:off x="751" y="2150"/>
              <a:ext cx="2" cy="1"/>
            </a:xfrm>
            <a:prstGeom prst="line">
              <a:avLst/>
            </a:prstGeom>
            <a:noFill/>
            <a:ln w="3175">
              <a:solidFill>
                <a:srgbClr val="000000"/>
              </a:solidFill>
              <a:round/>
              <a:headEnd/>
              <a:tailEnd/>
            </a:ln>
          </p:spPr>
          <p:txBody>
            <a:bodyPr/>
            <a:lstStyle/>
            <a:p>
              <a:endParaRPr lang="en-US"/>
            </a:p>
          </p:txBody>
        </p:sp>
        <p:sp>
          <p:nvSpPr>
            <p:cNvPr id="98979" name="Line 137"/>
            <p:cNvSpPr>
              <a:spLocks noChangeShapeType="1"/>
            </p:cNvSpPr>
            <p:nvPr/>
          </p:nvSpPr>
          <p:spPr bwMode="auto">
            <a:xfrm>
              <a:off x="753" y="2150"/>
              <a:ext cx="1" cy="1"/>
            </a:xfrm>
            <a:prstGeom prst="line">
              <a:avLst/>
            </a:prstGeom>
            <a:noFill/>
            <a:ln w="3175">
              <a:solidFill>
                <a:srgbClr val="000000"/>
              </a:solidFill>
              <a:round/>
              <a:headEnd/>
              <a:tailEnd/>
            </a:ln>
          </p:spPr>
          <p:txBody>
            <a:bodyPr/>
            <a:lstStyle/>
            <a:p>
              <a:endParaRPr lang="en-US"/>
            </a:p>
          </p:txBody>
        </p:sp>
        <p:sp>
          <p:nvSpPr>
            <p:cNvPr id="98980" name="Line 138"/>
            <p:cNvSpPr>
              <a:spLocks noChangeShapeType="1"/>
            </p:cNvSpPr>
            <p:nvPr/>
          </p:nvSpPr>
          <p:spPr bwMode="auto">
            <a:xfrm>
              <a:off x="754" y="2150"/>
              <a:ext cx="4" cy="1"/>
            </a:xfrm>
            <a:prstGeom prst="line">
              <a:avLst/>
            </a:prstGeom>
            <a:noFill/>
            <a:ln w="3175">
              <a:solidFill>
                <a:srgbClr val="000000"/>
              </a:solidFill>
              <a:round/>
              <a:headEnd/>
              <a:tailEnd/>
            </a:ln>
          </p:spPr>
          <p:txBody>
            <a:bodyPr/>
            <a:lstStyle/>
            <a:p>
              <a:endParaRPr lang="en-US"/>
            </a:p>
          </p:txBody>
        </p:sp>
        <p:sp>
          <p:nvSpPr>
            <p:cNvPr id="98981" name="Line 139"/>
            <p:cNvSpPr>
              <a:spLocks noChangeShapeType="1"/>
            </p:cNvSpPr>
            <p:nvPr/>
          </p:nvSpPr>
          <p:spPr bwMode="auto">
            <a:xfrm>
              <a:off x="758" y="2150"/>
              <a:ext cx="2" cy="1"/>
            </a:xfrm>
            <a:prstGeom prst="line">
              <a:avLst/>
            </a:prstGeom>
            <a:noFill/>
            <a:ln w="3175">
              <a:solidFill>
                <a:srgbClr val="000000"/>
              </a:solidFill>
              <a:round/>
              <a:headEnd/>
              <a:tailEnd/>
            </a:ln>
          </p:spPr>
          <p:txBody>
            <a:bodyPr/>
            <a:lstStyle/>
            <a:p>
              <a:endParaRPr lang="en-US"/>
            </a:p>
          </p:txBody>
        </p:sp>
        <p:sp>
          <p:nvSpPr>
            <p:cNvPr id="98982" name="Line 140"/>
            <p:cNvSpPr>
              <a:spLocks noChangeShapeType="1"/>
            </p:cNvSpPr>
            <p:nvPr/>
          </p:nvSpPr>
          <p:spPr bwMode="auto">
            <a:xfrm>
              <a:off x="760" y="2150"/>
              <a:ext cx="2" cy="1"/>
            </a:xfrm>
            <a:prstGeom prst="line">
              <a:avLst/>
            </a:prstGeom>
            <a:noFill/>
            <a:ln w="3175">
              <a:solidFill>
                <a:srgbClr val="000000"/>
              </a:solidFill>
              <a:round/>
              <a:headEnd/>
              <a:tailEnd/>
            </a:ln>
          </p:spPr>
          <p:txBody>
            <a:bodyPr/>
            <a:lstStyle/>
            <a:p>
              <a:endParaRPr lang="en-US"/>
            </a:p>
          </p:txBody>
        </p:sp>
        <p:sp>
          <p:nvSpPr>
            <p:cNvPr id="98983" name="Line 141"/>
            <p:cNvSpPr>
              <a:spLocks noChangeShapeType="1"/>
            </p:cNvSpPr>
            <p:nvPr/>
          </p:nvSpPr>
          <p:spPr bwMode="auto">
            <a:xfrm>
              <a:off x="762" y="2150"/>
              <a:ext cx="1" cy="1"/>
            </a:xfrm>
            <a:prstGeom prst="line">
              <a:avLst/>
            </a:prstGeom>
            <a:noFill/>
            <a:ln w="3175">
              <a:solidFill>
                <a:srgbClr val="000000"/>
              </a:solidFill>
              <a:round/>
              <a:headEnd/>
              <a:tailEnd/>
            </a:ln>
          </p:spPr>
          <p:txBody>
            <a:bodyPr/>
            <a:lstStyle/>
            <a:p>
              <a:endParaRPr lang="en-US"/>
            </a:p>
          </p:txBody>
        </p:sp>
        <p:sp>
          <p:nvSpPr>
            <p:cNvPr id="98984" name="Line 142"/>
            <p:cNvSpPr>
              <a:spLocks noChangeShapeType="1"/>
            </p:cNvSpPr>
            <p:nvPr/>
          </p:nvSpPr>
          <p:spPr bwMode="auto">
            <a:xfrm>
              <a:off x="763" y="2150"/>
              <a:ext cx="2" cy="1"/>
            </a:xfrm>
            <a:prstGeom prst="line">
              <a:avLst/>
            </a:prstGeom>
            <a:noFill/>
            <a:ln w="3175">
              <a:solidFill>
                <a:srgbClr val="000000"/>
              </a:solidFill>
              <a:round/>
              <a:headEnd/>
              <a:tailEnd/>
            </a:ln>
          </p:spPr>
          <p:txBody>
            <a:bodyPr/>
            <a:lstStyle/>
            <a:p>
              <a:endParaRPr lang="en-US"/>
            </a:p>
          </p:txBody>
        </p:sp>
        <p:sp>
          <p:nvSpPr>
            <p:cNvPr id="98985" name="Line 143"/>
            <p:cNvSpPr>
              <a:spLocks noChangeShapeType="1"/>
            </p:cNvSpPr>
            <p:nvPr/>
          </p:nvSpPr>
          <p:spPr bwMode="auto">
            <a:xfrm>
              <a:off x="765" y="2150"/>
              <a:ext cx="2" cy="1"/>
            </a:xfrm>
            <a:prstGeom prst="line">
              <a:avLst/>
            </a:prstGeom>
            <a:noFill/>
            <a:ln w="3175">
              <a:solidFill>
                <a:srgbClr val="000000"/>
              </a:solidFill>
              <a:round/>
              <a:headEnd/>
              <a:tailEnd/>
            </a:ln>
          </p:spPr>
          <p:txBody>
            <a:bodyPr/>
            <a:lstStyle/>
            <a:p>
              <a:endParaRPr lang="en-US"/>
            </a:p>
          </p:txBody>
        </p:sp>
        <p:sp>
          <p:nvSpPr>
            <p:cNvPr id="98986" name="Line 144"/>
            <p:cNvSpPr>
              <a:spLocks noChangeShapeType="1"/>
            </p:cNvSpPr>
            <p:nvPr/>
          </p:nvSpPr>
          <p:spPr bwMode="auto">
            <a:xfrm>
              <a:off x="767" y="2150"/>
              <a:ext cx="2" cy="1"/>
            </a:xfrm>
            <a:prstGeom prst="line">
              <a:avLst/>
            </a:prstGeom>
            <a:noFill/>
            <a:ln w="3175">
              <a:solidFill>
                <a:srgbClr val="000000"/>
              </a:solidFill>
              <a:round/>
              <a:headEnd/>
              <a:tailEnd/>
            </a:ln>
          </p:spPr>
          <p:txBody>
            <a:bodyPr/>
            <a:lstStyle/>
            <a:p>
              <a:endParaRPr lang="en-US"/>
            </a:p>
          </p:txBody>
        </p:sp>
        <p:sp>
          <p:nvSpPr>
            <p:cNvPr id="98987" name="Line 145"/>
            <p:cNvSpPr>
              <a:spLocks noChangeShapeType="1"/>
            </p:cNvSpPr>
            <p:nvPr/>
          </p:nvSpPr>
          <p:spPr bwMode="auto">
            <a:xfrm>
              <a:off x="769" y="2150"/>
              <a:ext cx="4" cy="1"/>
            </a:xfrm>
            <a:prstGeom prst="line">
              <a:avLst/>
            </a:prstGeom>
            <a:noFill/>
            <a:ln w="3175">
              <a:solidFill>
                <a:srgbClr val="000000"/>
              </a:solidFill>
              <a:round/>
              <a:headEnd/>
              <a:tailEnd/>
            </a:ln>
          </p:spPr>
          <p:txBody>
            <a:bodyPr/>
            <a:lstStyle/>
            <a:p>
              <a:endParaRPr lang="en-US"/>
            </a:p>
          </p:txBody>
        </p:sp>
        <p:sp>
          <p:nvSpPr>
            <p:cNvPr id="98988" name="Line 146"/>
            <p:cNvSpPr>
              <a:spLocks noChangeShapeType="1"/>
            </p:cNvSpPr>
            <p:nvPr/>
          </p:nvSpPr>
          <p:spPr bwMode="auto">
            <a:xfrm>
              <a:off x="773" y="2150"/>
              <a:ext cx="1" cy="1"/>
            </a:xfrm>
            <a:prstGeom prst="line">
              <a:avLst/>
            </a:prstGeom>
            <a:noFill/>
            <a:ln w="3175">
              <a:solidFill>
                <a:srgbClr val="000000"/>
              </a:solidFill>
              <a:round/>
              <a:headEnd/>
              <a:tailEnd/>
            </a:ln>
          </p:spPr>
          <p:txBody>
            <a:bodyPr/>
            <a:lstStyle/>
            <a:p>
              <a:endParaRPr lang="en-US"/>
            </a:p>
          </p:txBody>
        </p:sp>
        <p:sp>
          <p:nvSpPr>
            <p:cNvPr id="98989" name="Line 147"/>
            <p:cNvSpPr>
              <a:spLocks noChangeShapeType="1"/>
            </p:cNvSpPr>
            <p:nvPr/>
          </p:nvSpPr>
          <p:spPr bwMode="auto">
            <a:xfrm>
              <a:off x="774" y="2150"/>
              <a:ext cx="2" cy="1"/>
            </a:xfrm>
            <a:prstGeom prst="line">
              <a:avLst/>
            </a:prstGeom>
            <a:noFill/>
            <a:ln w="3175">
              <a:solidFill>
                <a:srgbClr val="000000"/>
              </a:solidFill>
              <a:round/>
              <a:headEnd/>
              <a:tailEnd/>
            </a:ln>
          </p:spPr>
          <p:txBody>
            <a:bodyPr/>
            <a:lstStyle/>
            <a:p>
              <a:endParaRPr lang="en-US"/>
            </a:p>
          </p:txBody>
        </p:sp>
        <p:sp>
          <p:nvSpPr>
            <p:cNvPr id="98990" name="Line 148"/>
            <p:cNvSpPr>
              <a:spLocks noChangeShapeType="1"/>
            </p:cNvSpPr>
            <p:nvPr/>
          </p:nvSpPr>
          <p:spPr bwMode="auto">
            <a:xfrm>
              <a:off x="776" y="2150"/>
              <a:ext cx="2" cy="1"/>
            </a:xfrm>
            <a:prstGeom prst="line">
              <a:avLst/>
            </a:prstGeom>
            <a:noFill/>
            <a:ln w="3175">
              <a:solidFill>
                <a:srgbClr val="000000"/>
              </a:solidFill>
              <a:round/>
              <a:headEnd/>
              <a:tailEnd/>
            </a:ln>
          </p:spPr>
          <p:txBody>
            <a:bodyPr/>
            <a:lstStyle/>
            <a:p>
              <a:endParaRPr lang="en-US"/>
            </a:p>
          </p:txBody>
        </p:sp>
        <p:sp>
          <p:nvSpPr>
            <p:cNvPr id="98991" name="Line 149"/>
            <p:cNvSpPr>
              <a:spLocks noChangeShapeType="1"/>
            </p:cNvSpPr>
            <p:nvPr/>
          </p:nvSpPr>
          <p:spPr bwMode="auto">
            <a:xfrm>
              <a:off x="778" y="2150"/>
              <a:ext cx="2" cy="1"/>
            </a:xfrm>
            <a:prstGeom prst="line">
              <a:avLst/>
            </a:prstGeom>
            <a:noFill/>
            <a:ln w="3175">
              <a:solidFill>
                <a:srgbClr val="000000"/>
              </a:solidFill>
              <a:round/>
              <a:headEnd/>
              <a:tailEnd/>
            </a:ln>
          </p:spPr>
          <p:txBody>
            <a:bodyPr/>
            <a:lstStyle/>
            <a:p>
              <a:endParaRPr lang="en-US"/>
            </a:p>
          </p:txBody>
        </p:sp>
        <p:sp>
          <p:nvSpPr>
            <p:cNvPr id="98992" name="Line 150"/>
            <p:cNvSpPr>
              <a:spLocks noChangeShapeType="1"/>
            </p:cNvSpPr>
            <p:nvPr/>
          </p:nvSpPr>
          <p:spPr bwMode="auto">
            <a:xfrm>
              <a:off x="780" y="2150"/>
              <a:ext cx="2" cy="1"/>
            </a:xfrm>
            <a:prstGeom prst="line">
              <a:avLst/>
            </a:prstGeom>
            <a:noFill/>
            <a:ln w="3175">
              <a:solidFill>
                <a:srgbClr val="000000"/>
              </a:solidFill>
              <a:round/>
              <a:headEnd/>
              <a:tailEnd/>
            </a:ln>
          </p:spPr>
          <p:txBody>
            <a:bodyPr/>
            <a:lstStyle/>
            <a:p>
              <a:endParaRPr lang="en-US"/>
            </a:p>
          </p:txBody>
        </p:sp>
        <p:sp>
          <p:nvSpPr>
            <p:cNvPr id="98993" name="Line 151"/>
            <p:cNvSpPr>
              <a:spLocks noChangeShapeType="1"/>
            </p:cNvSpPr>
            <p:nvPr/>
          </p:nvSpPr>
          <p:spPr bwMode="auto">
            <a:xfrm>
              <a:off x="782" y="2150"/>
              <a:ext cx="1" cy="1"/>
            </a:xfrm>
            <a:prstGeom prst="line">
              <a:avLst/>
            </a:prstGeom>
            <a:noFill/>
            <a:ln w="3175">
              <a:solidFill>
                <a:srgbClr val="000000"/>
              </a:solidFill>
              <a:round/>
              <a:headEnd/>
              <a:tailEnd/>
            </a:ln>
          </p:spPr>
          <p:txBody>
            <a:bodyPr/>
            <a:lstStyle/>
            <a:p>
              <a:endParaRPr lang="en-US"/>
            </a:p>
          </p:txBody>
        </p:sp>
        <p:sp>
          <p:nvSpPr>
            <p:cNvPr id="98994" name="Line 152"/>
            <p:cNvSpPr>
              <a:spLocks noChangeShapeType="1"/>
            </p:cNvSpPr>
            <p:nvPr/>
          </p:nvSpPr>
          <p:spPr bwMode="auto">
            <a:xfrm>
              <a:off x="783" y="2150"/>
              <a:ext cx="2" cy="1"/>
            </a:xfrm>
            <a:prstGeom prst="line">
              <a:avLst/>
            </a:prstGeom>
            <a:noFill/>
            <a:ln w="3175">
              <a:solidFill>
                <a:srgbClr val="000000"/>
              </a:solidFill>
              <a:round/>
              <a:headEnd/>
              <a:tailEnd/>
            </a:ln>
          </p:spPr>
          <p:txBody>
            <a:bodyPr/>
            <a:lstStyle/>
            <a:p>
              <a:endParaRPr lang="en-US"/>
            </a:p>
          </p:txBody>
        </p:sp>
        <p:sp>
          <p:nvSpPr>
            <p:cNvPr id="98995" name="Line 153"/>
            <p:cNvSpPr>
              <a:spLocks noChangeShapeType="1"/>
            </p:cNvSpPr>
            <p:nvPr/>
          </p:nvSpPr>
          <p:spPr bwMode="auto">
            <a:xfrm>
              <a:off x="785" y="2150"/>
              <a:ext cx="4" cy="1"/>
            </a:xfrm>
            <a:prstGeom prst="line">
              <a:avLst/>
            </a:prstGeom>
            <a:noFill/>
            <a:ln w="3175">
              <a:solidFill>
                <a:srgbClr val="000000"/>
              </a:solidFill>
              <a:round/>
              <a:headEnd/>
              <a:tailEnd/>
            </a:ln>
          </p:spPr>
          <p:txBody>
            <a:bodyPr/>
            <a:lstStyle/>
            <a:p>
              <a:endParaRPr lang="en-US"/>
            </a:p>
          </p:txBody>
        </p:sp>
        <p:sp>
          <p:nvSpPr>
            <p:cNvPr id="98996" name="Line 154"/>
            <p:cNvSpPr>
              <a:spLocks noChangeShapeType="1"/>
            </p:cNvSpPr>
            <p:nvPr/>
          </p:nvSpPr>
          <p:spPr bwMode="auto">
            <a:xfrm>
              <a:off x="789" y="2150"/>
              <a:ext cx="2" cy="1"/>
            </a:xfrm>
            <a:prstGeom prst="line">
              <a:avLst/>
            </a:prstGeom>
            <a:noFill/>
            <a:ln w="3175">
              <a:solidFill>
                <a:srgbClr val="000000"/>
              </a:solidFill>
              <a:round/>
              <a:headEnd/>
              <a:tailEnd/>
            </a:ln>
          </p:spPr>
          <p:txBody>
            <a:bodyPr/>
            <a:lstStyle/>
            <a:p>
              <a:endParaRPr lang="en-US"/>
            </a:p>
          </p:txBody>
        </p:sp>
        <p:sp>
          <p:nvSpPr>
            <p:cNvPr id="98997" name="Line 155"/>
            <p:cNvSpPr>
              <a:spLocks noChangeShapeType="1"/>
            </p:cNvSpPr>
            <p:nvPr/>
          </p:nvSpPr>
          <p:spPr bwMode="auto">
            <a:xfrm>
              <a:off x="791" y="2150"/>
              <a:ext cx="1" cy="1"/>
            </a:xfrm>
            <a:prstGeom prst="line">
              <a:avLst/>
            </a:prstGeom>
            <a:noFill/>
            <a:ln w="3175">
              <a:solidFill>
                <a:srgbClr val="000000"/>
              </a:solidFill>
              <a:round/>
              <a:headEnd/>
              <a:tailEnd/>
            </a:ln>
          </p:spPr>
          <p:txBody>
            <a:bodyPr/>
            <a:lstStyle/>
            <a:p>
              <a:endParaRPr lang="en-US"/>
            </a:p>
          </p:txBody>
        </p:sp>
        <p:sp>
          <p:nvSpPr>
            <p:cNvPr id="98998" name="Line 156"/>
            <p:cNvSpPr>
              <a:spLocks noChangeShapeType="1"/>
            </p:cNvSpPr>
            <p:nvPr/>
          </p:nvSpPr>
          <p:spPr bwMode="auto">
            <a:xfrm flipV="1">
              <a:off x="792" y="2114"/>
              <a:ext cx="2" cy="36"/>
            </a:xfrm>
            <a:prstGeom prst="line">
              <a:avLst/>
            </a:prstGeom>
            <a:noFill/>
            <a:ln w="3175">
              <a:solidFill>
                <a:srgbClr val="000000"/>
              </a:solidFill>
              <a:round/>
              <a:headEnd/>
              <a:tailEnd/>
            </a:ln>
          </p:spPr>
          <p:txBody>
            <a:bodyPr/>
            <a:lstStyle/>
            <a:p>
              <a:endParaRPr lang="en-US"/>
            </a:p>
          </p:txBody>
        </p:sp>
        <p:sp>
          <p:nvSpPr>
            <p:cNvPr id="98999" name="Line 157"/>
            <p:cNvSpPr>
              <a:spLocks noChangeShapeType="1"/>
            </p:cNvSpPr>
            <p:nvPr/>
          </p:nvSpPr>
          <p:spPr bwMode="auto">
            <a:xfrm>
              <a:off x="794" y="2114"/>
              <a:ext cx="2" cy="24"/>
            </a:xfrm>
            <a:prstGeom prst="line">
              <a:avLst/>
            </a:prstGeom>
            <a:noFill/>
            <a:ln w="3175">
              <a:solidFill>
                <a:srgbClr val="000000"/>
              </a:solidFill>
              <a:round/>
              <a:headEnd/>
              <a:tailEnd/>
            </a:ln>
          </p:spPr>
          <p:txBody>
            <a:bodyPr/>
            <a:lstStyle/>
            <a:p>
              <a:endParaRPr lang="en-US"/>
            </a:p>
          </p:txBody>
        </p:sp>
        <p:sp>
          <p:nvSpPr>
            <p:cNvPr id="99000" name="Line 158"/>
            <p:cNvSpPr>
              <a:spLocks noChangeShapeType="1"/>
            </p:cNvSpPr>
            <p:nvPr/>
          </p:nvSpPr>
          <p:spPr bwMode="auto">
            <a:xfrm>
              <a:off x="796" y="2138"/>
              <a:ext cx="2" cy="1"/>
            </a:xfrm>
            <a:prstGeom prst="line">
              <a:avLst/>
            </a:prstGeom>
            <a:noFill/>
            <a:ln w="3175">
              <a:solidFill>
                <a:srgbClr val="000000"/>
              </a:solidFill>
              <a:round/>
              <a:headEnd/>
              <a:tailEnd/>
            </a:ln>
          </p:spPr>
          <p:txBody>
            <a:bodyPr/>
            <a:lstStyle/>
            <a:p>
              <a:endParaRPr lang="en-US"/>
            </a:p>
          </p:txBody>
        </p:sp>
        <p:sp>
          <p:nvSpPr>
            <p:cNvPr id="99001" name="Line 159"/>
            <p:cNvSpPr>
              <a:spLocks noChangeShapeType="1"/>
            </p:cNvSpPr>
            <p:nvPr/>
          </p:nvSpPr>
          <p:spPr bwMode="auto">
            <a:xfrm flipV="1">
              <a:off x="798" y="2130"/>
              <a:ext cx="2" cy="8"/>
            </a:xfrm>
            <a:prstGeom prst="line">
              <a:avLst/>
            </a:prstGeom>
            <a:noFill/>
            <a:ln w="3175">
              <a:solidFill>
                <a:srgbClr val="000000"/>
              </a:solidFill>
              <a:round/>
              <a:headEnd/>
              <a:tailEnd/>
            </a:ln>
          </p:spPr>
          <p:txBody>
            <a:bodyPr/>
            <a:lstStyle/>
            <a:p>
              <a:endParaRPr lang="en-US"/>
            </a:p>
          </p:txBody>
        </p:sp>
        <p:sp>
          <p:nvSpPr>
            <p:cNvPr id="99002" name="Line 160"/>
            <p:cNvSpPr>
              <a:spLocks noChangeShapeType="1"/>
            </p:cNvSpPr>
            <p:nvPr/>
          </p:nvSpPr>
          <p:spPr bwMode="auto">
            <a:xfrm flipV="1">
              <a:off x="800" y="2097"/>
              <a:ext cx="3" cy="33"/>
            </a:xfrm>
            <a:prstGeom prst="line">
              <a:avLst/>
            </a:prstGeom>
            <a:noFill/>
            <a:ln w="3175">
              <a:solidFill>
                <a:srgbClr val="000000"/>
              </a:solidFill>
              <a:round/>
              <a:headEnd/>
              <a:tailEnd/>
            </a:ln>
          </p:spPr>
          <p:txBody>
            <a:bodyPr/>
            <a:lstStyle/>
            <a:p>
              <a:endParaRPr lang="en-US"/>
            </a:p>
          </p:txBody>
        </p:sp>
        <p:sp>
          <p:nvSpPr>
            <p:cNvPr id="99003" name="Line 161"/>
            <p:cNvSpPr>
              <a:spLocks noChangeShapeType="1"/>
            </p:cNvSpPr>
            <p:nvPr/>
          </p:nvSpPr>
          <p:spPr bwMode="auto">
            <a:xfrm flipV="1">
              <a:off x="803" y="2081"/>
              <a:ext cx="2" cy="16"/>
            </a:xfrm>
            <a:prstGeom prst="line">
              <a:avLst/>
            </a:prstGeom>
            <a:noFill/>
            <a:ln w="3175">
              <a:solidFill>
                <a:srgbClr val="000000"/>
              </a:solidFill>
              <a:round/>
              <a:headEnd/>
              <a:tailEnd/>
            </a:ln>
          </p:spPr>
          <p:txBody>
            <a:bodyPr/>
            <a:lstStyle/>
            <a:p>
              <a:endParaRPr lang="en-US"/>
            </a:p>
          </p:txBody>
        </p:sp>
        <p:sp>
          <p:nvSpPr>
            <p:cNvPr id="99004" name="Line 162"/>
            <p:cNvSpPr>
              <a:spLocks noChangeShapeType="1"/>
            </p:cNvSpPr>
            <p:nvPr/>
          </p:nvSpPr>
          <p:spPr bwMode="auto">
            <a:xfrm>
              <a:off x="805" y="2081"/>
              <a:ext cx="2" cy="37"/>
            </a:xfrm>
            <a:prstGeom prst="line">
              <a:avLst/>
            </a:prstGeom>
            <a:noFill/>
            <a:ln w="3175">
              <a:solidFill>
                <a:srgbClr val="000000"/>
              </a:solidFill>
              <a:round/>
              <a:headEnd/>
              <a:tailEnd/>
            </a:ln>
          </p:spPr>
          <p:txBody>
            <a:bodyPr/>
            <a:lstStyle/>
            <a:p>
              <a:endParaRPr lang="en-US"/>
            </a:p>
          </p:txBody>
        </p:sp>
        <p:sp>
          <p:nvSpPr>
            <p:cNvPr id="99005" name="Line 163"/>
            <p:cNvSpPr>
              <a:spLocks noChangeShapeType="1"/>
            </p:cNvSpPr>
            <p:nvPr/>
          </p:nvSpPr>
          <p:spPr bwMode="auto">
            <a:xfrm flipV="1">
              <a:off x="807" y="2105"/>
              <a:ext cx="2" cy="13"/>
            </a:xfrm>
            <a:prstGeom prst="line">
              <a:avLst/>
            </a:prstGeom>
            <a:noFill/>
            <a:ln w="3175">
              <a:solidFill>
                <a:srgbClr val="000000"/>
              </a:solidFill>
              <a:round/>
              <a:headEnd/>
              <a:tailEnd/>
            </a:ln>
          </p:spPr>
          <p:txBody>
            <a:bodyPr/>
            <a:lstStyle/>
            <a:p>
              <a:endParaRPr lang="en-US"/>
            </a:p>
          </p:txBody>
        </p:sp>
        <p:sp>
          <p:nvSpPr>
            <p:cNvPr id="99006" name="Line 164"/>
            <p:cNvSpPr>
              <a:spLocks noChangeShapeType="1"/>
            </p:cNvSpPr>
            <p:nvPr/>
          </p:nvSpPr>
          <p:spPr bwMode="auto">
            <a:xfrm>
              <a:off x="809" y="2105"/>
              <a:ext cx="2" cy="25"/>
            </a:xfrm>
            <a:prstGeom prst="line">
              <a:avLst/>
            </a:prstGeom>
            <a:noFill/>
            <a:ln w="3175">
              <a:solidFill>
                <a:srgbClr val="000000"/>
              </a:solidFill>
              <a:round/>
              <a:headEnd/>
              <a:tailEnd/>
            </a:ln>
          </p:spPr>
          <p:txBody>
            <a:bodyPr/>
            <a:lstStyle/>
            <a:p>
              <a:endParaRPr lang="en-US"/>
            </a:p>
          </p:txBody>
        </p:sp>
        <p:sp>
          <p:nvSpPr>
            <p:cNvPr id="99007" name="Line 165"/>
            <p:cNvSpPr>
              <a:spLocks noChangeShapeType="1"/>
            </p:cNvSpPr>
            <p:nvPr/>
          </p:nvSpPr>
          <p:spPr bwMode="auto">
            <a:xfrm flipV="1">
              <a:off x="811" y="2105"/>
              <a:ext cx="1" cy="25"/>
            </a:xfrm>
            <a:prstGeom prst="line">
              <a:avLst/>
            </a:prstGeom>
            <a:noFill/>
            <a:ln w="3175">
              <a:solidFill>
                <a:srgbClr val="000000"/>
              </a:solidFill>
              <a:round/>
              <a:headEnd/>
              <a:tailEnd/>
            </a:ln>
          </p:spPr>
          <p:txBody>
            <a:bodyPr/>
            <a:lstStyle/>
            <a:p>
              <a:endParaRPr lang="en-US"/>
            </a:p>
          </p:txBody>
        </p:sp>
        <p:sp>
          <p:nvSpPr>
            <p:cNvPr id="99008" name="Line 166"/>
            <p:cNvSpPr>
              <a:spLocks noChangeShapeType="1"/>
            </p:cNvSpPr>
            <p:nvPr/>
          </p:nvSpPr>
          <p:spPr bwMode="auto">
            <a:xfrm flipV="1">
              <a:off x="812" y="2093"/>
              <a:ext cx="2" cy="12"/>
            </a:xfrm>
            <a:prstGeom prst="line">
              <a:avLst/>
            </a:prstGeom>
            <a:noFill/>
            <a:ln w="3175">
              <a:solidFill>
                <a:srgbClr val="000000"/>
              </a:solidFill>
              <a:round/>
              <a:headEnd/>
              <a:tailEnd/>
            </a:ln>
          </p:spPr>
          <p:txBody>
            <a:bodyPr/>
            <a:lstStyle/>
            <a:p>
              <a:endParaRPr lang="en-US"/>
            </a:p>
          </p:txBody>
        </p:sp>
        <p:sp>
          <p:nvSpPr>
            <p:cNvPr id="99009" name="Line 167"/>
            <p:cNvSpPr>
              <a:spLocks noChangeShapeType="1"/>
            </p:cNvSpPr>
            <p:nvPr/>
          </p:nvSpPr>
          <p:spPr bwMode="auto">
            <a:xfrm>
              <a:off x="814" y="2093"/>
              <a:ext cx="2" cy="4"/>
            </a:xfrm>
            <a:prstGeom prst="line">
              <a:avLst/>
            </a:prstGeom>
            <a:noFill/>
            <a:ln w="3175">
              <a:solidFill>
                <a:srgbClr val="000000"/>
              </a:solidFill>
              <a:round/>
              <a:headEnd/>
              <a:tailEnd/>
            </a:ln>
          </p:spPr>
          <p:txBody>
            <a:bodyPr/>
            <a:lstStyle/>
            <a:p>
              <a:endParaRPr lang="en-US"/>
            </a:p>
          </p:txBody>
        </p:sp>
        <p:sp>
          <p:nvSpPr>
            <p:cNvPr id="99010" name="Line 168"/>
            <p:cNvSpPr>
              <a:spLocks noChangeShapeType="1"/>
            </p:cNvSpPr>
            <p:nvPr/>
          </p:nvSpPr>
          <p:spPr bwMode="auto">
            <a:xfrm>
              <a:off x="816" y="2097"/>
              <a:ext cx="4" cy="4"/>
            </a:xfrm>
            <a:prstGeom prst="line">
              <a:avLst/>
            </a:prstGeom>
            <a:noFill/>
            <a:ln w="3175">
              <a:solidFill>
                <a:srgbClr val="000000"/>
              </a:solidFill>
              <a:round/>
              <a:headEnd/>
              <a:tailEnd/>
            </a:ln>
          </p:spPr>
          <p:txBody>
            <a:bodyPr/>
            <a:lstStyle/>
            <a:p>
              <a:endParaRPr lang="en-US"/>
            </a:p>
          </p:txBody>
        </p:sp>
        <p:sp>
          <p:nvSpPr>
            <p:cNvPr id="99011" name="Line 169"/>
            <p:cNvSpPr>
              <a:spLocks noChangeShapeType="1"/>
            </p:cNvSpPr>
            <p:nvPr/>
          </p:nvSpPr>
          <p:spPr bwMode="auto">
            <a:xfrm flipV="1">
              <a:off x="820" y="2077"/>
              <a:ext cx="1" cy="24"/>
            </a:xfrm>
            <a:prstGeom prst="line">
              <a:avLst/>
            </a:prstGeom>
            <a:noFill/>
            <a:ln w="3175">
              <a:solidFill>
                <a:srgbClr val="000000"/>
              </a:solidFill>
              <a:round/>
              <a:headEnd/>
              <a:tailEnd/>
            </a:ln>
          </p:spPr>
          <p:txBody>
            <a:bodyPr/>
            <a:lstStyle/>
            <a:p>
              <a:endParaRPr lang="en-US"/>
            </a:p>
          </p:txBody>
        </p:sp>
        <p:sp>
          <p:nvSpPr>
            <p:cNvPr id="99012" name="Line 170"/>
            <p:cNvSpPr>
              <a:spLocks noChangeShapeType="1"/>
            </p:cNvSpPr>
            <p:nvPr/>
          </p:nvSpPr>
          <p:spPr bwMode="auto">
            <a:xfrm flipV="1">
              <a:off x="821" y="1987"/>
              <a:ext cx="2" cy="90"/>
            </a:xfrm>
            <a:prstGeom prst="line">
              <a:avLst/>
            </a:prstGeom>
            <a:noFill/>
            <a:ln w="3175">
              <a:solidFill>
                <a:srgbClr val="000000"/>
              </a:solidFill>
              <a:round/>
              <a:headEnd/>
              <a:tailEnd/>
            </a:ln>
          </p:spPr>
          <p:txBody>
            <a:bodyPr/>
            <a:lstStyle/>
            <a:p>
              <a:endParaRPr lang="en-US"/>
            </a:p>
          </p:txBody>
        </p:sp>
        <p:sp>
          <p:nvSpPr>
            <p:cNvPr id="99013" name="Line 171"/>
            <p:cNvSpPr>
              <a:spLocks noChangeShapeType="1"/>
            </p:cNvSpPr>
            <p:nvPr/>
          </p:nvSpPr>
          <p:spPr bwMode="auto">
            <a:xfrm>
              <a:off x="823" y="1987"/>
              <a:ext cx="2" cy="90"/>
            </a:xfrm>
            <a:prstGeom prst="line">
              <a:avLst/>
            </a:prstGeom>
            <a:noFill/>
            <a:ln w="3175">
              <a:solidFill>
                <a:srgbClr val="000000"/>
              </a:solidFill>
              <a:round/>
              <a:headEnd/>
              <a:tailEnd/>
            </a:ln>
          </p:spPr>
          <p:txBody>
            <a:bodyPr/>
            <a:lstStyle/>
            <a:p>
              <a:endParaRPr lang="en-US"/>
            </a:p>
          </p:txBody>
        </p:sp>
        <p:sp>
          <p:nvSpPr>
            <p:cNvPr id="99014" name="Line 172"/>
            <p:cNvSpPr>
              <a:spLocks noChangeShapeType="1"/>
            </p:cNvSpPr>
            <p:nvPr/>
          </p:nvSpPr>
          <p:spPr bwMode="auto">
            <a:xfrm flipV="1">
              <a:off x="825" y="2073"/>
              <a:ext cx="2" cy="4"/>
            </a:xfrm>
            <a:prstGeom prst="line">
              <a:avLst/>
            </a:prstGeom>
            <a:noFill/>
            <a:ln w="3175">
              <a:solidFill>
                <a:srgbClr val="000000"/>
              </a:solidFill>
              <a:round/>
              <a:headEnd/>
              <a:tailEnd/>
            </a:ln>
          </p:spPr>
          <p:txBody>
            <a:bodyPr/>
            <a:lstStyle/>
            <a:p>
              <a:endParaRPr lang="en-US"/>
            </a:p>
          </p:txBody>
        </p:sp>
        <p:sp>
          <p:nvSpPr>
            <p:cNvPr id="99015" name="Line 173"/>
            <p:cNvSpPr>
              <a:spLocks noChangeShapeType="1"/>
            </p:cNvSpPr>
            <p:nvPr/>
          </p:nvSpPr>
          <p:spPr bwMode="auto">
            <a:xfrm flipV="1">
              <a:off x="827" y="2028"/>
              <a:ext cx="2" cy="45"/>
            </a:xfrm>
            <a:prstGeom prst="line">
              <a:avLst/>
            </a:prstGeom>
            <a:noFill/>
            <a:ln w="3175">
              <a:solidFill>
                <a:srgbClr val="000000"/>
              </a:solidFill>
              <a:round/>
              <a:headEnd/>
              <a:tailEnd/>
            </a:ln>
          </p:spPr>
          <p:txBody>
            <a:bodyPr/>
            <a:lstStyle/>
            <a:p>
              <a:endParaRPr lang="en-US"/>
            </a:p>
          </p:txBody>
        </p:sp>
        <p:sp>
          <p:nvSpPr>
            <p:cNvPr id="99016" name="Line 174"/>
            <p:cNvSpPr>
              <a:spLocks noChangeShapeType="1"/>
            </p:cNvSpPr>
            <p:nvPr/>
          </p:nvSpPr>
          <p:spPr bwMode="auto">
            <a:xfrm>
              <a:off x="829" y="2028"/>
              <a:ext cx="1" cy="1"/>
            </a:xfrm>
            <a:prstGeom prst="line">
              <a:avLst/>
            </a:prstGeom>
            <a:noFill/>
            <a:ln w="3175">
              <a:solidFill>
                <a:srgbClr val="000000"/>
              </a:solidFill>
              <a:round/>
              <a:headEnd/>
              <a:tailEnd/>
            </a:ln>
          </p:spPr>
          <p:txBody>
            <a:bodyPr/>
            <a:lstStyle/>
            <a:p>
              <a:endParaRPr lang="en-US"/>
            </a:p>
          </p:txBody>
        </p:sp>
        <p:sp>
          <p:nvSpPr>
            <p:cNvPr id="99017" name="Line 175"/>
            <p:cNvSpPr>
              <a:spLocks noChangeShapeType="1"/>
            </p:cNvSpPr>
            <p:nvPr/>
          </p:nvSpPr>
          <p:spPr bwMode="auto">
            <a:xfrm>
              <a:off x="830" y="2028"/>
              <a:ext cx="4" cy="8"/>
            </a:xfrm>
            <a:prstGeom prst="line">
              <a:avLst/>
            </a:prstGeom>
            <a:noFill/>
            <a:ln w="3175">
              <a:solidFill>
                <a:srgbClr val="000000"/>
              </a:solidFill>
              <a:round/>
              <a:headEnd/>
              <a:tailEnd/>
            </a:ln>
          </p:spPr>
          <p:txBody>
            <a:bodyPr/>
            <a:lstStyle/>
            <a:p>
              <a:endParaRPr lang="en-US"/>
            </a:p>
          </p:txBody>
        </p:sp>
        <p:sp>
          <p:nvSpPr>
            <p:cNvPr id="99018" name="Line 176"/>
            <p:cNvSpPr>
              <a:spLocks noChangeShapeType="1"/>
            </p:cNvSpPr>
            <p:nvPr/>
          </p:nvSpPr>
          <p:spPr bwMode="auto">
            <a:xfrm flipV="1">
              <a:off x="834" y="1967"/>
              <a:ext cx="2" cy="69"/>
            </a:xfrm>
            <a:prstGeom prst="line">
              <a:avLst/>
            </a:prstGeom>
            <a:noFill/>
            <a:ln w="3175">
              <a:solidFill>
                <a:srgbClr val="000000"/>
              </a:solidFill>
              <a:round/>
              <a:headEnd/>
              <a:tailEnd/>
            </a:ln>
          </p:spPr>
          <p:txBody>
            <a:bodyPr/>
            <a:lstStyle/>
            <a:p>
              <a:endParaRPr lang="en-US"/>
            </a:p>
          </p:txBody>
        </p:sp>
        <p:sp>
          <p:nvSpPr>
            <p:cNvPr id="99019" name="Line 177"/>
            <p:cNvSpPr>
              <a:spLocks noChangeShapeType="1"/>
            </p:cNvSpPr>
            <p:nvPr/>
          </p:nvSpPr>
          <p:spPr bwMode="auto">
            <a:xfrm>
              <a:off x="836" y="1967"/>
              <a:ext cx="2" cy="41"/>
            </a:xfrm>
            <a:prstGeom prst="line">
              <a:avLst/>
            </a:prstGeom>
            <a:noFill/>
            <a:ln w="3175">
              <a:solidFill>
                <a:srgbClr val="000000"/>
              </a:solidFill>
              <a:round/>
              <a:headEnd/>
              <a:tailEnd/>
            </a:ln>
          </p:spPr>
          <p:txBody>
            <a:bodyPr/>
            <a:lstStyle/>
            <a:p>
              <a:endParaRPr lang="en-US"/>
            </a:p>
          </p:txBody>
        </p:sp>
        <p:sp>
          <p:nvSpPr>
            <p:cNvPr id="99020" name="Line 178"/>
            <p:cNvSpPr>
              <a:spLocks noChangeShapeType="1"/>
            </p:cNvSpPr>
            <p:nvPr/>
          </p:nvSpPr>
          <p:spPr bwMode="auto">
            <a:xfrm flipV="1">
              <a:off x="838" y="1898"/>
              <a:ext cx="2" cy="110"/>
            </a:xfrm>
            <a:prstGeom prst="line">
              <a:avLst/>
            </a:prstGeom>
            <a:noFill/>
            <a:ln w="3175">
              <a:solidFill>
                <a:srgbClr val="000000"/>
              </a:solidFill>
              <a:round/>
              <a:headEnd/>
              <a:tailEnd/>
            </a:ln>
          </p:spPr>
          <p:txBody>
            <a:bodyPr/>
            <a:lstStyle/>
            <a:p>
              <a:endParaRPr lang="en-US"/>
            </a:p>
          </p:txBody>
        </p:sp>
        <p:sp>
          <p:nvSpPr>
            <p:cNvPr id="99021" name="Line 179"/>
            <p:cNvSpPr>
              <a:spLocks noChangeShapeType="1"/>
            </p:cNvSpPr>
            <p:nvPr/>
          </p:nvSpPr>
          <p:spPr bwMode="auto">
            <a:xfrm>
              <a:off x="840" y="1898"/>
              <a:ext cx="1" cy="8"/>
            </a:xfrm>
            <a:prstGeom prst="line">
              <a:avLst/>
            </a:prstGeom>
            <a:noFill/>
            <a:ln w="3175">
              <a:solidFill>
                <a:srgbClr val="000000"/>
              </a:solidFill>
              <a:round/>
              <a:headEnd/>
              <a:tailEnd/>
            </a:ln>
          </p:spPr>
          <p:txBody>
            <a:bodyPr/>
            <a:lstStyle/>
            <a:p>
              <a:endParaRPr lang="en-US"/>
            </a:p>
          </p:txBody>
        </p:sp>
        <p:sp>
          <p:nvSpPr>
            <p:cNvPr id="99022" name="Line 180"/>
            <p:cNvSpPr>
              <a:spLocks noChangeShapeType="1"/>
            </p:cNvSpPr>
            <p:nvPr/>
          </p:nvSpPr>
          <p:spPr bwMode="auto">
            <a:xfrm>
              <a:off x="841" y="1906"/>
              <a:ext cx="2" cy="24"/>
            </a:xfrm>
            <a:prstGeom prst="line">
              <a:avLst/>
            </a:prstGeom>
            <a:noFill/>
            <a:ln w="3175">
              <a:solidFill>
                <a:srgbClr val="000000"/>
              </a:solidFill>
              <a:round/>
              <a:headEnd/>
              <a:tailEnd/>
            </a:ln>
          </p:spPr>
          <p:txBody>
            <a:bodyPr/>
            <a:lstStyle/>
            <a:p>
              <a:endParaRPr lang="en-US"/>
            </a:p>
          </p:txBody>
        </p:sp>
        <p:sp>
          <p:nvSpPr>
            <p:cNvPr id="99023" name="Line 181"/>
            <p:cNvSpPr>
              <a:spLocks noChangeShapeType="1"/>
            </p:cNvSpPr>
            <p:nvPr/>
          </p:nvSpPr>
          <p:spPr bwMode="auto">
            <a:xfrm flipV="1">
              <a:off x="843" y="1890"/>
              <a:ext cx="2" cy="40"/>
            </a:xfrm>
            <a:prstGeom prst="line">
              <a:avLst/>
            </a:prstGeom>
            <a:noFill/>
            <a:ln w="3175">
              <a:solidFill>
                <a:srgbClr val="000000"/>
              </a:solidFill>
              <a:round/>
              <a:headEnd/>
              <a:tailEnd/>
            </a:ln>
          </p:spPr>
          <p:txBody>
            <a:bodyPr/>
            <a:lstStyle/>
            <a:p>
              <a:endParaRPr lang="en-US"/>
            </a:p>
          </p:txBody>
        </p:sp>
        <p:sp>
          <p:nvSpPr>
            <p:cNvPr id="99024" name="Line 182"/>
            <p:cNvSpPr>
              <a:spLocks noChangeShapeType="1"/>
            </p:cNvSpPr>
            <p:nvPr/>
          </p:nvSpPr>
          <p:spPr bwMode="auto">
            <a:xfrm flipV="1">
              <a:off x="845" y="1861"/>
              <a:ext cx="2" cy="29"/>
            </a:xfrm>
            <a:prstGeom prst="line">
              <a:avLst/>
            </a:prstGeom>
            <a:noFill/>
            <a:ln w="3175">
              <a:solidFill>
                <a:srgbClr val="000000"/>
              </a:solidFill>
              <a:round/>
              <a:headEnd/>
              <a:tailEnd/>
            </a:ln>
          </p:spPr>
          <p:txBody>
            <a:bodyPr/>
            <a:lstStyle/>
            <a:p>
              <a:endParaRPr lang="en-US"/>
            </a:p>
          </p:txBody>
        </p:sp>
        <p:sp>
          <p:nvSpPr>
            <p:cNvPr id="99025" name="Line 183"/>
            <p:cNvSpPr>
              <a:spLocks noChangeShapeType="1"/>
            </p:cNvSpPr>
            <p:nvPr/>
          </p:nvSpPr>
          <p:spPr bwMode="auto">
            <a:xfrm flipV="1">
              <a:off x="847" y="1808"/>
              <a:ext cx="3" cy="53"/>
            </a:xfrm>
            <a:prstGeom prst="line">
              <a:avLst/>
            </a:prstGeom>
            <a:noFill/>
            <a:ln w="3175">
              <a:solidFill>
                <a:srgbClr val="000000"/>
              </a:solidFill>
              <a:round/>
              <a:headEnd/>
              <a:tailEnd/>
            </a:ln>
          </p:spPr>
          <p:txBody>
            <a:bodyPr/>
            <a:lstStyle/>
            <a:p>
              <a:endParaRPr lang="en-US"/>
            </a:p>
          </p:txBody>
        </p:sp>
        <p:sp>
          <p:nvSpPr>
            <p:cNvPr id="99026" name="Line 184"/>
            <p:cNvSpPr>
              <a:spLocks noChangeShapeType="1"/>
            </p:cNvSpPr>
            <p:nvPr/>
          </p:nvSpPr>
          <p:spPr bwMode="auto">
            <a:xfrm>
              <a:off x="850" y="1808"/>
              <a:ext cx="2" cy="17"/>
            </a:xfrm>
            <a:prstGeom prst="line">
              <a:avLst/>
            </a:prstGeom>
            <a:noFill/>
            <a:ln w="3175">
              <a:solidFill>
                <a:srgbClr val="000000"/>
              </a:solidFill>
              <a:round/>
              <a:headEnd/>
              <a:tailEnd/>
            </a:ln>
          </p:spPr>
          <p:txBody>
            <a:bodyPr/>
            <a:lstStyle/>
            <a:p>
              <a:endParaRPr lang="en-US"/>
            </a:p>
          </p:txBody>
        </p:sp>
        <p:sp>
          <p:nvSpPr>
            <p:cNvPr id="99027" name="Line 185"/>
            <p:cNvSpPr>
              <a:spLocks noChangeShapeType="1"/>
            </p:cNvSpPr>
            <p:nvPr/>
          </p:nvSpPr>
          <p:spPr bwMode="auto">
            <a:xfrm flipV="1">
              <a:off x="852" y="1804"/>
              <a:ext cx="2" cy="21"/>
            </a:xfrm>
            <a:prstGeom prst="line">
              <a:avLst/>
            </a:prstGeom>
            <a:noFill/>
            <a:ln w="3175">
              <a:solidFill>
                <a:srgbClr val="000000"/>
              </a:solidFill>
              <a:round/>
              <a:headEnd/>
              <a:tailEnd/>
            </a:ln>
          </p:spPr>
          <p:txBody>
            <a:bodyPr/>
            <a:lstStyle/>
            <a:p>
              <a:endParaRPr lang="en-US"/>
            </a:p>
          </p:txBody>
        </p:sp>
        <p:sp>
          <p:nvSpPr>
            <p:cNvPr id="99028" name="Line 186"/>
            <p:cNvSpPr>
              <a:spLocks noChangeShapeType="1"/>
            </p:cNvSpPr>
            <p:nvPr/>
          </p:nvSpPr>
          <p:spPr bwMode="auto">
            <a:xfrm flipV="1">
              <a:off x="854" y="1719"/>
              <a:ext cx="2" cy="85"/>
            </a:xfrm>
            <a:prstGeom prst="line">
              <a:avLst/>
            </a:prstGeom>
            <a:noFill/>
            <a:ln w="3175">
              <a:solidFill>
                <a:srgbClr val="000000"/>
              </a:solidFill>
              <a:round/>
              <a:headEnd/>
              <a:tailEnd/>
            </a:ln>
          </p:spPr>
          <p:txBody>
            <a:bodyPr/>
            <a:lstStyle/>
            <a:p>
              <a:endParaRPr lang="en-US"/>
            </a:p>
          </p:txBody>
        </p:sp>
        <p:sp>
          <p:nvSpPr>
            <p:cNvPr id="99029" name="Line 187"/>
            <p:cNvSpPr>
              <a:spLocks noChangeShapeType="1"/>
            </p:cNvSpPr>
            <p:nvPr/>
          </p:nvSpPr>
          <p:spPr bwMode="auto">
            <a:xfrm>
              <a:off x="856" y="1719"/>
              <a:ext cx="2" cy="106"/>
            </a:xfrm>
            <a:prstGeom prst="line">
              <a:avLst/>
            </a:prstGeom>
            <a:noFill/>
            <a:ln w="3175">
              <a:solidFill>
                <a:srgbClr val="000000"/>
              </a:solidFill>
              <a:round/>
              <a:headEnd/>
              <a:tailEnd/>
            </a:ln>
          </p:spPr>
          <p:txBody>
            <a:bodyPr/>
            <a:lstStyle/>
            <a:p>
              <a:endParaRPr lang="en-US"/>
            </a:p>
          </p:txBody>
        </p:sp>
        <p:sp>
          <p:nvSpPr>
            <p:cNvPr id="99030" name="Line 188"/>
            <p:cNvSpPr>
              <a:spLocks noChangeShapeType="1"/>
            </p:cNvSpPr>
            <p:nvPr/>
          </p:nvSpPr>
          <p:spPr bwMode="auto">
            <a:xfrm flipV="1">
              <a:off x="858" y="1658"/>
              <a:ext cx="1" cy="167"/>
            </a:xfrm>
            <a:prstGeom prst="line">
              <a:avLst/>
            </a:prstGeom>
            <a:noFill/>
            <a:ln w="3175">
              <a:solidFill>
                <a:srgbClr val="000000"/>
              </a:solidFill>
              <a:round/>
              <a:headEnd/>
              <a:tailEnd/>
            </a:ln>
          </p:spPr>
          <p:txBody>
            <a:bodyPr/>
            <a:lstStyle/>
            <a:p>
              <a:endParaRPr lang="en-US"/>
            </a:p>
          </p:txBody>
        </p:sp>
        <p:sp>
          <p:nvSpPr>
            <p:cNvPr id="99031" name="Line 189"/>
            <p:cNvSpPr>
              <a:spLocks noChangeShapeType="1"/>
            </p:cNvSpPr>
            <p:nvPr/>
          </p:nvSpPr>
          <p:spPr bwMode="auto">
            <a:xfrm flipV="1">
              <a:off x="859" y="1633"/>
              <a:ext cx="2" cy="25"/>
            </a:xfrm>
            <a:prstGeom prst="line">
              <a:avLst/>
            </a:prstGeom>
            <a:noFill/>
            <a:ln w="3175">
              <a:solidFill>
                <a:srgbClr val="000000"/>
              </a:solidFill>
              <a:round/>
              <a:headEnd/>
              <a:tailEnd/>
            </a:ln>
          </p:spPr>
          <p:txBody>
            <a:bodyPr/>
            <a:lstStyle/>
            <a:p>
              <a:endParaRPr lang="en-US"/>
            </a:p>
          </p:txBody>
        </p:sp>
        <p:sp>
          <p:nvSpPr>
            <p:cNvPr id="99032" name="Line 190"/>
            <p:cNvSpPr>
              <a:spLocks noChangeShapeType="1"/>
            </p:cNvSpPr>
            <p:nvPr/>
          </p:nvSpPr>
          <p:spPr bwMode="auto">
            <a:xfrm flipV="1">
              <a:off x="861" y="1576"/>
              <a:ext cx="4" cy="57"/>
            </a:xfrm>
            <a:prstGeom prst="line">
              <a:avLst/>
            </a:prstGeom>
            <a:noFill/>
            <a:ln w="3175">
              <a:solidFill>
                <a:srgbClr val="000000"/>
              </a:solidFill>
              <a:round/>
              <a:headEnd/>
              <a:tailEnd/>
            </a:ln>
          </p:spPr>
          <p:txBody>
            <a:bodyPr/>
            <a:lstStyle/>
            <a:p>
              <a:endParaRPr lang="en-US"/>
            </a:p>
          </p:txBody>
        </p:sp>
        <p:sp>
          <p:nvSpPr>
            <p:cNvPr id="99033" name="Line 191"/>
            <p:cNvSpPr>
              <a:spLocks noChangeShapeType="1"/>
            </p:cNvSpPr>
            <p:nvPr/>
          </p:nvSpPr>
          <p:spPr bwMode="auto">
            <a:xfrm flipV="1">
              <a:off x="865" y="1544"/>
              <a:ext cx="2" cy="32"/>
            </a:xfrm>
            <a:prstGeom prst="line">
              <a:avLst/>
            </a:prstGeom>
            <a:noFill/>
            <a:ln w="3175">
              <a:solidFill>
                <a:srgbClr val="000000"/>
              </a:solidFill>
              <a:round/>
              <a:headEnd/>
              <a:tailEnd/>
            </a:ln>
          </p:spPr>
          <p:txBody>
            <a:bodyPr/>
            <a:lstStyle/>
            <a:p>
              <a:endParaRPr lang="en-US"/>
            </a:p>
          </p:txBody>
        </p:sp>
        <p:sp>
          <p:nvSpPr>
            <p:cNvPr id="99034" name="Line 192"/>
            <p:cNvSpPr>
              <a:spLocks noChangeShapeType="1"/>
            </p:cNvSpPr>
            <p:nvPr/>
          </p:nvSpPr>
          <p:spPr bwMode="auto">
            <a:xfrm>
              <a:off x="867" y="1544"/>
              <a:ext cx="2" cy="105"/>
            </a:xfrm>
            <a:prstGeom prst="line">
              <a:avLst/>
            </a:prstGeom>
            <a:noFill/>
            <a:ln w="3175">
              <a:solidFill>
                <a:srgbClr val="000000"/>
              </a:solidFill>
              <a:round/>
              <a:headEnd/>
              <a:tailEnd/>
            </a:ln>
          </p:spPr>
          <p:txBody>
            <a:bodyPr/>
            <a:lstStyle/>
            <a:p>
              <a:endParaRPr lang="en-US"/>
            </a:p>
          </p:txBody>
        </p:sp>
        <p:sp>
          <p:nvSpPr>
            <p:cNvPr id="99035" name="Line 193"/>
            <p:cNvSpPr>
              <a:spLocks noChangeShapeType="1"/>
            </p:cNvSpPr>
            <p:nvPr/>
          </p:nvSpPr>
          <p:spPr bwMode="auto">
            <a:xfrm flipV="1">
              <a:off x="869" y="1597"/>
              <a:ext cx="1" cy="52"/>
            </a:xfrm>
            <a:prstGeom prst="line">
              <a:avLst/>
            </a:prstGeom>
            <a:noFill/>
            <a:ln w="3175">
              <a:solidFill>
                <a:srgbClr val="000000"/>
              </a:solidFill>
              <a:round/>
              <a:headEnd/>
              <a:tailEnd/>
            </a:ln>
          </p:spPr>
          <p:txBody>
            <a:bodyPr/>
            <a:lstStyle/>
            <a:p>
              <a:endParaRPr lang="en-US"/>
            </a:p>
          </p:txBody>
        </p:sp>
        <p:sp>
          <p:nvSpPr>
            <p:cNvPr id="99036" name="Line 194"/>
            <p:cNvSpPr>
              <a:spLocks noChangeShapeType="1"/>
            </p:cNvSpPr>
            <p:nvPr/>
          </p:nvSpPr>
          <p:spPr bwMode="auto">
            <a:xfrm flipV="1">
              <a:off x="870" y="1466"/>
              <a:ext cx="2" cy="131"/>
            </a:xfrm>
            <a:prstGeom prst="line">
              <a:avLst/>
            </a:prstGeom>
            <a:noFill/>
            <a:ln w="3175">
              <a:solidFill>
                <a:srgbClr val="000000"/>
              </a:solidFill>
              <a:round/>
              <a:headEnd/>
              <a:tailEnd/>
            </a:ln>
          </p:spPr>
          <p:txBody>
            <a:bodyPr/>
            <a:lstStyle/>
            <a:p>
              <a:endParaRPr lang="en-US"/>
            </a:p>
          </p:txBody>
        </p:sp>
        <p:sp>
          <p:nvSpPr>
            <p:cNvPr id="99037" name="Line 195"/>
            <p:cNvSpPr>
              <a:spLocks noChangeShapeType="1"/>
            </p:cNvSpPr>
            <p:nvPr/>
          </p:nvSpPr>
          <p:spPr bwMode="auto">
            <a:xfrm>
              <a:off x="872" y="1466"/>
              <a:ext cx="2" cy="69"/>
            </a:xfrm>
            <a:prstGeom prst="line">
              <a:avLst/>
            </a:prstGeom>
            <a:noFill/>
            <a:ln w="3175">
              <a:solidFill>
                <a:srgbClr val="000000"/>
              </a:solidFill>
              <a:round/>
              <a:headEnd/>
              <a:tailEnd/>
            </a:ln>
          </p:spPr>
          <p:txBody>
            <a:bodyPr/>
            <a:lstStyle/>
            <a:p>
              <a:endParaRPr lang="en-US"/>
            </a:p>
          </p:txBody>
        </p:sp>
        <p:sp>
          <p:nvSpPr>
            <p:cNvPr id="99038" name="Line 196"/>
            <p:cNvSpPr>
              <a:spLocks noChangeShapeType="1"/>
            </p:cNvSpPr>
            <p:nvPr/>
          </p:nvSpPr>
          <p:spPr bwMode="auto">
            <a:xfrm flipV="1">
              <a:off x="874" y="1369"/>
              <a:ext cx="2" cy="166"/>
            </a:xfrm>
            <a:prstGeom prst="line">
              <a:avLst/>
            </a:prstGeom>
            <a:noFill/>
            <a:ln w="3175">
              <a:solidFill>
                <a:srgbClr val="000000"/>
              </a:solidFill>
              <a:round/>
              <a:headEnd/>
              <a:tailEnd/>
            </a:ln>
          </p:spPr>
          <p:txBody>
            <a:bodyPr/>
            <a:lstStyle/>
            <a:p>
              <a:endParaRPr lang="en-US"/>
            </a:p>
          </p:txBody>
        </p:sp>
        <p:sp>
          <p:nvSpPr>
            <p:cNvPr id="99039" name="Line 197"/>
            <p:cNvSpPr>
              <a:spLocks noChangeShapeType="1"/>
            </p:cNvSpPr>
            <p:nvPr/>
          </p:nvSpPr>
          <p:spPr bwMode="auto">
            <a:xfrm>
              <a:off x="876" y="1369"/>
              <a:ext cx="3" cy="28"/>
            </a:xfrm>
            <a:prstGeom prst="line">
              <a:avLst/>
            </a:prstGeom>
            <a:noFill/>
            <a:ln w="3175">
              <a:solidFill>
                <a:srgbClr val="000000"/>
              </a:solidFill>
              <a:round/>
              <a:headEnd/>
              <a:tailEnd/>
            </a:ln>
          </p:spPr>
          <p:txBody>
            <a:bodyPr/>
            <a:lstStyle/>
            <a:p>
              <a:endParaRPr lang="en-US"/>
            </a:p>
          </p:txBody>
        </p:sp>
        <p:sp>
          <p:nvSpPr>
            <p:cNvPr id="99040" name="Line 198"/>
            <p:cNvSpPr>
              <a:spLocks noChangeShapeType="1"/>
            </p:cNvSpPr>
            <p:nvPr/>
          </p:nvSpPr>
          <p:spPr bwMode="auto">
            <a:xfrm>
              <a:off x="879" y="1397"/>
              <a:ext cx="2" cy="20"/>
            </a:xfrm>
            <a:prstGeom prst="line">
              <a:avLst/>
            </a:prstGeom>
            <a:noFill/>
            <a:ln w="3175">
              <a:solidFill>
                <a:srgbClr val="000000"/>
              </a:solidFill>
              <a:round/>
              <a:headEnd/>
              <a:tailEnd/>
            </a:ln>
          </p:spPr>
          <p:txBody>
            <a:bodyPr/>
            <a:lstStyle/>
            <a:p>
              <a:endParaRPr lang="en-US"/>
            </a:p>
          </p:txBody>
        </p:sp>
        <p:sp>
          <p:nvSpPr>
            <p:cNvPr id="99041" name="Line 199"/>
            <p:cNvSpPr>
              <a:spLocks noChangeShapeType="1"/>
            </p:cNvSpPr>
            <p:nvPr/>
          </p:nvSpPr>
          <p:spPr bwMode="auto">
            <a:xfrm>
              <a:off x="881" y="1417"/>
              <a:ext cx="2" cy="62"/>
            </a:xfrm>
            <a:prstGeom prst="line">
              <a:avLst/>
            </a:prstGeom>
            <a:noFill/>
            <a:ln w="3175">
              <a:solidFill>
                <a:srgbClr val="000000"/>
              </a:solidFill>
              <a:round/>
              <a:headEnd/>
              <a:tailEnd/>
            </a:ln>
          </p:spPr>
          <p:txBody>
            <a:bodyPr/>
            <a:lstStyle/>
            <a:p>
              <a:endParaRPr lang="en-US"/>
            </a:p>
          </p:txBody>
        </p:sp>
        <p:sp>
          <p:nvSpPr>
            <p:cNvPr id="99042" name="Line 200"/>
            <p:cNvSpPr>
              <a:spLocks noChangeShapeType="1"/>
            </p:cNvSpPr>
            <p:nvPr/>
          </p:nvSpPr>
          <p:spPr bwMode="auto">
            <a:xfrm flipV="1">
              <a:off x="883" y="1308"/>
              <a:ext cx="2" cy="171"/>
            </a:xfrm>
            <a:prstGeom prst="line">
              <a:avLst/>
            </a:prstGeom>
            <a:noFill/>
            <a:ln w="3175">
              <a:solidFill>
                <a:srgbClr val="000000"/>
              </a:solidFill>
              <a:round/>
              <a:headEnd/>
              <a:tailEnd/>
            </a:ln>
          </p:spPr>
          <p:txBody>
            <a:bodyPr/>
            <a:lstStyle/>
            <a:p>
              <a:endParaRPr lang="en-US"/>
            </a:p>
          </p:txBody>
        </p:sp>
        <p:sp>
          <p:nvSpPr>
            <p:cNvPr id="99043" name="Line 201"/>
            <p:cNvSpPr>
              <a:spLocks noChangeShapeType="1"/>
            </p:cNvSpPr>
            <p:nvPr/>
          </p:nvSpPr>
          <p:spPr bwMode="auto">
            <a:xfrm>
              <a:off x="885" y="1308"/>
              <a:ext cx="2" cy="20"/>
            </a:xfrm>
            <a:prstGeom prst="line">
              <a:avLst/>
            </a:prstGeom>
            <a:noFill/>
            <a:ln w="3175">
              <a:solidFill>
                <a:srgbClr val="000000"/>
              </a:solidFill>
              <a:round/>
              <a:headEnd/>
              <a:tailEnd/>
            </a:ln>
          </p:spPr>
          <p:txBody>
            <a:bodyPr/>
            <a:lstStyle/>
            <a:p>
              <a:endParaRPr lang="en-US"/>
            </a:p>
          </p:txBody>
        </p:sp>
        <p:sp>
          <p:nvSpPr>
            <p:cNvPr id="99044" name="Line 202"/>
            <p:cNvSpPr>
              <a:spLocks noChangeShapeType="1"/>
            </p:cNvSpPr>
            <p:nvPr/>
          </p:nvSpPr>
          <p:spPr bwMode="auto">
            <a:xfrm flipV="1">
              <a:off x="887" y="1283"/>
              <a:ext cx="1" cy="45"/>
            </a:xfrm>
            <a:prstGeom prst="line">
              <a:avLst/>
            </a:prstGeom>
            <a:noFill/>
            <a:ln w="3175">
              <a:solidFill>
                <a:srgbClr val="000000"/>
              </a:solidFill>
              <a:round/>
              <a:headEnd/>
              <a:tailEnd/>
            </a:ln>
          </p:spPr>
          <p:txBody>
            <a:bodyPr/>
            <a:lstStyle/>
            <a:p>
              <a:endParaRPr lang="en-US"/>
            </a:p>
          </p:txBody>
        </p:sp>
      </p:grpSp>
      <p:grpSp>
        <p:nvGrpSpPr>
          <p:cNvPr id="72707" name="Group 203"/>
          <p:cNvGrpSpPr>
            <a:grpSpLocks/>
          </p:cNvGrpSpPr>
          <p:nvPr/>
        </p:nvGrpSpPr>
        <p:grpSpPr bwMode="auto">
          <a:xfrm>
            <a:off x="685800" y="1771650"/>
            <a:ext cx="949325" cy="1804988"/>
            <a:chOff x="432" y="1116"/>
            <a:chExt cx="598" cy="1137"/>
          </a:xfrm>
        </p:grpSpPr>
        <p:sp>
          <p:nvSpPr>
            <p:cNvPr id="98645" name="Line 204"/>
            <p:cNvSpPr>
              <a:spLocks noChangeShapeType="1"/>
            </p:cNvSpPr>
            <p:nvPr/>
          </p:nvSpPr>
          <p:spPr bwMode="auto">
            <a:xfrm>
              <a:off x="888" y="1283"/>
              <a:ext cx="2" cy="126"/>
            </a:xfrm>
            <a:prstGeom prst="line">
              <a:avLst/>
            </a:prstGeom>
            <a:noFill/>
            <a:ln w="3175">
              <a:noFill/>
              <a:round/>
              <a:headEnd/>
              <a:tailEnd/>
            </a:ln>
          </p:spPr>
          <p:txBody>
            <a:bodyPr/>
            <a:lstStyle/>
            <a:p>
              <a:endParaRPr lang="en-US"/>
            </a:p>
          </p:txBody>
        </p:sp>
        <p:sp>
          <p:nvSpPr>
            <p:cNvPr id="98646" name="Line 205"/>
            <p:cNvSpPr>
              <a:spLocks noChangeShapeType="1"/>
            </p:cNvSpPr>
            <p:nvPr/>
          </p:nvSpPr>
          <p:spPr bwMode="auto">
            <a:xfrm flipV="1">
              <a:off x="890" y="1230"/>
              <a:ext cx="2" cy="179"/>
            </a:xfrm>
            <a:prstGeom prst="line">
              <a:avLst/>
            </a:prstGeom>
            <a:noFill/>
            <a:ln w="3175">
              <a:noFill/>
              <a:round/>
              <a:headEnd/>
              <a:tailEnd/>
            </a:ln>
          </p:spPr>
          <p:txBody>
            <a:bodyPr/>
            <a:lstStyle/>
            <a:p>
              <a:endParaRPr lang="en-US"/>
            </a:p>
          </p:txBody>
        </p:sp>
        <p:sp>
          <p:nvSpPr>
            <p:cNvPr id="98647" name="Line 206"/>
            <p:cNvSpPr>
              <a:spLocks noChangeShapeType="1"/>
            </p:cNvSpPr>
            <p:nvPr/>
          </p:nvSpPr>
          <p:spPr bwMode="auto">
            <a:xfrm>
              <a:off x="892" y="1230"/>
              <a:ext cx="4" cy="110"/>
            </a:xfrm>
            <a:prstGeom prst="line">
              <a:avLst/>
            </a:prstGeom>
            <a:noFill/>
            <a:ln w="3175">
              <a:noFill/>
              <a:round/>
              <a:headEnd/>
              <a:tailEnd/>
            </a:ln>
          </p:spPr>
          <p:txBody>
            <a:bodyPr/>
            <a:lstStyle/>
            <a:p>
              <a:endParaRPr lang="en-US"/>
            </a:p>
          </p:txBody>
        </p:sp>
        <p:sp>
          <p:nvSpPr>
            <p:cNvPr id="98648" name="Line 207"/>
            <p:cNvSpPr>
              <a:spLocks noChangeShapeType="1"/>
            </p:cNvSpPr>
            <p:nvPr/>
          </p:nvSpPr>
          <p:spPr bwMode="auto">
            <a:xfrm>
              <a:off x="896" y="1340"/>
              <a:ext cx="2" cy="41"/>
            </a:xfrm>
            <a:prstGeom prst="line">
              <a:avLst/>
            </a:prstGeom>
            <a:noFill/>
            <a:ln w="3175">
              <a:noFill/>
              <a:round/>
              <a:headEnd/>
              <a:tailEnd/>
            </a:ln>
          </p:spPr>
          <p:txBody>
            <a:bodyPr/>
            <a:lstStyle/>
            <a:p>
              <a:endParaRPr lang="en-US"/>
            </a:p>
          </p:txBody>
        </p:sp>
        <p:sp>
          <p:nvSpPr>
            <p:cNvPr id="98649" name="Line 208"/>
            <p:cNvSpPr>
              <a:spLocks noChangeShapeType="1"/>
            </p:cNvSpPr>
            <p:nvPr/>
          </p:nvSpPr>
          <p:spPr bwMode="auto">
            <a:xfrm flipV="1">
              <a:off x="898" y="1246"/>
              <a:ext cx="1" cy="135"/>
            </a:xfrm>
            <a:prstGeom prst="line">
              <a:avLst/>
            </a:prstGeom>
            <a:noFill/>
            <a:ln w="3175">
              <a:noFill/>
              <a:round/>
              <a:headEnd/>
              <a:tailEnd/>
            </a:ln>
          </p:spPr>
          <p:txBody>
            <a:bodyPr/>
            <a:lstStyle/>
            <a:p>
              <a:endParaRPr lang="en-US"/>
            </a:p>
          </p:txBody>
        </p:sp>
        <p:sp>
          <p:nvSpPr>
            <p:cNvPr id="98650" name="Line 209"/>
            <p:cNvSpPr>
              <a:spLocks noChangeShapeType="1"/>
            </p:cNvSpPr>
            <p:nvPr/>
          </p:nvSpPr>
          <p:spPr bwMode="auto">
            <a:xfrm>
              <a:off x="899" y="1246"/>
              <a:ext cx="2" cy="90"/>
            </a:xfrm>
            <a:prstGeom prst="line">
              <a:avLst/>
            </a:prstGeom>
            <a:noFill/>
            <a:ln w="3175">
              <a:noFill/>
              <a:round/>
              <a:headEnd/>
              <a:tailEnd/>
            </a:ln>
          </p:spPr>
          <p:txBody>
            <a:bodyPr/>
            <a:lstStyle/>
            <a:p>
              <a:endParaRPr lang="en-US"/>
            </a:p>
          </p:txBody>
        </p:sp>
        <p:sp>
          <p:nvSpPr>
            <p:cNvPr id="98651" name="Line 210"/>
            <p:cNvSpPr>
              <a:spLocks noChangeShapeType="1"/>
            </p:cNvSpPr>
            <p:nvPr/>
          </p:nvSpPr>
          <p:spPr bwMode="auto">
            <a:xfrm>
              <a:off x="901" y="1336"/>
              <a:ext cx="2" cy="90"/>
            </a:xfrm>
            <a:prstGeom prst="line">
              <a:avLst/>
            </a:prstGeom>
            <a:noFill/>
            <a:ln w="3175">
              <a:noFill/>
              <a:round/>
              <a:headEnd/>
              <a:tailEnd/>
            </a:ln>
          </p:spPr>
          <p:txBody>
            <a:bodyPr/>
            <a:lstStyle/>
            <a:p>
              <a:endParaRPr lang="en-US"/>
            </a:p>
          </p:txBody>
        </p:sp>
        <p:sp>
          <p:nvSpPr>
            <p:cNvPr id="98652" name="Line 211"/>
            <p:cNvSpPr>
              <a:spLocks noChangeShapeType="1"/>
            </p:cNvSpPr>
            <p:nvPr/>
          </p:nvSpPr>
          <p:spPr bwMode="auto">
            <a:xfrm>
              <a:off x="903" y="1426"/>
              <a:ext cx="2" cy="36"/>
            </a:xfrm>
            <a:prstGeom prst="line">
              <a:avLst/>
            </a:prstGeom>
            <a:noFill/>
            <a:ln w="3175">
              <a:noFill/>
              <a:round/>
              <a:headEnd/>
              <a:tailEnd/>
            </a:ln>
          </p:spPr>
          <p:txBody>
            <a:bodyPr/>
            <a:lstStyle/>
            <a:p>
              <a:endParaRPr lang="en-US"/>
            </a:p>
          </p:txBody>
        </p:sp>
        <p:sp>
          <p:nvSpPr>
            <p:cNvPr id="98653" name="Line 212"/>
            <p:cNvSpPr>
              <a:spLocks noChangeShapeType="1"/>
            </p:cNvSpPr>
            <p:nvPr/>
          </p:nvSpPr>
          <p:spPr bwMode="auto">
            <a:xfrm flipV="1">
              <a:off x="905" y="1446"/>
              <a:ext cx="2" cy="16"/>
            </a:xfrm>
            <a:prstGeom prst="line">
              <a:avLst/>
            </a:prstGeom>
            <a:noFill/>
            <a:ln w="3175">
              <a:noFill/>
              <a:round/>
              <a:headEnd/>
              <a:tailEnd/>
            </a:ln>
          </p:spPr>
          <p:txBody>
            <a:bodyPr/>
            <a:lstStyle/>
            <a:p>
              <a:endParaRPr lang="en-US"/>
            </a:p>
          </p:txBody>
        </p:sp>
        <p:sp>
          <p:nvSpPr>
            <p:cNvPr id="98654" name="Line 213"/>
            <p:cNvSpPr>
              <a:spLocks noChangeShapeType="1"/>
            </p:cNvSpPr>
            <p:nvPr/>
          </p:nvSpPr>
          <p:spPr bwMode="auto">
            <a:xfrm>
              <a:off x="907" y="1446"/>
              <a:ext cx="3" cy="114"/>
            </a:xfrm>
            <a:prstGeom prst="line">
              <a:avLst/>
            </a:prstGeom>
            <a:noFill/>
            <a:ln w="3175">
              <a:noFill/>
              <a:round/>
              <a:headEnd/>
              <a:tailEnd/>
            </a:ln>
          </p:spPr>
          <p:txBody>
            <a:bodyPr/>
            <a:lstStyle/>
            <a:p>
              <a:endParaRPr lang="en-US"/>
            </a:p>
          </p:txBody>
        </p:sp>
        <p:sp>
          <p:nvSpPr>
            <p:cNvPr id="98655" name="Line 214"/>
            <p:cNvSpPr>
              <a:spLocks noChangeShapeType="1"/>
            </p:cNvSpPr>
            <p:nvPr/>
          </p:nvSpPr>
          <p:spPr bwMode="auto">
            <a:xfrm flipV="1">
              <a:off x="910" y="1552"/>
              <a:ext cx="2" cy="8"/>
            </a:xfrm>
            <a:prstGeom prst="line">
              <a:avLst/>
            </a:prstGeom>
            <a:noFill/>
            <a:ln w="3175">
              <a:noFill/>
              <a:round/>
              <a:headEnd/>
              <a:tailEnd/>
            </a:ln>
          </p:spPr>
          <p:txBody>
            <a:bodyPr/>
            <a:lstStyle/>
            <a:p>
              <a:endParaRPr lang="en-US"/>
            </a:p>
          </p:txBody>
        </p:sp>
        <p:sp>
          <p:nvSpPr>
            <p:cNvPr id="98656" name="Line 215"/>
            <p:cNvSpPr>
              <a:spLocks noChangeShapeType="1"/>
            </p:cNvSpPr>
            <p:nvPr/>
          </p:nvSpPr>
          <p:spPr bwMode="auto">
            <a:xfrm>
              <a:off x="912" y="1552"/>
              <a:ext cx="2" cy="118"/>
            </a:xfrm>
            <a:prstGeom prst="line">
              <a:avLst/>
            </a:prstGeom>
            <a:noFill/>
            <a:ln w="3175">
              <a:noFill/>
              <a:round/>
              <a:headEnd/>
              <a:tailEnd/>
            </a:ln>
          </p:spPr>
          <p:txBody>
            <a:bodyPr/>
            <a:lstStyle/>
            <a:p>
              <a:endParaRPr lang="en-US"/>
            </a:p>
          </p:txBody>
        </p:sp>
        <p:sp>
          <p:nvSpPr>
            <p:cNvPr id="98657" name="Line 216"/>
            <p:cNvSpPr>
              <a:spLocks noChangeShapeType="1"/>
            </p:cNvSpPr>
            <p:nvPr/>
          </p:nvSpPr>
          <p:spPr bwMode="auto">
            <a:xfrm>
              <a:off x="914" y="1670"/>
              <a:ext cx="2" cy="8"/>
            </a:xfrm>
            <a:prstGeom prst="line">
              <a:avLst/>
            </a:prstGeom>
            <a:noFill/>
            <a:ln w="3175">
              <a:noFill/>
              <a:round/>
              <a:headEnd/>
              <a:tailEnd/>
            </a:ln>
          </p:spPr>
          <p:txBody>
            <a:bodyPr/>
            <a:lstStyle/>
            <a:p>
              <a:endParaRPr lang="en-US"/>
            </a:p>
          </p:txBody>
        </p:sp>
        <p:sp>
          <p:nvSpPr>
            <p:cNvPr id="98658" name="Line 217"/>
            <p:cNvSpPr>
              <a:spLocks noChangeShapeType="1"/>
            </p:cNvSpPr>
            <p:nvPr/>
          </p:nvSpPr>
          <p:spPr bwMode="auto">
            <a:xfrm>
              <a:off x="916" y="1678"/>
              <a:ext cx="1" cy="1"/>
            </a:xfrm>
            <a:prstGeom prst="line">
              <a:avLst/>
            </a:prstGeom>
            <a:noFill/>
            <a:ln w="3175">
              <a:noFill/>
              <a:round/>
              <a:headEnd/>
              <a:tailEnd/>
            </a:ln>
          </p:spPr>
          <p:txBody>
            <a:bodyPr/>
            <a:lstStyle/>
            <a:p>
              <a:endParaRPr lang="en-US"/>
            </a:p>
          </p:txBody>
        </p:sp>
        <p:sp>
          <p:nvSpPr>
            <p:cNvPr id="98659" name="Line 218"/>
            <p:cNvSpPr>
              <a:spLocks noChangeShapeType="1"/>
            </p:cNvSpPr>
            <p:nvPr/>
          </p:nvSpPr>
          <p:spPr bwMode="auto">
            <a:xfrm>
              <a:off x="917" y="1678"/>
              <a:ext cx="2" cy="1"/>
            </a:xfrm>
            <a:prstGeom prst="line">
              <a:avLst/>
            </a:prstGeom>
            <a:noFill/>
            <a:ln w="3175">
              <a:noFill/>
              <a:round/>
              <a:headEnd/>
              <a:tailEnd/>
            </a:ln>
          </p:spPr>
          <p:txBody>
            <a:bodyPr/>
            <a:lstStyle/>
            <a:p>
              <a:endParaRPr lang="en-US"/>
            </a:p>
          </p:txBody>
        </p:sp>
        <p:sp>
          <p:nvSpPr>
            <p:cNvPr id="98660" name="Line 219"/>
            <p:cNvSpPr>
              <a:spLocks noChangeShapeType="1"/>
            </p:cNvSpPr>
            <p:nvPr/>
          </p:nvSpPr>
          <p:spPr bwMode="auto">
            <a:xfrm>
              <a:off x="919" y="1678"/>
              <a:ext cx="2" cy="33"/>
            </a:xfrm>
            <a:prstGeom prst="line">
              <a:avLst/>
            </a:prstGeom>
            <a:noFill/>
            <a:ln w="3175">
              <a:noFill/>
              <a:round/>
              <a:headEnd/>
              <a:tailEnd/>
            </a:ln>
          </p:spPr>
          <p:txBody>
            <a:bodyPr/>
            <a:lstStyle/>
            <a:p>
              <a:endParaRPr lang="en-US"/>
            </a:p>
          </p:txBody>
        </p:sp>
        <p:sp>
          <p:nvSpPr>
            <p:cNvPr id="98661" name="Line 220"/>
            <p:cNvSpPr>
              <a:spLocks noChangeShapeType="1"/>
            </p:cNvSpPr>
            <p:nvPr/>
          </p:nvSpPr>
          <p:spPr bwMode="auto">
            <a:xfrm>
              <a:off x="921" y="1711"/>
              <a:ext cx="2" cy="36"/>
            </a:xfrm>
            <a:prstGeom prst="line">
              <a:avLst/>
            </a:prstGeom>
            <a:noFill/>
            <a:ln w="3175">
              <a:noFill/>
              <a:round/>
              <a:headEnd/>
              <a:tailEnd/>
            </a:ln>
          </p:spPr>
          <p:txBody>
            <a:bodyPr/>
            <a:lstStyle/>
            <a:p>
              <a:endParaRPr lang="en-US"/>
            </a:p>
          </p:txBody>
        </p:sp>
        <p:sp>
          <p:nvSpPr>
            <p:cNvPr id="98662" name="Line 221"/>
            <p:cNvSpPr>
              <a:spLocks noChangeShapeType="1"/>
            </p:cNvSpPr>
            <p:nvPr/>
          </p:nvSpPr>
          <p:spPr bwMode="auto">
            <a:xfrm>
              <a:off x="923" y="1747"/>
              <a:ext cx="3" cy="86"/>
            </a:xfrm>
            <a:prstGeom prst="line">
              <a:avLst/>
            </a:prstGeom>
            <a:noFill/>
            <a:ln w="3175">
              <a:noFill/>
              <a:round/>
              <a:headEnd/>
              <a:tailEnd/>
            </a:ln>
          </p:spPr>
          <p:txBody>
            <a:bodyPr/>
            <a:lstStyle/>
            <a:p>
              <a:endParaRPr lang="en-US"/>
            </a:p>
          </p:txBody>
        </p:sp>
        <p:sp>
          <p:nvSpPr>
            <p:cNvPr id="98663" name="Line 222"/>
            <p:cNvSpPr>
              <a:spLocks noChangeShapeType="1"/>
            </p:cNvSpPr>
            <p:nvPr/>
          </p:nvSpPr>
          <p:spPr bwMode="auto">
            <a:xfrm>
              <a:off x="926" y="1833"/>
              <a:ext cx="2" cy="1"/>
            </a:xfrm>
            <a:prstGeom prst="line">
              <a:avLst/>
            </a:prstGeom>
            <a:noFill/>
            <a:ln w="3175">
              <a:noFill/>
              <a:round/>
              <a:headEnd/>
              <a:tailEnd/>
            </a:ln>
          </p:spPr>
          <p:txBody>
            <a:bodyPr/>
            <a:lstStyle/>
            <a:p>
              <a:endParaRPr lang="en-US"/>
            </a:p>
          </p:txBody>
        </p:sp>
        <p:sp>
          <p:nvSpPr>
            <p:cNvPr id="98664" name="Line 223"/>
            <p:cNvSpPr>
              <a:spLocks noChangeShapeType="1"/>
            </p:cNvSpPr>
            <p:nvPr/>
          </p:nvSpPr>
          <p:spPr bwMode="auto">
            <a:xfrm flipV="1">
              <a:off x="928" y="1829"/>
              <a:ext cx="2" cy="4"/>
            </a:xfrm>
            <a:prstGeom prst="line">
              <a:avLst/>
            </a:prstGeom>
            <a:noFill/>
            <a:ln w="3175">
              <a:noFill/>
              <a:round/>
              <a:headEnd/>
              <a:tailEnd/>
            </a:ln>
          </p:spPr>
          <p:txBody>
            <a:bodyPr/>
            <a:lstStyle/>
            <a:p>
              <a:endParaRPr lang="en-US"/>
            </a:p>
          </p:txBody>
        </p:sp>
        <p:sp>
          <p:nvSpPr>
            <p:cNvPr id="98665" name="Line 224"/>
            <p:cNvSpPr>
              <a:spLocks noChangeShapeType="1"/>
            </p:cNvSpPr>
            <p:nvPr/>
          </p:nvSpPr>
          <p:spPr bwMode="auto">
            <a:xfrm>
              <a:off x="930" y="1829"/>
              <a:ext cx="2" cy="32"/>
            </a:xfrm>
            <a:prstGeom prst="line">
              <a:avLst/>
            </a:prstGeom>
            <a:noFill/>
            <a:ln w="3175">
              <a:noFill/>
              <a:round/>
              <a:headEnd/>
              <a:tailEnd/>
            </a:ln>
          </p:spPr>
          <p:txBody>
            <a:bodyPr/>
            <a:lstStyle/>
            <a:p>
              <a:endParaRPr lang="en-US"/>
            </a:p>
          </p:txBody>
        </p:sp>
        <p:sp>
          <p:nvSpPr>
            <p:cNvPr id="98666" name="Line 225"/>
            <p:cNvSpPr>
              <a:spLocks noChangeShapeType="1"/>
            </p:cNvSpPr>
            <p:nvPr/>
          </p:nvSpPr>
          <p:spPr bwMode="auto">
            <a:xfrm>
              <a:off x="932" y="1861"/>
              <a:ext cx="2" cy="61"/>
            </a:xfrm>
            <a:prstGeom prst="line">
              <a:avLst/>
            </a:prstGeom>
            <a:noFill/>
            <a:ln w="3175">
              <a:noFill/>
              <a:round/>
              <a:headEnd/>
              <a:tailEnd/>
            </a:ln>
          </p:spPr>
          <p:txBody>
            <a:bodyPr/>
            <a:lstStyle/>
            <a:p>
              <a:endParaRPr lang="en-US"/>
            </a:p>
          </p:txBody>
        </p:sp>
        <p:sp>
          <p:nvSpPr>
            <p:cNvPr id="98667" name="Line 226"/>
            <p:cNvSpPr>
              <a:spLocks noChangeShapeType="1"/>
            </p:cNvSpPr>
            <p:nvPr/>
          </p:nvSpPr>
          <p:spPr bwMode="auto">
            <a:xfrm>
              <a:off x="934" y="1922"/>
              <a:ext cx="2" cy="45"/>
            </a:xfrm>
            <a:prstGeom prst="line">
              <a:avLst/>
            </a:prstGeom>
            <a:noFill/>
            <a:ln w="3175">
              <a:noFill/>
              <a:round/>
              <a:headEnd/>
              <a:tailEnd/>
            </a:ln>
          </p:spPr>
          <p:txBody>
            <a:bodyPr/>
            <a:lstStyle/>
            <a:p>
              <a:endParaRPr lang="en-US"/>
            </a:p>
          </p:txBody>
        </p:sp>
        <p:sp>
          <p:nvSpPr>
            <p:cNvPr id="98668" name="Line 227"/>
            <p:cNvSpPr>
              <a:spLocks noChangeShapeType="1"/>
            </p:cNvSpPr>
            <p:nvPr/>
          </p:nvSpPr>
          <p:spPr bwMode="auto">
            <a:xfrm>
              <a:off x="936" y="1967"/>
              <a:ext cx="1" cy="1"/>
            </a:xfrm>
            <a:prstGeom prst="line">
              <a:avLst/>
            </a:prstGeom>
            <a:noFill/>
            <a:ln w="3175">
              <a:noFill/>
              <a:round/>
              <a:headEnd/>
              <a:tailEnd/>
            </a:ln>
          </p:spPr>
          <p:txBody>
            <a:bodyPr/>
            <a:lstStyle/>
            <a:p>
              <a:endParaRPr lang="en-US"/>
            </a:p>
          </p:txBody>
        </p:sp>
        <p:sp>
          <p:nvSpPr>
            <p:cNvPr id="98669" name="Line 228"/>
            <p:cNvSpPr>
              <a:spLocks noChangeShapeType="1"/>
            </p:cNvSpPr>
            <p:nvPr/>
          </p:nvSpPr>
          <p:spPr bwMode="auto">
            <a:xfrm>
              <a:off x="937" y="1967"/>
              <a:ext cx="4" cy="41"/>
            </a:xfrm>
            <a:prstGeom prst="line">
              <a:avLst/>
            </a:prstGeom>
            <a:noFill/>
            <a:ln w="3175">
              <a:noFill/>
              <a:round/>
              <a:headEnd/>
              <a:tailEnd/>
            </a:ln>
          </p:spPr>
          <p:txBody>
            <a:bodyPr/>
            <a:lstStyle/>
            <a:p>
              <a:endParaRPr lang="en-US"/>
            </a:p>
          </p:txBody>
        </p:sp>
        <p:sp>
          <p:nvSpPr>
            <p:cNvPr id="98670" name="Line 229"/>
            <p:cNvSpPr>
              <a:spLocks noChangeShapeType="1"/>
            </p:cNvSpPr>
            <p:nvPr/>
          </p:nvSpPr>
          <p:spPr bwMode="auto">
            <a:xfrm>
              <a:off x="941" y="2008"/>
              <a:ext cx="2" cy="12"/>
            </a:xfrm>
            <a:prstGeom prst="line">
              <a:avLst/>
            </a:prstGeom>
            <a:noFill/>
            <a:ln w="3175">
              <a:noFill/>
              <a:round/>
              <a:headEnd/>
              <a:tailEnd/>
            </a:ln>
          </p:spPr>
          <p:txBody>
            <a:bodyPr/>
            <a:lstStyle/>
            <a:p>
              <a:endParaRPr lang="en-US"/>
            </a:p>
          </p:txBody>
        </p:sp>
        <p:sp>
          <p:nvSpPr>
            <p:cNvPr id="98671" name="Line 230"/>
            <p:cNvSpPr>
              <a:spLocks noChangeShapeType="1"/>
            </p:cNvSpPr>
            <p:nvPr/>
          </p:nvSpPr>
          <p:spPr bwMode="auto">
            <a:xfrm>
              <a:off x="943" y="2020"/>
              <a:ext cx="2" cy="16"/>
            </a:xfrm>
            <a:prstGeom prst="line">
              <a:avLst/>
            </a:prstGeom>
            <a:noFill/>
            <a:ln w="3175">
              <a:noFill/>
              <a:round/>
              <a:headEnd/>
              <a:tailEnd/>
            </a:ln>
          </p:spPr>
          <p:txBody>
            <a:bodyPr/>
            <a:lstStyle/>
            <a:p>
              <a:endParaRPr lang="en-US"/>
            </a:p>
          </p:txBody>
        </p:sp>
        <p:sp>
          <p:nvSpPr>
            <p:cNvPr id="98672" name="Line 231"/>
            <p:cNvSpPr>
              <a:spLocks noChangeShapeType="1"/>
            </p:cNvSpPr>
            <p:nvPr/>
          </p:nvSpPr>
          <p:spPr bwMode="auto">
            <a:xfrm flipV="1">
              <a:off x="945" y="1987"/>
              <a:ext cx="1" cy="49"/>
            </a:xfrm>
            <a:prstGeom prst="line">
              <a:avLst/>
            </a:prstGeom>
            <a:noFill/>
            <a:ln w="3175">
              <a:noFill/>
              <a:round/>
              <a:headEnd/>
              <a:tailEnd/>
            </a:ln>
          </p:spPr>
          <p:txBody>
            <a:bodyPr/>
            <a:lstStyle/>
            <a:p>
              <a:endParaRPr lang="en-US"/>
            </a:p>
          </p:txBody>
        </p:sp>
        <p:sp>
          <p:nvSpPr>
            <p:cNvPr id="98673" name="Line 232"/>
            <p:cNvSpPr>
              <a:spLocks noChangeShapeType="1"/>
            </p:cNvSpPr>
            <p:nvPr/>
          </p:nvSpPr>
          <p:spPr bwMode="auto">
            <a:xfrm>
              <a:off x="946" y="1987"/>
              <a:ext cx="2" cy="70"/>
            </a:xfrm>
            <a:prstGeom prst="line">
              <a:avLst/>
            </a:prstGeom>
            <a:noFill/>
            <a:ln w="3175">
              <a:noFill/>
              <a:round/>
              <a:headEnd/>
              <a:tailEnd/>
            </a:ln>
          </p:spPr>
          <p:txBody>
            <a:bodyPr/>
            <a:lstStyle/>
            <a:p>
              <a:endParaRPr lang="en-US"/>
            </a:p>
          </p:txBody>
        </p:sp>
        <p:sp>
          <p:nvSpPr>
            <p:cNvPr id="98674" name="Line 233"/>
            <p:cNvSpPr>
              <a:spLocks noChangeShapeType="1"/>
            </p:cNvSpPr>
            <p:nvPr/>
          </p:nvSpPr>
          <p:spPr bwMode="auto">
            <a:xfrm flipV="1">
              <a:off x="948" y="2008"/>
              <a:ext cx="2" cy="49"/>
            </a:xfrm>
            <a:prstGeom prst="line">
              <a:avLst/>
            </a:prstGeom>
            <a:noFill/>
            <a:ln w="3175">
              <a:noFill/>
              <a:round/>
              <a:headEnd/>
              <a:tailEnd/>
            </a:ln>
          </p:spPr>
          <p:txBody>
            <a:bodyPr/>
            <a:lstStyle/>
            <a:p>
              <a:endParaRPr lang="en-US"/>
            </a:p>
          </p:txBody>
        </p:sp>
        <p:sp>
          <p:nvSpPr>
            <p:cNvPr id="98675" name="Line 234"/>
            <p:cNvSpPr>
              <a:spLocks noChangeShapeType="1"/>
            </p:cNvSpPr>
            <p:nvPr/>
          </p:nvSpPr>
          <p:spPr bwMode="auto">
            <a:xfrm>
              <a:off x="950" y="2008"/>
              <a:ext cx="2" cy="69"/>
            </a:xfrm>
            <a:prstGeom prst="line">
              <a:avLst/>
            </a:prstGeom>
            <a:noFill/>
            <a:ln w="3175">
              <a:noFill/>
              <a:round/>
              <a:headEnd/>
              <a:tailEnd/>
            </a:ln>
          </p:spPr>
          <p:txBody>
            <a:bodyPr/>
            <a:lstStyle/>
            <a:p>
              <a:endParaRPr lang="en-US"/>
            </a:p>
          </p:txBody>
        </p:sp>
        <p:sp>
          <p:nvSpPr>
            <p:cNvPr id="98676" name="Line 235"/>
            <p:cNvSpPr>
              <a:spLocks noChangeShapeType="1"/>
            </p:cNvSpPr>
            <p:nvPr/>
          </p:nvSpPr>
          <p:spPr bwMode="auto">
            <a:xfrm flipV="1">
              <a:off x="952" y="2044"/>
              <a:ext cx="2" cy="33"/>
            </a:xfrm>
            <a:prstGeom prst="line">
              <a:avLst/>
            </a:prstGeom>
            <a:noFill/>
            <a:ln w="3175">
              <a:noFill/>
              <a:round/>
              <a:headEnd/>
              <a:tailEnd/>
            </a:ln>
          </p:spPr>
          <p:txBody>
            <a:bodyPr/>
            <a:lstStyle/>
            <a:p>
              <a:endParaRPr lang="en-US"/>
            </a:p>
          </p:txBody>
        </p:sp>
        <p:sp>
          <p:nvSpPr>
            <p:cNvPr id="98677" name="Line 236"/>
            <p:cNvSpPr>
              <a:spLocks noChangeShapeType="1"/>
            </p:cNvSpPr>
            <p:nvPr/>
          </p:nvSpPr>
          <p:spPr bwMode="auto">
            <a:xfrm>
              <a:off x="954" y="2044"/>
              <a:ext cx="3" cy="49"/>
            </a:xfrm>
            <a:prstGeom prst="line">
              <a:avLst/>
            </a:prstGeom>
            <a:noFill/>
            <a:ln w="3175">
              <a:noFill/>
              <a:round/>
              <a:headEnd/>
              <a:tailEnd/>
            </a:ln>
          </p:spPr>
          <p:txBody>
            <a:bodyPr/>
            <a:lstStyle/>
            <a:p>
              <a:endParaRPr lang="en-US"/>
            </a:p>
          </p:txBody>
        </p:sp>
        <p:sp>
          <p:nvSpPr>
            <p:cNvPr id="98678" name="Line 237"/>
            <p:cNvSpPr>
              <a:spLocks noChangeShapeType="1"/>
            </p:cNvSpPr>
            <p:nvPr/>
          </p:nvSpPr>
          <p:spPr bwMode="auto">
            <a:xfrm flipV="1">
              <a:off x="957" y="2081"/>
              <a:ext cx="2" cy="12"/>
            </a:xfrm>
            <a:prstGeom prst="line">
              <a:avLst/>
            </a:prstGeom>
            <a:noFill/>
            <a:ln w="3175">
              <a:noFill/>
              <a:round/>
              <a:headEnd/>
              <a:tailEnd/>
            </a:ln>
          </p:spPr>
          <p:txBody>
            <a:bodyPr/>
            <a:lstStyle/>
            <a:p>
              <a:endParaRPr lang="en-US"/>
            </a:p>
          </p:txBody>
        </p:sp>
        <p:sp>
          <p:nvSpPr>
            <p:cNvPr id="98679" name="Line 238"/>
            <p:cNvSpPr>
              <a:spLocks noChangeShapeType="1"/>
            </p:cNvSpPr>
            <p:nvPr/>
          </p:nvSpPr>
          <p:spPr bwMode="auto">
            <a:xfrm>
              <a:off x="959" y="2081"/>
              <a:ext cx="2" cy="16"/>
            </a:xfrm>
            <a:prstGeom prst="line">
              <a:avLst/>
            </a:prstGeom>
            <a:noFill/>
            <a:ln w="3175">
              <a:noFill/>
              <a:round/>
              <a:headEnd/>
              <a:tailEnd/>
            </a:ln>
          </p:spPr>
          <p:txBody>
            <a:bodyPr/>
            <a:lstStyle/>
            <a:p>
              <a:endParaRPr lang="en-US"/>
            </a:p>
          </p:txBody>
        </p:sp>
        <p:sp>
          <p:nvSpPr>
            <p:cNvPr id="98680" name="Line 239"/>
            <p:cNvSpPr>
              <a:spLocks noChangeShapeType="1"/>
            </p:cNvSpPr>
            <p:nvPr/>
          </p:nvSpPr>
          <p:spPr bwMode="auto">
            <a:xfrm flipV="1">
              <a:off x="961" y="2077"/>
              <a:ext cx="2" cy="20"/>
            </a:xfrm>
            <a:prstGeom prst="line">
              <a:avLst/>
            </a:prstGeom>
            <a:noFill/>
            <a:ln w="3175">
              <a:noFill/>
              <a:round/>
              <a:headEnd/>
              <a:tailEnd/>
            </a:ln>
          </p:spPr>
          <p:txBody>
            <a:bodyPr/>
            <a:lstStyle/>
            <a:p>
              <a:endParaRPr lang="en-US"/>
            </a:p>
          </p:txBody>
        </p:sp>
        <p:sp>
          <p:nvSpPr>
            <p:cNvPr id="98681" name="Line 240"/>
            <p:cNvSpPr>
              <a:spLocks noChangeShapeType="1"/>
            </p:cNvSpPr>
            <p:nvPr/>
          </p:nvSpPr>
          <p:spPr bwMode="auto">
            <a:xfrm>
              <a:off x="963" y="2077"/>
              <a:ext cx="2" cy="16"/>
            </a:xfrm>
            <a:prstGeom prst="line">
              <a:avLst/>
            </a:prstGeom>
            <a:noFill/>
            <a:ln w="3175">
              <a:noFill/>
              <a:round/>
              <a:headEnd/>
              <a:tailEnd/>
            </a:ln>
          </p:spPr>
          <p:txBody>
            <a:bodyPr/>
            <a:lstStyle/>
            <a:p>
              <a:endParaRPr lang="en-US"/>
            </a:p>
          </p:txBody>
        </p:sp>
        <p:sp>
          <p:nvSpPr>
            <p:cNvPr id="98682" name="Line 241"/>
            <p:cNvSpPr>
              <a:spLocks noChangeShapeType="1"/>
            </p:cNvSpPr>
            <p:nvPr/>
          </p:nvSpPr>
          <p:spPr bwMode="auto">
            <a:xfrm>
              <a:off x="965" y="2093"/>
              <a:ext cx="1" cy="37"/>
            </a:xfrm>
            <a:prstGeom prst="line">
              <a:avLst/>
            </a:prstGeom>
            <a:noFill/>
            <a:ln w="3175">
              <a:noFill/>
              <a:round/>
              <a:headEnd/>
              <a:tailEnd/>
            </a:ln>
          </p:spPr>
          <p:txBody>
            <a:bodyPr/>
            <a:lstStyle/>
            <a:p>
              <a:endParaRPr lang="en-US"/>
            </a:p>
          </p:txBody>
        </p:sp>
        <p:sp>
          <p:nvSpPr>
            <p:cNvPr id="98683" name="Line 242"/>
            <p:cNvSpPr>
              <a:spLocks noChangeShapeType="1"/>
            </p:cNvSpPr>
            <p:nvPr/>
          </p:nvSpPr>
          <p:spPr bwMode="auto">
            <a:xfrm flipV="1">
              <a:off x="966" y="2114"/>
              <a:ext cx="2" cy="16"/>
            </a:xfrm>
            <a:prstGeom prst="line">
              <a:avLst/>
            </a:prstGeom>
            <a:noFill/>
            <a:ln w="3175">
              <a:noFill/>
              <a:round/>
              <a:headEnd/>
              <a:tailEnd/>
            </a:ln>
          </p:spPr>
          <p:txBody>
            <a:bodyPr/>
            <a:lstStyle/>
            <a:p>
              <a:endParaRPr lang="en-US"/>
            </a:p>
          </p:txBody>
        </p:sp>
        <p:sp>
          <p:nvSpPr>
            <p:cNvPr id="98684" name="Line 243"/>
            <p:cNvSpPr>
              <a:spLocks noChangeShapeType="1"/>
            </p:cNvSpPr>
            <p:nvPr/>
          </p:nvSpPr>
          <p:spPr bwMode="auto">
            <a:xfrm>
              <a:off x="968" y="2114"/>
              <a:ext cx="4" cy="8"/>
            </a:xfrm>
            <a:prstGeom prst="line">
              <a:avLst/>
            </a:prstGeom>
            <a:noFill/>
            <a:ln w="3175">
              <a:noFill/>
              <a:round/>
              <a:headEnd/>
              <a:tailEnd/>
            </a:ln>
          </p:spPr>
          <p:txBody>
            <a:bodyPr/>
            <a:lstStyle/>
            <a:p>
              <a:endParaRPr lang="en-US"/>
            </a:p>
          </p:txBody>
        </p:sp>
        <p:sp>
          <p:nvSpPr>
            <p:cNvPr id="98685" name="Line 244"/>
            <p:cNvSpPr>
              <a:spLocks noChangeShapeType="1"/>
            </p:cNvSpPr>
            <p:nvPr/>
          </p:nvSpPr>
          <p:spPr bwMode="auto">
            <a:xfrm flipV="1">
              <a:off x="972" y="2114"/>
              <a:ext cx="2" cy="8"/>
            </a:xfrm>
            <a:prstGeom prst="line">
              <a:avLst/>
            </a:prstGeom>
            <a:noFill/>
            <a:ln w="3175">
              <a:noFill/>
              <a:round/>
              <a:headEnd/>
              <a:tailEnd/>
            </a:ln>
          </p:spPr>
          <p:txBody>
            <a:bodyPr/>
            <a:lstStyle/>
            <a:p>
              <a:endParaRPr lang="en-US"/>
            </a:p>
          </p:txBody>
        </p:sp>
        <p:sp>
          <p:nvSpPr>
            <p:cNvPr id="98686" name="Line 245"/>
            <p:cNvSpPr>
              <a:spLocks noChangeShapeType="1"/>
            </p:cNvSpPr>
            <p:nvPr/>
          </p:nvSpPr>
          <p:spPr bwMode="auto">
            <a:xfrm>
              <a:off x="974" y="2114"/>
              <a:ext cx="1" cy="8"/>
            </a:xfrm>
            <a:prstGeom prst="line">
              <a:avLst/>
            </a:prstGeom>
            <a:noFill/>
            <a:ln w="3175">
              <a:noFill/>
              <a:round/>
              <a:headEnd/>
              <a:tailEnd/>
            </a:ln>
          </p:spPr>
          <p:txBody>
            <a:bodyPr/>
            <a:lstStyle/>
            <a:p>
              <a:endParaRPr lang="en-US"/>
            </a:p>
          </p:txBody>
        </p:sp>
        <p:sp>
          <p:nvSpPr>
            <p:cNvPr id="98687" name="Line 246"/>
            <p:cNvSpPr>
              <a:spLocks noChangeShapeType="1"/>
            </p:cNvSpPr>
            <p:nvPr/>
          </p:nvSpPr>
          <p:spPr bwMode="auto">
            <a:xfrm>
              <a:off x="975" y="2122"/>
              <a:ext cx="2" cy="20"/>
            </a:xfrm>
            <a:prstGeom prst="line">
              <a:avLst/>
            </a:prstGeom>
            <a:noFill/>
            <a:ln w="3175">
              <a:noFill/>
              <a:round/>
              <a:headEnd/>
              <a:tailEnd/>
            </a:ln>
          </p:spPr>
          <p:txBody>
            <a:bodyPr/>
            <a:lstStyle/>
            <a:p>
              <a:endParaRPr lang="en-US"/>
            </a:p>
          </p:txBody>
        </p:sp>
        <p:sp>
          <p:nvSpPr>
            <p:cNvPr id="98688" name="Line 247"/>
            <p:cNvSpPr>
              <a:spLocks noChangeShapeType="1"/>
            </p:cNvSpPr>
            <p:nvPr/>
          </p:nvSpPr>
          <p:spPr bwMode="auto">
            <a:xfrm flipV="1">
              <a:off x="977" y="2130"/>
              <a:ext cx="2" cy="12"/>
            </a:xfrm>
            <a:prstGeom prst="line">
              <a:avLst/>
            </a:prstGeom>
            <a:noFill/>
            <a:ln w="3175">
              <a:noFill/>
              <a:round/>
              <a:headEnd/>
              <a:tailEnd/>
            </a:ln>
          </p:spPr>
          <p:txBody>
            <a:bodyPr/>
            <a:lstStyle/>
            <a:p>
              <a:endParaRPr lang="en-US"/>
            </a:p>
          </p:txBody>
        </p:sp>
        <p:sp>
          <p:nvSpPr>
            <p:cNvPr id="98689" name="Line 248"/>
            <p:cNvSpPr>
              <a:spLocks noChangeShapeType="1"/>
            </p:cNvSpPr>
            <p:nvPr/>
          </p:nvSpPr>
          <p:spPr bwMode="auto">
            <a:xfrm>
              <a:off x="979" y="2130"/>
              <a:ext cx="2" cy="1"/>
            </a:xfrm>
            <a:prstGeom prst="line">
              <a:avLst/>
            </a:prstGeom>
            <a:noFill/>
            <a:ln w="3175">
              <a:noFill/>
              <a:round/>
              <a:headEnd/>
              <a:tailEnd/>
            </a:ln>
          </p:spPr>
          <p:txBody>
            <a:bodyPr/>
            <a:lstStyle/>
            <a:p>
              <a:endParaRPr lang="en-US"/>
            </a:p>
          </p:txBody>
        </p:sp>
        <p:sp>
          <p:nvSpPr>
            <p:cNvPr id="98690" name="Line 249"/>
            <p:cNvSpPr>
              <a:spLocks noChangeShapeType="1"/>
            </p:cNvSpPr>
            <p:nvPr/>
          </p:nvSpPr>
          <p:spPr bwMode="auto">
            <a:xfrm>
              <a:off x="981" y="2130"/>
              <a:ext cx="2" cy="1"/>
            </a:xfrm>
            <a:prstGeom prst="line">
              <a:avLst/>
            </a:prstGeom>
            <a:noFill/>
            <a:ln w="3175">
              <a:noFill/>
              <a:round/>
              <a:headEnd/>
              <a:tailEnd/>
            </a:ln>
          </p:spPr>
          <p:txBody>
            <a:bodyPr/>
            <a:lstStyle/>
            <a:p>
              <a:endParaRPr lang="en-US"/>
            </a:p>
          </p:txBody>
        </p:sp>
        <p:sp>
          <p:nvSpPr>
            <p:cNvPr id="98691" name="Line 250"/>
            <p:cNvSpPr>
              <a:spLocks noChangeShapeType="1"/>
            </p:cNvSpPr>
            <p:nvPr/>
          </p:nvSpPr>
          <p:spPr bwMode="auto">
            <a:xfrm>
              <a:off x="983" y="2130"/>
              <a:ext cx="1" cy="20"/>
            </a:xfrm>
            <a:prstGeom prst="line">
              <a:avLst/>
            </a:prstGeom>
            <a:noFill/>
            <a:ln w="3175">
              <a:noFill/>
              <a:round/>
              <a:headEnd/>
              <a:tailEnd/>
            </a:ln>
          </p:spPr>
          <p:txBody>
            <a:bodyPr/>
            <a:lstStyle/>
            <a:p>
              <a:endParaRPr lang="en-US"/>
            </a:p>
          </p:txBody>
        </p:sp>
        <p:sp>
          <p:nvSpPr>
            <p:cNvPr id="98692" name="Line 251"/>
            <p:cNvSpPr>
              <a:spLocks noChangeShapeType="1"/>
            </p:cNvSpPr>
            <p:nvPr/>
          </p:nvSpPr>
          <p:spPr bwMode="auto">
            <a:xfrm flipV="1">
              <a:off x="984" y="2142"/>
              <a:ext cx="4" cy="8"/>
            </a:xfrm>
            <a:prstGeom prst="line">
              <a:avLst/>
            </a:prstGeom>
            <a:noFill/>
            <a:ln w="3175">
              <a:noFill/>
              <a:round/>
              <a:headEnd/>
              <a:tailEnd/>
            </a:ln>
          </p:spPr>
          <p:txBody>
            <a:bodyPr/>
            <a:lstStyle/>
            <a:p>
              <a:endParaRPr lang="en-US"/>
            </a:p>
          </p:txBody>
        </p:sp>
        <p:sp>
          <p:nvSpPr>
            <p:cNvPr id="98693" name="Line 252"/>
            <p:cNvSpPr>
              <a:spLocks noChangeShapeType="1"/>
            </p:cNvSpPr>
            <p:nvPr/>
          </p:nvSpPr>
          <p:spPr bwMode="auto">
            <a:xfrm flipV="1">
              <a:off x="988" y="2134"/>
              <a:ext cx="2" cy="8"/>
            </a:xfrm>
            <a:prstGeom prst="line">
              <a:avLst/>
            </a:prstGeom>
            <a:noFill/>
            <a:ln w="3175">
              <a:noFill/>
              <a:round/>
              <a:headEnd/>
              <a:tailEnd/>
            </a:ln>
          </p:spPr>
          <p:txBody>
            <a:bodyPr/>
            <a:lstStyle/>
            <a:p>
              <a:endParaRPr lang="en-US"/>
            </a:p>
          </p:txBody>
        </p:sp>
        <p:sp>
          <p:nvSpPr>
            <p:cNvPr id="98694" name="Line 253"/>
            <p:cNvSpPr>
              <a:spLocks noChangeShapeType="1"/>
            </p:cNvSpPr>
            <p:nvPr/>
          </p:nvSpPr>
          <p:spPr bwMode="auto">
            <a:xfrm>
              <a:off x="990" y="2134"/>
              <a:ext cx="2" cy="16"/>
            </a:xfrm>
            <a:prstGeom prst="line">
              <a:avLst/>
            </a:prstGeom>
            <a:noFill/>
            <a:ln w="3175">
              <a:noFill/>
              <a:round/>
              <a:headEnd/>
              <a:tailEnd/>
            </a:ln>
          </p:spPr>
          <p:txBody>
            <a:bodyPr/>
            <a:lstStyle/>
            <a:p>
              <a:endParaRPr lang="en-US"/>
            </a:p>
          </p:txBody>
        </p:sp>
        <p:sp>
          <p:nvSpPr>
            <p:cNvPr id="98695" name="Line 254"/>
            <p:cNvSpPr>
              <a:spLocks noChangeShapeType="1"/>
            </p:cNvSpPr>
            <p:nvPr/>
          </p:nvSpPr>
          <p:spPr bwMode="auto">
            <a:xfrm flipV="1">
              <a:off x="992" y="2142"/>
              <a:ext cx="2" cy="8"/>
            </a:xfrm>
            <a:prstGeom prst="line">
              <a:avLst/>
            </a:prstGeom>
            <a:noFill/>
            <a:ln w="3175">
              <a:noFill/>
              <a:round/>
              <a:headEnd/>
              <a:tailEnd/>
            </a:ln>
          </p:spPr>
          <p:txBody>
            <a:bodyPr/>
            <a:lstStyle/>
            <a:p>
              <a:endParaRPr lang="en-US"/>
            </a:p>
          </p:txBody>
        </p:sp>
        <p:sp>
          <p:nvSpPr>
            <p:cNvPr id="98696" name="Line 255"/>
            <p:cNvSpPr>
              <a:spLocks noChangeShapeType="1"/>
            </p:cNvSpPr>
            <p:nvPr/>
          </p:nvSpPr>
          <p:spPr bwMode="auto">
            <a:xfrm>
              <a:off x="994" y="2142"/>
              <a:ext cx="1" cy="8"/>
            </a:xfrm>
            <a:prstGeom prst="line">
              <a:avLst/>
            </a:prstGeom>
            <a:noFill/>
            <a:ln w="3175">
              <a:noFill/>
              <a:round/>
              <a:headEnd/>
              <a:tailEnd/>
            </a:ln>
          </p:spPr>
          <p:txBody>
            <a:bodyPr/>
            <a:lstStyle/>
            <a:p>
              <a:endParaRPr lang="en-US"/>
            </a:p>
          </p:txBody>
        </p:sp>
        <p:sp>
          <p:nvSpPr>
            <p:cNvPr id="98697" name="Line 256"/>
            <p:cNvSpPr>
              <a:spLocks noChangeShapeType="1"/>
            </p:cNvSpPr>
            <p:nvPr/>
          </p:nvSpPr>
          <p:spPr bwMode="auto">
            <a:xfrm>
              <a:off x="995" y="2150"/>
              <a:ext cx="2" cy="1"/>
            </a:xfrm>
            <a:prstGeom prst="line">
              <a:avLst/>
            </a:prstGeom>
            <a:noFill/>
            <a:ln w="3175">
              <a:noFill/>
              <a:round/>
              <a:headEnd/>
              <a:tailEnd/>
            </a:ln>
          </p:spPr>
          <p:txBody>
            <a:bodyPr/>
            <a:lstStyle/>
            <a:p>
              <a:endParaRPr lang="en-US"/>
            </a:p>
          </p:txBody>
        </p:sp>
        <p:sp>
          <p:nvSpPr>
            <p:cNvPr id="98698" name="Line 257"/>
            <p:cNvSpPr>
              <a:spLocks noChangeShapeType="1"/>
            </p:cNvSpPr>
            <p:nvPr/>
          </p:nvSpPr>
          <p:spPr bwMode="auto">
            <a:xfrm>
              <a:off x="997" y="2150"/>
              <a:ext cx="2" cy="1"/>
            </a:xfrm>
            <a:prstGeom prst="line">
              <a:avLst/>
            </a:prstGeom>
            <a:noFill/>
            <a:ln w="3175">
              <a:noFill/>
              <a:round/>
              <a:headEnd/>
              <a:tailEnd/>
            </a:ln>
          </p:spPr>
          <p:txBody>
            <a:bodyPr/>
            <a:lstStyle/>
            <a:p>
              <a:endParaRPr lang="en-US"/>
            </a:p>
          </p:txBody>
        </p:sp>
        <p:sp>
          <p:nvSpPr>
            <p:cNvPr id="98699" name="Rectangle 258"/>
            <p:cNvSpPr>
              <a:spLocks noChangeArrowheads="1"/>
            </p:cNvSpPr>
            <p:nvPr/>
          </p:nvSpPr>
          <p:spPr bwMode="auto">
            <a:xfrm>
              <a:off x="512" y="2203"/>
              <a:ext cx="480" cy="50"/>
            </a:xfrm>
            <a:prstGeom prst="rect">
              <a:avLst/>
            </a:prstGeom>
            <a:noFill/>
            <a:ln w="9525">
              <a:noFill/>
              <a:miter lim="800000"/>
              <a:headEnd/>
              <a:tailEnd/>
            </a:ln>
          </p:spPr>
          <p:txBody>
            <a:bodyPr wrap="none" lIns="0" tIns="0" rIns="0" bIns="0">
              <a:spAutoFit/>
            </a:bodyPr>
            <a:lstStyle/>
            <a:p>
              <a:pPr algn="ctr" eaLnBrk="1" hangingPunct="1"/>
              <a:r>
                <a:rPr lang="en-US" sz="500">
                  <a:solidFill>
                    <a:srgbClr val="000000"/>
                  </a:solidFill>
                  <a:latin typeface="Geneva" pitchFamily="-107" charset="0"/>
                </a:rPr>
                <a:t>Channels (FL2-H-PKH26)</a:t>
              </a:r>
              <a:endParaRPr lang="en-US" b="1">
                <a:solidFill>
                  <a:srgbClr val="FFCC00"/>
                </a:solidFill>
                <a:latin typeface="Arial" charset="0"/>
              </a:endParaRPr>
            </a:p>
          </p:txBody>
        </p:sp>
        <p:sp>
          <p:nvSpPr>
            <p:cNvPr id="98700" name="Line 259"/>
            <p:cNvSpPr>
              <a:spLocks noChangeShapeType="1"/>
            </p:cNvSpPr>
            <p:nvPr/>
          </p:nvSpPr>
          <p:spPr bwMode="auto">
            <a:xfrm>
              <a:off x="477" y="2150"/>
              <a:ext cx="522" cy="1"/>
            </a:xfrm>
            <a:prstGeom prst="line">
              <a:avLst/>
            </a:prstGeom>
            <a:noFill/>
            <a:ln w="3175">
              <a:noFill/>
              <a:round/>
              <a:headEnd/>
              <a:tailEnd/>
            </a:ln>
          </p:spPr>
          <p:txBody>
            <a:bodyPr/>
            <a:lstStyle/>
            <a:p>
              <a:endParaRPr lang="en-US"/>
            </a:p>
          </p:txBody>
        </p:sp>
        <p:sp>
          <p:nvSpPr>
            <p:cNvPr id="98701" name="Line 260"/>
            <p:cNvSpPr>
              <a:spLocks noChangeShapeType="1"/>
            </p:cNvSpPr>
            <p:nvPr/>
          </p:nvSpPr>
          <p:spPr bwMode="auto">
            <a:xfrm>
              <a:off x="477" y="2150"/>
              <a:ext cx="1" cy="29"/>
            </a:xfrm>
            <a:prstGeom prst="line">
              <a:avLst/>
            </a:prstGeom>
            <a:noFill/>
            <a:ln w="3175">
              <a:noFill/>
              <a:round/>
              <a:headEnd/>
              <a:tailEnd/>
            </a:ln>
          </p:spPr>
          <p:txBody>
            <a:bodyPr/>
            <a:lstStyle/>
            <a:p>
              <a:endParaRPr lang="en-US"/>
            </a:p>
          </p:txBody>
        </p:sp>
        <p:sp>
          <p:nvSpPr>
            <p:cNvPr id="98702" name="Rectangle 261"/>
            <p:cNvSpPr>
              <a:spLocks noChangeArrowheads="1"/>
            </p:cNvSpPr>
            <p:nvPr/>
          </p:nvSpPr>
          <p:spPr bwMode="auto">
            <a:xfrm>
              <a:off x="474" y="2178"/>
              <a:ext cx="21" cy="40"/>
            </a:xfrm>
            <a:prstGeom prst="rect">
              <a:avLst/>
            </a:prstGeom>
            <a:noFill/>
            <a:ln w="9525">
              <a:noFill/>
              <a:miter lim="800000"/>
              <a:headEnd/>
              <a:tailEnd/>
            </a:ln>
          </p:spPr>
          <p:txBody>
            <a:bodyPr wrap="none" lIns="0" tIns="0" rIns="0" bIns="0">
              <a:spAutoFit/>
            </a:bodyPr>
            <a:lstStyle/>
            <a:p>
              <a:pPr algn="ctr" eaLnBrk="1" hangingPunct="1"/>
              <a:r>
                <a:rPr lang="en-US" sz="400">
                  <a:solidFill>
                    <a:srgbClr val="000000"/>
                  </a:solidFill>
                  <a:latin typeface="Geneva" pitchFamily="-107" charset="0"/>
                </a:rPr>
                <a:t>0</a:t>
              </a:r>
              <a:endParaRPr lang="en-US" b="1">
                <a:solidFill>
                  <a:srgbClr val="FFCC00"/>
                </a:solidFill>
                <a:latin typeface="Arial" charset="0"/>
              </a:endParaRPr>
            </a:p>
          </p:txBody>
        </p:sp>
        <p:sp>
          <p:nvSpPr>
            <p:cNvPr id="98703" name="Line 262"/>
            <p:cNvSpPr>
              <a:spLocks noChangeShapeType="1"/>
            </p:cNvSpPr>
            <p:nvPr/>
          </p:nvSpPr>
          <p:spPr bwMode="auto">
            <a:xfrm>
              <a:off x="499" y="2150"/>
              <a:ext cx="1" cy="12"/>
            </a:xfrm>
            <a:prstGeom prst="line">
              <a:avLst/>
            </a:prstGeom>
            <a:noFill/>
            <a:ln w="3175">
              <a:noFill/>
              <a:round/>
              <a:headEnd/>
              <a:tailEnd/>
            </a:ln>
          </p:spPr>
          <p:txBody>
            <a:bodyPr/>
            <a:lstStyle/>
            <a:p>
              <a:endParaRPr lang="en-US"/>
            </a:p>
          </p:txBody>
        </p:sp>
        <p:sp>
          <p:nvSpPr>
            <p:cNvPr id="98704" name="Line 263"/>
            <p:cNvSpPr>
              <a:spLocks noChangeShapeType="1"/>
            </p:cNvSpPr>
            <p:nvPr/>
          </p:nvSpPr>
          <p:spPr bwMode="auto">
            <a:xfrm>
              <a:off x="519" y="2150"/>
              <a:ext cx="1" cy="12"/>
            </a:xfrm>
            <a:prstGeom prst="line">
              <a:avLst/>
            </a:prstGeom>
            <a:noFill/>
            <a:ln w="3175">
              <a:noFill/>
              <a:round/>
              <a:headEnd/>
              <a:tailEnd/>
            </a:ln>
          </p:spPr>
          <p:txBody>
            <a:bodyPr/>
            <a:lstStyle/>
            <a:p>
              <a:endParaRPr lang="en-US"/>
            </a:p>
          </p:txBody>
        </p:sp>
        <p:sp>
          <p:nvSpPr>
            <p:cNvPr id="98705" name="Line 264"/>
            <p:cNvSpPr>
              <a:spLocks noChangeShapeType="1"/>
            </p:cNvSpPr>
            <p:nvPr/>
          </p:nvSpPr>
          <p:spPr bwMode="auto">
            <a:xfrm>
              <a:off x="539" y="2150"/>
              <a:ext cx="1" cy="12"/>
            </a:xfrm>
            <a:prstGeom prst="line">
              <a:avLst/>
            </a:prstGeom>
            <a:noFill/>
            <a:ln w="3175">
              <a:noFill/>
              <a:round/>
              <a:headEnd/>
              <a:tailEnd/>
            </a:ln>
          </p:spPr>
          <p:txBody>
            <a:bodyPr/>
            <a:lstStyle/>
            <a:p>
              <a:endParaRPr lang="en-US"/>
            </a:p>
          </p:txBody>
        </p:sp>
        <p:sp>
          <p:nvSpPr>
            <p:cNvPr id="98706" name="Line 265"/>
            <p:cNvSpPr>
              <a:spLocks noChangeShapeType="1"/>
            </p:cNvSpPr>
            <p:nvPr/>
          </p:nvSpPr>
          <p:spPr bwMode="auto">
            <a:xfrm>
              <a:off x="561" y="2150"/>
              <a:ext cx="1" cy="12"/>
            </a:xfrm>
            <a:prstGeom prst="line">
              <a:avLst/>
            </a:prstGeom>
            <a:noFill/>
            <a:ln w="3175">
              <a:noFill/>
              <a:round/>
              <a:headEnd/>
              <a:tailEnd/>
            </a:ln>
          </p:spPr>
          <p:txBody>
            <a:bodyPr/>
            <a:lstStyle/>
            <a:p>
              <a:endParaRPr lang="en-US"/>
            </a:p>
          </p:txBody>
        </p:sp>
        <p:sp>
          <p:nvSpPr>
            <p:cNvPr id="98707" name="Line 266"/>
            <p:cNvSpPr>
              <a:spLocks noChangeShapeType="1"/>
            </p:cNvSpPr>
            <p:nvPr/>
          </p:nvSpPr>
          <p:spPr bwMode="auto">
            <a:xfrm>
              <a:off x="581" y="2150"/>
              <a:ext cx="1" cy="29"/>
            </a:xfrm>
            <a:prstGeom prst="line">
              <a:avLst/>
            </a:prstGeom>
            <a:noFill/>
            <a:ln w="3175">
              <a:noFill/>
              <a:round/>
              <a:headEnd/>
              <a:tailEnd/>
            </a:ln>
          </p:spPr>
          <p:txBody>
            <a:bodyPr/>
            <a:lstStyle/>
            <a:p>
              <a:endParaRPr lang="en-US"/>
            </a:p>
          </p:txBody>
        </p:sp>
        <p:sp>
          <p:nvSpPr>
            <p:cNvPr id="98708" name="Rectangle 267"/>
            <p:cNvSpPr>
              <a:spLocks noChangeArrowheads="1"/>
            </p:cNvSpPr>
            <p:nvPr/>
          </p:nvSpPr>
          <p:spPr bwMode="auto">
            <a:xfrm>
              <a:off x="566" y="2178"/>
              <a:ext cx="42" cy="40"/>
            </a:xfrm>
            <a:prstGeom prst="rect">
              <a:avLst/>
            </a:prstGeom>
            <a:noFill/>
            <a:ln w="9525">
              <a:noFill/>
              <a:miter lim="800000"/>
              <a:headEnd/>
              <a:tailEnd/>
            </a:ln>
          </p:spPr>
          <p:txBody>
            <a:bodyPr wrap="none" lIns="0" tIns="0" rIns="0" bIns="0">
              <a:spAutoFit/>
            </a:bodyPr>
            <a:lstStyle/>
            <a:p>
              <a:pPr algn="ctr" eaLnBrk="1" hangingPunct="1"/>
              <a:r>
                <a:rPr lang="en-US" sz="400">
                  <a:solidFill>
                    <a:srgbClr val="000000"/>
                  </a:solidFill>
                  <a:latin typeface="Geneva" pitchFamily="-107" charset="0"/>
                </a:rPr>
                <a:t>50</a:t>
              </a:r>
              <a:endParaRPr lang="en-US" b="1">
                <a:solidFill>
                  <a:srgbClr val="FFCC00"/>
                </a:solidFill>
                <a:latin typeface="Arial" charset="0"/>
              </a:endParaRPr>
            </a:p>
          </p:txBody>
        </p:sp>
        <p:sp>
          <p:nvSpPr>
            <p:cNvPr id="98709" name="Line 268"/>
            <p:cNvSpPr>
              <a:spLocks noChangeShapeType="1"/>
            </p:cNvSpPr>
            <p:nvPr/>
          </p:nvSpPr>
          <p:spPr bwMode="auto">
            <a:xfrm>
              <a:off x="600" y="2150"/>
              <a:ext cx="1" cy="12"/>
            </a:xfrm>
            <a:prstGeom prst="line">
              <a:avLst/>
            </a:prstGeom>
            <a:noFill/>
            <a:ln w="3175">
              <a:noFill/>
              <a:round/>
              <a:headEnd/>
              <a:tailEnd/>
            </a:ln>
          </p:spPr>
          <p:txBody>
            <a:bodyPr/>
            <a:lstStyle/>
            <a:p>
              <a:endParaRPr lang="en-US"/>
            </a:p>
          </p:txBody>
        </p:sp>
        <p:sp>
          <p:nvSpPr>
            <p:cNvPr id="98710" name="Line 269"/>
            <p:cNvSpPr>
              <a:spLocks noChangeShapeType="1"/>
            </p:cNvSpPr>
            <p:nvPr/>
          </p:nvSpPr>
          <p:spPr bwMode="auto">
            <a:xfrm>
              <a:off x="622" y="2150"/>
              <a:ext cx="1" cy="12"/>
            </a:xfrm>
            <a:prstGeom prst="line">
              <a:avLst/>
            </a:prstGeom>
            <a:noFill/>
            <a:ln w="3175">
              <a:noFill/>
              <a:round/>
              <a:headEnd/>
              <a:tailEnd/>
            </a:ln>
          </p:spPr>
          <p:txBody>
            <a:bodyPr/>
            <a:lstStyle/>
            <a:p>
              <a:endParaRPr lang="en-US"/>
            </a:p>
          </p:txBody>
        </p:sp>
        <p:sp>
          <p:nvSpPr>
            <p:cNvPr id="98711" name="Line 270"/>
            <p:cNvSpPr>
              <a:spLocks noChangeShapeType="1"/>
            </p:cNvSpPr>
            <p:nvPr/>
          </p:nvSpPr>
          <p:spPr bwMode="auto">
            <a:xfrm>
              <a:off x="642" y="2150"/>
              <a:ext cx="1" cy="12"/>
            </a:xfrm>
            <a:prstGeom prst="line">
              <a:avLst/>
            </a:prstGeom>
            <a:noFill/>
            <a:ln w="3175">
              <a:noFill/>
              <a:round/>
              <a:headEnd/>
              <a:tailEnd/>
            </a:ln>
          </p:spPr>
          <p:txBody>
            <a:bodyPr/>
            <a:lstStyle/>
            <a:p>
              <a:endParaRPr lang="en-US"/>
            </a:p>
          </p:txBody>
        </p:sp>
        <p:sp>
          <p:nvSpPr>
            <p:cNvPr id="98712" name="Line 271"/>
            <p:cNvSpPr>
              <a:spLocks noChangeShapeType="1"/>
            </p:cNvSpPr>
            <p:nvPr/>
          </p:nvSpPr>
          <p:spPr bwMode="auto">
            <a:xfrm>
              <a:off x="662" y="2150"/>
              <a:ext cx="1" cy="12"/>
            </a:xfrm>
            <a:prstGeom prst="line">
              <a:avLst/>
            </a:prstGeom>
            <a:noFill/>
            <a:ln w="3175">
              <a:noFill/>
              <a:round/>
              <a:headEnd/>
              <a:tailEnd/>
            </a:ln>
          </p:spPr>
          <p:txBody>
            <a:bodyPr/>
            <a:lstStyle/>
            <a:p>
              <a:endParaRPr lang="en-US"/>
            </a:p>
          </p:txBody>
        </p:sp>
        <p:sp>
          <p:nvSpPr>
            <p:cNvPr id="98713" name="Line 272"/>
            <p:cNvSpPr>
              <a:spLocks noChangeShapeType="1"/>
            </p:cNvSpPr>
            <p:nvPr/>
          </p:nvSpPr>
          <p:spPr bwMode="auto">
            <a:xfrm>
              <a:off x="684" y="2150"/>
              <a:ext cx="1" cy="29"/>
            </a:xfrm>
            <a:prstGeom prst="line">
              <a:avLst/>
            </a:prstGeom>
            <a:noFill/>
            <a:ln w="3175">
              <a:noFill/>
              <a:round/>
              <a:headEnd/>
              <a:tailEnd/>
            </a:ln>
          </p:spPr>
          <p:txBody>
            <a:bodyPr/>
            <a:lstStyle/>
            <a:p>
              <a:endParaRPr lang="en-US"/>
            </a:p>
          </p:txBody>
        </p:sp>
        <p:sp>
          <p:nvSpPr>
            <p:cNvPr id="98714" name="Rectangle 273"/>
            <p:cNvSpPr>
              <a:spLocks noChangeArrowheads="1"/>
            </p:cNvSpPr>
            <p:nvPr/>
          </p:nvSpPr>
          <p:spPr bwMode="auto">
            <a:xfrm>
              <a:off x="659" y="2178"/>
              <a:ext cx="63" cy="40"/>
            </a:xfrm>
            <a:prstGeom prst="rect">
              <a:avLst/>
            </a:prstGeom>
            <a:noFill/>
            <a:ln w="9525">
              <a:noFill/>
              <a:miter lim="800000"/>
              <a:headEnd/>
              <a:tailEnd/>
            </a:ln>
          </p:spPr>
          <p:txBody>
            <a:bodyPr wrap="none" lIns="0" tIns="0" rIns="0" bIns="0">
              <a:spAutoFit/>
            </a:bodyPr>
            <a:lstStyle/>
            <a:p>
              <a:pPr algn="ctr" eaLnBrk="1" hangingPunct="1"/>
              <a:r>
                <a:rPr lang="en-US" sz="400">
                  <a:solidFill>
                    <a:srgbClr val="000000"/>
                  </a:solidFill>
                  <a:latin typeface="Geneva" pitchFamily="-107" charset="0"/>
                </a:rPr>
                <a:t>100</a:t>
              </a:r>
              <a:endParaRPr lang="en-US" b="1">
                <a:solidFill>
                  <a:srgbClr val="FFCC00"/>
                </a:solidFill>
                <a:latin typeface="Arial" charset="0"/>
              </a:endParaRPr>
            </a:p>
          </p:txBody>
        </p:sp>
        <p:sp>
          <p:nvSpPr>
            <p:cNvPr id="98715" name="Line 274"/>
            <p:cNvSpPr>
              <a:spLocks noChangeShapeType="1"/>
            </p:cNvSpPr>
            <p:nvPr/>
          </p:nvSpPr>
          <p:spPr bwMode="auto">
            <a:xfrm>
              <a:off x="704" y="2150"/>
              <a:ext cx="1" cy="12"/>
            </a:xfrm>
            <a:prstGeom prst="line">
              <a:avLst/>
            </a:prstGeom>
            <a:noFill/>
            <a:ln w="3175">
              <a:noFill/>
              <a:round/>
              <a:headEnd/>
              <a:tailEnd/>
            </a:ln>
          </p:spPr>
          <p:txBody>
            <a:bodyPr/>
            <a:lstStyle/>
            <a:p>
              <a:endParaRPr lang="en-US"/>
            </a:p>
          </p:txBody>
        </p:sp>
        <p:sp>
          <p:nvSpPr>
            <p:cNvPr id="98716" name="Line 275"/>
            <p:cNvSpPr>
              <a:spLocks noChangeShapeType="1"/>
            </p:cNvSpPr>
            <p:nvPr/>
          </p:nvSpPr>
          <p:spPr bwMode="auto">
            <a:xfrm>
              <a:off x="724" y="2150"/>
              <a:ext cx="1" cy="12"/>
            </a:xfrm>
            <a:prstGeom prst="line">
              <a:avLst/>
            </a:prstGeom>
            <a:noFill/>
            <a:ln w="3175">
              <a:noFill/>
              <a:round/>
              <a:headEnd/>
              <a:tailEnd/>
            </a:ln>
          </p:spPr>
          <p:txBody>
            <a:bodyPr/>
            <a:lstStyle/>
            <a:p>
              <a:endParaRPr lang="en-US"/>
            </a:p>
          </p:txBody>
        </p:sp>
        <p:sp>
          <p:nvSpPr>
            <p:cNvPr id="98717" name="Line 276"/>
            <p:cNvSpPr>
              <a:spLocks noChangeShapeType="1"/>
            </p:cNvSpPr>
            <p:nvPr/>
          </p:nvSpPr>
          <p:spPr bwMode="auto">
            <a:xfrm>
              <a:off x="745" y="2150"/>
              <a:ext cx="1" cy="12"/>
            </a:xfrm>
            <a:prstGeom prst="line">
              <a:avLst/>
            </a:prstGeom>
            <a:noFill/>
            <a:ln w="3175">
              <a:noFill/>
              <a:round/>
              <a:headEnd/>
              <a:tailEnd/>
            </a:ln>
          </p:spPr>
          <p:txBody>
            <a:bodyPr/>
            <a:lstStyle/>
            <a:p>
              <a:endParaRPr lang="en-US"/>
            </a:p>
          </p:txBody>
        </p:sp>
        <p:sp>
          <p:nvSpPr>
            <p:cNvPr id="98718" name="Line 277"/>
            <p:cNvSpPr>
              <a:spLocks noChangeShapeType="1"/>
            </p:cNvSpPr>
            <p:nvPr/>
          </p:nvSpPr>
          <p:spPr bwMode="auto">
            <a:xfrm>
              <a:off x="765" y="2150"/>
              <a:ext cx="1" cy="12"/>
            </a:xfrm>
            <a:prstGeom prst="line">
              <a:avLst/>
            </a:prstGeom>
            <a:noFill/>
            <a:ln w="3175">
              <a:noFill/>
              <a:round/>
              <a:headEnd/>
              <a:tailEnd/>
            </a:ln>
          </p:spPr>
          <p:txBody>
            <a:bodyPr/>
            <a:lstStyle/>
            <a:p>
              <a:endParaRPr lang="en-US"/>
            </a:p>
          </p:txBody>
        </p:sp>
        <p:sp>
          <p:nvSpPr>
            <p:cNvPr id="98719" name="Line 278"/>
            <p:cNvSpPr>
              <a:spLocks noChangeShapeType="1"/>
            </p:cNvSpPr>
            <p:nvPr/>
          </p:nvSpPr>
          <p:spPr bwMode="auto">
            <a:xfrm>
              <a:off x="785" y="2150"/>
              <a:ext cx="1" cy="29"/>
            </a:xfrm>
            <a:prstGeom prst="line">
              <a:avLst/>
            </a:prstGeom>
            <a:noFill/>
            <a:ln w="3175">
              <a:noFill/>
              <a:round/>
              <a:headEnd/>
              <a:tailEnd/>
            </a:ln>
          </p:spPr>
          <p:txBody>
            <a:bodyPr/>
            <a:lstStyle/>
            <a:p>
              <a:endParaRPr lang="en-US"/>
            </a:p>
          </p:txBody>
        </p:sp>
        <p:sp>
          <p:nvSpPr>
            <p:cNvPr id="98720" name="Rectangle 279"/>
            <p:cNvSpPr>
              <a:spLocks noChangeArrowheads="1"/>
            </p:cNvSpPr>
            <p:nvPr/>
          </p:nvSpPr>
          <p:spPr bwMode="auto">
            <a:xfrm>
              <a:off x="763" y="2178"/>
              <a:ext cx="63" cy="40"/>
            </a:xfrm>
            <a:prstGeom prst="rect">
              <a:avLst/>
            </a:prstGeom>
            <a:noFill/>
            <a:ln w="9525">
              <a:noFill/>
              <a:miter lim="800000"/>
              <a:headEnd/>
              <a:tailEnd/>
            </a:ln>
          </p:spPr>
          <p:txBody>
            <a:bodyPr wrap="none" lIns="0" tIns="0" rIns="0" bIns="0">
              <a:spAutoFit/>
            </a:bodyPr>
            <a:lstStyle/>
            <a:p>
              <a:pPr algn="ctr" eaLnBrk="1" hangingPunct="1"/>
              <a:r>
                <a:rPr lang="en-US" sz="400">
                  <a:solidFill>
                    <a:srgbClr val="000000"/>
                  </a:solidFill>
                  <a:latin typeface="Geneva" pitchFamily="-107" charset="0"/>
                </a:rPr>
                <a:t>150</a:t>
              </a:r>
              <a:endParaRPr lang="en-US" b="1">
                <a:solidFill>
                  <a:srgbClr val="FFCC00"/>
                </a:solidFill>
                <a:latin typeface="Arial" charset="0"/>
              </a:endParaRPr>
            </a:p>
          </p:txBody>
        </p:sp>
        <p:sp>
          <p:nvSpPr>
            <p:cNvPr id="98721" name="Line 280"/>
            <p:cNvSpPr>
              <a:spLocks noChangeShapeType="1"/>
            </p:cNvSpPr>
            <p:nvPr/>
          </p:nvSpPr>
          <p:spPr bwMode="auto">
            <a:xfrm>
              <a:off x="807" y="2150"/>
              <a:ext cx="1" cy="12"/>
            </a:xfrm>
            <a:prstGeom prst="line">
              <a:avLst/>
            </a:prstGeom>
            <a:noFill/>
            <a:ln w="3175">
              <a:noFill/>
              <a:round/>
              <a:headEnd/>
              <a:tailEnd/>
            </a:ln>
          </p:spPr>
          <p:txBody>
            <a:bodyPr/>
            <a:lstStyle/>
            <a:p>
              <a:endParaRPr lang="en-US"/>
            </a:p>
          </p:txBody>
        </p:sp>
        <p:sp>
          <p:nvSpPr>
            <p:cNvPr id="98722" name="Line 281"/>
            <p:cNvSpPr>
              <a:spLocks noChangeShapeType="1"/>
            </p:cNvSpPr>
            <p:nvPr/>
          </p:nvSpPr>
          <p:spPr bwMode="auto">
            <a:xfrm>
              <a:off x="827" y="2150"/>
              <a:ext cx="1" cy="12"/>
            </a:xfrm>
            <a:prstGeom prst="line">
              <a:avLst/>
            </a:prstGeom>
            <a:noFill/>
            <a:ln w="3175">
              <a:noFill/>
              <a:round/>
              <a:headEnd/>
              <a:tailEnd/>
            </a:ln>
          </p:spPr>
          <p:txBody>
            <a:bodyPr/>
            <a:lstStyle/>
            <a:p>
              <a:endParaRPr lang="en-US"/>
            </a:p>
          </p:txBody>
        </p:sp>
        <p:sp>
          <p:nvSpPr>
            <p:cNvPr id="98723" name="Line 282"/>
            <p:cNvSpPr>
              <a:spLocks noChangeShapeType="1"/>
            </p:cNvSpPr>
            <p:nvPr/>
          </p:nvSpPr>
          <p:spPr bwMode="auto">
            <a:xfrm>
              <a:off x="847" y="2150"/>
              <a:ext cx="1" cy="12"/>
            </a:xfrm>
            <a:prstGeom prst="line">
              <a:avLst/>
            </a:prstGeom>
            <a:noFill/>
            <a:ln w="3175">
              <a:noFill/>
              <a:round/>
              <a:headEnd/>
              <a:tailEnd/>
            </a:ln>
          </p:spPr>
          <p:txBody>
            <a:bodyPr/>
            <a:lstStyle/>
            <a:p>
              <a:endParaRPr lang="en-US"/>
            </a:p>
          </p:txBody>
        </p:sp>
        <p:sp>
          <p:nvSpPr>
            <p:cNvPr id="98724" name="Line 283"/>
            <p:cNvSpPr>
              <a:spLocks noChangeShapeType="1"/>
            </p:cNvSpPr>
            <p:nvPr/>
          </p:nvSpPr>
          <p:spPr bwMode="auto">
            <a:xfrm>
              <a:off x="869" y="2150"/>
              <a:ext cx="1" cy="12"/>
            </a:xfrm>
            <a:prstGeom prst="line">
              <a:avLst/>
            </a:prstGeom>
            <a:noFill/>
            <a:ln w="3175">
              <a:noFill/>
              <a:round/>
              <a:headEnd/>
              <a:tailEnd/>
            </a:ln>
          </p:spPr>
          <p:txBody>
            <a:bodyPr/>
            <a:lstStyle/>
            <a:p>
              <a:endParaRPr lang="en-US"/>
            </a:p>
          </p:txBody>
        </p:sp>
        <p:sp>
          <p:nvSpPr>
            <p:cNvPr id="98725" name="Line 284"/>
            <p:cNvSpPr>
              <a:spLocks noChangeShapeType="1"/>
            </p:cNvSpPr>
            <p:nvPr/>
          </p:nvSpPr>
          <p:spPr bwMode="auto">
            <a:xfrm>
              <a:off x="888" y="2150"/>
              <a:ext cx="1" cy="29"/>
            </a:xfrm>
            <a:prstGeom prst="line">
              <a:avLst/>
            </a:prstGeom>
            <a:noFill/>
            <a:ln w="3175">
              <a:noFill/>
              <a:round/>
              <a:headEnd/>
              <a:tailEnd/>
            </a:ln>
          </p:spPr>
          <p:txBody>
            <a:bodyPr/>
            <a:lstStyle/>
            <a:p>
              <a:endParaRPr lang="en-US"/>
            </a:p>
          </p:txBody>
        </p:sp>
        <p:sp>
          <p:nvSpPr>
            <p:cNvPr id="98726" name="Rectangle 285"/>
            <p:cNvSpPr>
              <a:spLocks noChangeArrowheads="1"/>
            </p:cNvSpPr>
            <p:nvPr/>
          </p:nvSpPr>
          <p:spPr bwMode="auto">
            <a:xfrm>
              <a:off x="866" y="2178"/>
              <a:ext cx="63" cy="40"/>
            </a:xfrm>
            <a:prstGeom prst="rect">
              <a:avLst/>
            </a:prstGeom>
            <a:noFill/>
            <a:ln w="9525">
              <a:noFill/>
              <a:miter lim="800000"/>
              <a:headEnd/>
              <a:tailEnd/>
            </a:ln>
          </p:spPr>
          <p:txBody>
            <a:bodyPr wrap="none" lIns="0" tIns="0" rIns="0" bIns="0">
              <a:spAutoFit/>
            </a:bodyPr>
            <a:lstStyle/>
            <a:p>
              <a:pPr algn="ctr" eaLnBrk="1" hangingPunct="1"/>
              <a:r>
                <a:rPr lang="en-US" sz="400">
                  <a:solidFill>
                    <a:srgbClr val="000000"/>
                  </a:solidFill>
                  <a:latin typeface="Geneva" pitchFamily="-107" charset="0"/>
                </a:rPr>
                <a:t>200</a:t>
              </a:r>
              <a:endParaRPr lang="en-US" b="1">
                <a:solidFill>
                  <a:srgbClr val="FFCC00"/>
                </a:solidFill>
                <a:latin typeface="Arial" charset="0"/>
              </a:endParaRPr>
            </a:p>
          </p:txBody>
        </p:sp>
        <p:sp>
          <p:nvSpPr>
            <p:cNvPr id="98727" name="Line 286"/>
            <p:cNvSpPr>
              <a:spLocks noChangeShapeType="1"/>
            </p:cNvSpPr>
            <p:nvPr/>
          </p:nvSpPr>
          <p:spPr bwMode="auto">
            <a:xfrm>
              <a:off x="910" y="2150"/>
              <a:ext cx="1" cy="12"/>
            </a:xfrm>
            <a:prstGeom prst="line">
              <a:avLst/>
            </a:prstGeom>
            <a:noFill/>
            <a:ln w="3175">
              <a:noFill/>
              <a:round/>
              <a:headEnd/>
              <a:tailEnd/>
            </a:ln>
          </p:spPr>
          <p:txBody>
            <a:bodyPr/>
            <a:lstStyle/>
            <a:p>
              <a:endParaRPr lang="en-US"/>
            </a:p>
          </p:txBody>
        </p:sp>
        <p:sp>
          <p:nvSpPr>
            <p:cNvPr id="98728" name="Line 287"/>
            <p:cNvSpPr>
              <a:spLocks noChangeShapeType="1"/>
            </p:cNvSpPr>
            <p:nvPr/>
          </p:nvSpPr>
          <p:spPr bwMode="auto">
            <a:xfrm>
              <a:off x="930" y="2150"/>
              <a:ext cx="1" cy="12"/>
            </a:xfrm>
            <a:prstGeom prst="line">
              <a:avLst/>
            </a:prstGeom>
            <a:noFill/>
            <a:ln w="3175">
              <a:noFill/>
              <a:round/>
              <a:headEnd/>
              <a:tailEnd/>
            </a:ln>
          </p:spPr>
          <p:txBody>
            <a:bodyPr/>
            <a:lstStyle/>
            <a:p>
              <a:endParaRPr lang="en-US"/>
            </a:p>
          </p:txBody>
        </p:sp>
        <p:sp>
          <p:nvSpPr>
            <p:cNvPr id="98729" name="Line 288"/>
            <p:cNvSpPr>
              <a:spLocks noChangeShapeType="1"/>
            </p:cNvSpPr>
            <p:nvPr/>
          </p:nvSpPr>
          <p:spPr bwMode="auto">
            <a:xfrm>
              <a:off x="950" y="2150"/>
              <a:ext cx="1" cy="12"/>
            </a:xfrm>
            <a:prstGeom prst="line">
              <a:avLst/>
            </a:prstGeom>
            <a:noFill/>
            <a:ln w="3175">
              <a:noFill/>
              <a:round/>
              <a:headEnd/>
              <a:tailEnd/>
            </a:ln>
          </p:spPr>
          <p:txBody>
            <a:bodyPr/>
            <a:lstStyle/>
            <a:p>
              <a:endParaRPr lang="en-US"/>
            </a:p>
          </p:txBody>
        </p:sp>
        <p:sp>
          <p:nvSpPr>
            <p:cNvPr id="98730" name="Line 289"/>
            <p:cNvSpPr>
              <a:spLocks noChangeShapeType="1"/>
            </p:cNvSpPr>
            <p:nvPr/>
          </p:nvSpPr>
          <p:spPr bwMode="auto">
            <a:xfrm>
              <a:off x="972" y="2150"/>
              <a:ext cx="1" cy="12"/>
            </a:xfrm>
            <a:prstGeom prst="line">
              <a:avLst/>
            </a:prstGeom>
            <a:noFill/>
            <a:ln w="3175">
              <a:noFill/>
              <a:round/>
              <a:headEnd/>
              <a:tailEnd/>
            </a:ln>
          </p:spPr>
          <p:txBody>
            <a:bodyPr/>
            <a:lstStyle/>
            <a:p>
              <a:endParaRPr lang="en-US"/>
            </a:p>
          </p:txBody>
        </p:sp>
        <p:sp>
          <p:nvSpPr>
            <p:cNvPr id="98731" name="Line 290"/>
            <p:cNvSpPr>
              <a:spLocks noChangeShapeType="1"/>
            </p:cNvSpPr>
            <p:nvPr/>
          </p:nvSpPr>
          <p:spPr bwMode="auto">
            <a:xfrm>
              <a:off x="992" y="2150"/>
              <a:ext cx="1" cy="29"/>
            </a:xfrm>
            <a:prstGeom prst="line">
              <a:avLst/>
            </a:prstGeom>
            <a:noFill/>
            <a:ln w="3175">
              <a:noFill/>
              <a:round/>
              <a:headEnd/>
              <a:tailEnd/>
            </a:ln>
          </p:spPr>
          <p:txBody>
            <a:bodyPr/>
            <a:lstStyle/>
            <a:p>
              <a:endParaRPr lang="en-US"/>
            </a:p>
          </p:txBody>
        </p:sp>
        <p:sp>
          <p:nvSpPr>
            <p:cNvPr id="98732" name="Rectangle 291"/>
            <p:cNvSpPr>
              <a:spLocks noChangeArrowheads="1"/>
            </p:cNvSpPr>
            <p:nvPr/>
          </p:nvSpPr>
          <p:spPr bwMode="auto">
            <a:xfrm>
              <a:off x="967" y="2178"/>
              <a:ext cx="63" cy="40"/>
            </a:xfrm>
            <a:prstGeom prst="rect">
              <a:avLst/>
            </a:prstGeom>
            <a:noFill/>
            <a:ln w="9525">
              <a:noFill/>
              <a:miter lim="800000"/>
              <a:headEnd/>
              <a:tailEnd/>
            </a:ln>
          </p:spPr>
          <p:txBody>
            <a:bodyPr wrap="none" lIns="0" tIns="0" rIns="0" bIns="0">
              <a:spAutoFit/>
            </a:bodyPr>
            <a:lstStyle/>
            <a:p>
              <a:pPr algn="ctr" eaLnBrk="1" hangingPunct="1"/>
              <a:r>
                <a:rPr lang="en-US" sz="400">
                  <a:solidFill>
                    <a:srgbClr val="000000"/>
                  </a:solidFill>
                  <a:latin typeface="Geneva" pitchFamily="-107" charset="0"/>
                </a:rPr>
                <a:t>250</a:t>
              </a:r>
              <a:endParaRPr lang="en-US" b="1">
                <a:solidFill>
                  <a:srgbClr val="FFCC00"/>
                </a:solidFill>
                <a:latin typeface="Arial" charset="0"/>
              </a:endParaRPr>
            </a:p>
          </p:txBody>
        </p:sp>
        <p:pic>
          <p:nvPicPr>
            <p:cNvPr id="98733" name="Picture 292"/>
            <p:cNvPicPr>
              <a:picLocks noChangeAspect="1" noChangeArrowheads="1"/>
            </p:cNvPicPr>
            <p:nvPr/>
          </p:nvPicPr>
          <p:blipFill>
            <a:blip r:embed="rId3" cstate="print">
              <a:lum bright="-100000" contrast="64000"/>
            </a:blip>
            <a:srcRect/>
            <a:stretch>
              <a:fillRect/>
            </a:stretch>
          </p:blipFill>
          <p:spPr bwMode="auto">
            <a:xfrm>
              <a:off x="432" y="1552"/>
              <a:ext cx="22" cy="159"/>
            </a:xfrm>
            <a:prstGeom prst="rect">
              <a:avLst/>
            </a:prstGeom>
            <a:noFill/>
            <a:ln w="9525">
              <a:noFill/>
              <a:miter lim="800000"/>
              <a:headEnd/>
              <a:tailEnd/>
            </a:ln>
          </p:spPr>
        </p:pic>
        <p:sp>
          <p:nvSpPr>
            <p:cNvPr id="98734" name="Line 293"/>
            <p:cNvSpPr>
              <a:spLocks noChangeShapeType="1"/>
            </p:cNvSpPr>
            <p:nvPr/>
          </p:nvSpPr>
          <p:spPr bwMode="auto">
            <a:xfrm flipV="1">
              <a:off x="477" y="1116"/>
              <a:ext cx="1" cy="1034"/>
            </a:xfrm>
            <a:prstGeom prst="line">
              <a:avLst/>
            </a:prstGeom>
            <a:noFill/>
            <a:ln w="3175">
              <a:noFill/>
              <a:round/>
              <a:headEnd/>
              <a:tailEnd/>
            </a:ln>
          </p:spPr>
          <p:txBody>
            <a:bodyPr/>
            <a:lstStyle/>
            <a:p>
              <a:endParaRPr lang="en-US"/>
            </a:p>
          </p:txBody>
        </p:sp>
        <p:sp>
          <p:nvSpPr>
            <p:cNvPr id="98735" name="Line 294"/>
            <p:cNvSpPr>
              <a:spLocks noChangeShapeType="1"/>
            </p:cNvSpPr>
            <p:nvPr/>
          </p:nvSpPr>
          <p:spPr bwMode="auto">
            <a:xfrm flipH="1">
              <a:off x="465" y="2150"/>
              <a:ext cx="12" cy="1"/>
            </a:xfrm>
            <a:prstGeom prst="line">
              <a:avLst/>
            </a:prstGeom>
            <a:noFill/>
            <a:ln w="3175">
              <a:noFill/>
              <a:round/>
              <a:headEnd/>
              <a:tailEnd/>
            </a:ln>
          </p:spPr>
          <p:txBody>
            <a:bodyPr/>
            <a:lstStyle/>
            <a:p>
              <a:endParaRPr lang="en-US"/>
            </a:p>
          </p:txBody>
        </p:sp>
        <p:pic>
          <p:nvPicPr>
            <p:cNvPr id="98736" name="Picture 295"/>
            <p:cNvPicPr>
              <a:picLocks noChangeAspect="1" noChangeArrowheads="1"/>
            </p:cNvPicPr>
            <p:nvPr/>
          </p:nvPicPr>
          <p:blipFill>
            <a:blip r:embed="rId4" cstate="print">
              <a:lum bright="-100000" contrast="64000"/>
            </a:blip>
            <a:srcRect/>
            <a:stretch>
              <a:fillRect/>
            </a:stretch>
          </p:blipFill>
          <p:spPr bwMode="auto">
            <a:xfrm>
              <a:off x="450" y="2138"/>
              <a:ext cx="18" cy="20"/>
            </a:xfrm>
            <a:prstGeom prst="rect">
              <a:avLst/>
            </a:prstGeom>
            <a:noFill/>
            <a:ln w="9525">
              <a:noFill/>
              <a:miter lim="800000"/>
              <a:headEnd/>
              <a:tailEnd/>
            </a:ln>
          </p:spPr>
        </p:pic>
        <p:sp>
          <p:nvSpPr>
            <p:cNvPr id="98737" name="Line 296"/>
            <p:cNvSpPr>
              <a:spLocks noChangeShapeType="1"/>
            </p:cNvSpPr>
            <p:nvPr/>
          </p:nvSpPr>
          <p:spPr bwMode="auto">
            <a:xfrm flipH="1">
              <a:off x="472" y="2105"/>
              <a:ext cx="5" cy="1"/>
            </a:xfrm>
            <a:prstGeom prst="line">
              <a:avLst/>
            </a:prstGeom>
            <a:noFill/>
            <a:ln w="3175">
              <a:noFill/>
              <a:round/>
              <a:headEnd/>
              <a:tailEnd/>
            </a:ln>
          </p:spPr>
          <p:txBody>
            <a:bodyPr/>
            <a:lstStyle/>
            <a:p>
              <a:endParaRPr lang="en-US"/>
            </a:p>
          </p:txBody>
        </p:sp>
        <p:sp>
          <p:nvSpPr>
            <p:cNvPr id="98738" name="Line 297"/>
            <p:cNvSpPr>
              <a:spLocks noChangeShapeType="1"/>
            </p:cNvSpPr>
            <p:nvPr/>
          </p:nvSpPr>
          <p:spPr bwMode="auto">
            <a:xfrm flipH="1">
              <a:off x="472" y="2065"/>
              <a:ext cx="5" cy="1"/>
            </a:xfrm>
            <a:prstGeom prst="line">
              <a:avLst/>
            </a:prstGeom>
            <a:noFill/>
            <a:ln w="3175">
              <a:noFill/>
              <a:round/>
              <a:headEnd/>
              <a:tailEnd/>
            </a:ln>
          </p:spPr>
          <p:txBody>
            <a:bodyPr/>
            <a:lstStyle/>
            <a:p>
              <a:endParaRPr lang="en-US"/>
            </a:p>
          </p:txBody>
        </p:sp>
        <p:sp>
          <p:nvSpPr>
            <p:cNvPr id="98739" name="Line 298"/>
            <p:cNvSpPr>
              <a:spLocks noChangeShapeType="1"/>
            </p:cNvSpPr>
            <p:nvPr/>
          </p:nvSpPr>
          <p:spPr bwMode="auto">
            <a:xfrm flipH="1">
              <a:off x="472" y="2024"/>
              <a:ext cx="5" cy="1"/>
            </a:xfrm>
            <a:prstGeom prst="line">
              <a:avLst/>
            </a:prstGeom>
            <a:noFill/>
            <a:ln w="3175">
              <a:noFill/>
              <a:round/>
              <a:headEnd/>
              <a:tailEnd/>
            </a:ln>
          </p:spPr>
          <p:txBody>
            <a:bodyPr/>
            <a:lstStyle/>
            <a:p>
              <a:endParaRPr lang="en-US"/>
            </a:p>
          </p:txBody>
        </p:sp>
        <p:sp>
          <p:nvSpPr>
            <p:cNvPr id="98740" name="Line 299"/>
            <p:cNvSpPr>
              <a:spLocks noChangeShapeType="1"/>
            </p:cNvSpPr>
            <p:nvPr/>
          </p:nvSpPr>
          <p:spPr bwMode="auto">
            <a:xfrm flipH="1">
              <a:off x="472" y="1983"/>
              <a:ext cx="5" cy="1"/>
            </a:xfrm>
            <a:prstGeom prst="line">
              <a:avLst/>
            </a:prstGeom>
            <a:noFill/>
            <a:ln w="3175">
              <a:noFill/>
              <a:round/>
              <a:headEnd/>
              <a:tailEnd/>
            </a:ln>
          </p:spPr>
          <p:txBody>
            <a:bodyPr/>
            <a:lstStyle/>
            <a:p>
              <a:endParaRPr lang="en-US"/>
            </a:p>
          </p:txBody>
        </p:sp>
        <p:sp>
          <p:nvSpPr>
            <p:cNvPr id="98741" name="Line 300"/>
            <p:cNvSpPr>
              <a:spLocks noChangeShapeType="1"/>
            </p:cNvSpPr>
            <p:nvPr/>
          </p:nvSpPr>
          <p:spPr bwMode="auto">
            <a:xfrm flipH="1">
              <a:off x="465" y="1943"/>
              <a:ext cx="12" cy="1"/>
            </a:xfrm>
            <a:prstGeom prst="line">
              <a:avLst/>
            </a:prstGeom>
            <a:noFill/>
            <a:ln w="3175">
              <a:noFill/>
              <a:round/>
              <a:headEnd/>
              <a:tailEnd/>
            </a:ln>
          </p:spPr>
          <p:txBody>
            <a:bodyPr/>
            <a:lstStyle/>
            <a:p>
              <a:endParaRPr lang="en-US"/>
            </a:p>
          </p:txBody>
        </p:sp>
        <p:pic>
          <p:nvPicPr>
            <p:cNvPr id="98742" name="Picture 301"/>
            <p:cNvPicPr>
              <a:picLocks noChangeAspect="1" noChangeArrowheads="1"/>
            </p:cNvPicPr>
            <p:nvPr/>
          </p:nvPicPr>
          <p:blipFill>
            <a:blip r:embed="rId5" cstate="print">
              <a:lum bright="-100000" contrast="64000"/>
            </a:blip>
            <a:srcRect/>
            <a:stretch>
              <a:fillRect/>
            </a:stretch>
          </p:blipFill>
          <p:spPr bwMode="auto">
            <a:xfrm>
              <a:off x="450" y="1922"/>
              <a:ext cx="18" cy="41"/>
            </a:xfrm>
            <a:prstGeom prst="rect">
              <a:avLst/>
            </a:prstGeom>
            <a:noFill/>
            <a:ln w="9525">
              <a:noFill/>
              <a:miter lim="800000"/>
              <a:headEnd/>
              <a:tailEnd/>
            </a:ln>
          </p:spPr>
        </p:pic>
        <p:sp>
          <p:nvSpPr>
            <p:cNvPr id="98743" name="Line 302"/>
            <p:cNvSpPr>
              <a:spLocks noChangeShapeType="1"/>
            </p:cNvSpPr>
            <p:nvPr/>
          </p:nvSpPr>
          <p:spPr bwMode="auto">
            <a:xfrm flipH="1">
              <a:off x="472" y="1902"/>
              <a:ext cx="5" cy="1"/>
            </a:xfrm>
            <a:prstGeom prst="line">
              <a:avLst/>
            </a:prstGeom>
            <a:noFill/>
            <a:ln w="3175">
              <a:noFill/>
              <a:round/>
              <a:headEnd/>
              <a:tailEnd/>
            </a:ln>
          </p:spPr>
          <p:txBody>
            <a:bodyPr/>
            <a:lstStyle/>
            <a:p>
              <a:endParaRPr lang="en-US"/>
            </a:p>
          </p:txBody>
        </p:sp>
        <p:sp>
          <p:nvSpPr>
            <p:cNvPr id="98744" name="Line 303"/>
            <p:cNvSpPr>
              <a:spLocks noChangeShapeType="1"/>
            </p:cNvSpPr>
            <p:nvPr/>
          </p:nvSpPr>
          <p:spPr bwMode="auto">
            <a:xfrm flipH="1">
              <a:off x="472" y="1861"/>
              <a:ext cx="5" cy="1"/>
            </a:xfrm>
            <a:prstGeom prst="line">
              <a:avLst/>
            </a:prstGeom>
            <a:noFill/>
            <a:ln w="3175">
              <a:noFill/>
              <a:round/>
              <a:headEnd/>
              <a:tailEnd/>
            </a:ln>
          </p:spPr>
          <p:txBody>
            <a:bodyPr/>
            <a:lstStyle/>
            <a:p>
              <a:endParaRPr lang="en-US"/>
            </a:p>
          </p:txBody>
        </p:sp>
        <p:sp>
          <p:nvSpPr>
            <p:cNvPr id="98745" name="Line 304"/>
            <p:cNvSpPr>
              <a:spLocks noChangeShapeType="1"/>
            </p:cNvSpPr>
            <p:nvPr/>
          </p:nvSpPr>
          <p:spPr bwMode="auto">
            <a:xfrm flipH="1">
              <a:off x="472" y="1820"/>
              <a:ext cx="5" cy="1"/>
            </a:xfrm>
            <a:prstGeom prst="line">
              <a:avLst/>
            </a:prstGeom>
            <a:noFill/>
            <a:ln w="3175">
              <a:noFill/>
              <a:round/>
              <a:headEnd/>
              <a:tailEnd/>
            </a:ln>
          </p:spPr>
          <p:txBody>
            <a:bodyPr/>
            <a:lstStyle/>
            <a:p>
              <a:endParaRPr lang="en-US"/>
            </a:p>
          </p:txBody>
        </p:sp>
        <p:sp>
          <p:nvSpPr>
            <p:cNvPr id="98746" name="Line 305"/>
            <p:cNvSpPr>
              <a:spLocks noChangeShapeType="1"/>
            </p:cNvSpPr>
            <p:nvPr/>
          </p:nvSpPr>
          <p:spPr bwMode="auto">
            <a:xfrm flipH="1">
              <a:off x="472" y="1776"/>
              <a:ext cx="5" cy="1"/>
            </a:xfrm>
            <a:prstGeom prst="line">
              <a:avLst/>
            </a:prstGeom>
            <a:noFill/>
            <a:ln w="3175">
              <a:noFill/>
              <a:round/>
              <a:headEnd/>
              <a:tailEnd/>
            </a:ln>
          </p:spPr>
          <p:txBody>
            <a:bodyPr/>
            <a:lstStyle/>
            <a:p>
              <a:endParaRPr lang="en-US"/>
            </a:p>
          </p:txBody>
        </p:sp>
        <p:sp>
          <p:nvSpPr>
            <p:cNvPr id="98747" name="Line 306"/>
            <p:cNvSpPr>
              <a:spLocks noChangeShapeType="1"/>
            </p:cNvSpPr>
            <p:nvPr/>
          </p:nvSpPr>
          <p:spPr bwMode="auto">
            <a:xfrm flipH="1">
              <a:off x="465" y="1735"/>
              <a:ext cx="12" cy="1"/>
            </a:xfrm>
            <a:prstGeom prst="line">
              <a:avLst/>
            </a:prstGeom>
            <a:noFill/>
            <a:ln w="3175">
              <a:noFill/>
              <a:round/>
              <a:headEnd/>
              <a:tailEnd/>
            </a:ln>
          </p:spPr>
          <p:txBody>
            <a:bodyPr/>
            <a:lstStyle/>
            <a:p>
              <a:endParaRPr lang="en-US"/>
            </a:p>
          </p:txBody>
        </p:sp>
        <p:pic>
          <p:nvPicPr>
            <p:cNvPr id="98748" name="Picture 307"/>
            <p:cNvPicPr>
              <a:picLocks noChangeAspect="1" noChangeArrowheads="1"/>
            </p:cNvPicPr>
            <p:nvPr/>
          </p:nvPicPr>
          <p:blipFill>
            <a:blip r:embed="rId6" cstate="print">
              <a:lum bright="-100000" contrast="64000"/>
            </a:blip>
            <a:srcRect/>
            <a:stretch>
              <a:fillRect/>
            </a:stretch>
          </p:blipFill>
          <p:spPr bwMode="auto">
            <a:xfrm>
              <a:off x="450" y="1715"/>
              <a:ext cx="18" cy="40"/>
            </a:xfrm>
            <a:prstGeom prst="rect">
              <a:avLst/>
            </a:prstGeom>
            <a:noFill/>
            <a:ln w="9525">
              <a:noFill/>
              <a:miter lim="800000"/>
              <a:headEnd/>
              <a:tailEnd/>
            </a:ln>
          </p:spPr>
        </p:pic>
        <p:sp>
          <p:nvSpPr>
            <p:cNvPr id="98749" name="Line 308"/>
            <p:cNvSpPr>
              <a:spLocks noChangeShapeType="1"/>
            </p:cNvSpPr>
            <p:nvPr/>
          </p:nvSpPr>
          <p:spPr bwMode="auto">
            <a:xfrm flipH="1">
              <a:off x="472" y="1694"/>
              <a:ext cx="5" cy="1"/>
            </a:xfrm>
            <a:prstGeom prst="line">
              <a:avLst/>
            </a:prstGeom>
            <a:noFill/>
            <a:ln w="3175">
              <a:noFill/>
              <a:round/>
              <a:headEnd/>
              <a:tailEnd/>
            </a:ln>
          </p:spPr>
          <p:txBody>
            <a:bodyPr/>
            <a:lstStyle/>
            <a:p>
              <a:endParaRPr lang="en-US"/>
            </a:p>
          </p:txBody>
        </p:sp>
        <p:sp>
          <p:nvSpPr>
            <p:cNvPr id="98750" name="Line 309"/>
            <p:cNvSpPr>
              <a:spLocks noChangeShapeType="1"/>
            </p:cNvSpPr>
            <p:nvPr/>
          </p:nvSpPr>
          <p:spPr bwMode="auto">
            <a:xfrm flipH="1">
              <a:off x="472" y="1654"/>
              <a:ext cx="5" cy="1"/>
            </a:xfrm>
            <a:prstGeom prst="line">
              <a:avLst/>
            </a:prstGeom>
            <a:noFill/>
            <a:ln w="3175">
              <a:noFill/>
              <a:round/>
              <a:headEnd/>
              <a:tailEnd/>
            </a:ln>
          </p:spPr>
          <p:txBody>
            <a:bodyPr/>
            <a:lstStyle/>
            <a:p>
              <a:endParaRPr lang="en-US"/>
            </a:p>
          </p:txBody>
        </p:sp>
        <p:sp>
          <p:nvSpPr>
            <p:cNvPr id="98751" name="Line 310"/>
            <p:cNvSpPr>
              <a:spLocks noChangeShapeType="1"/>
            </p:cNvSpPr>
            <p:nvPr/>
          </p:nvSpPr>
          <p:spPr bwMode="auto">
            <a:xfrm flipH="1">
              <a:off x="472" y="1613"/>
              <a:ext cx="5" cy="1"/>
            </a:xfrm>
            <a:prstGeom prst="line">
              <a:avLst/>
            </a:prstGeom>
            <a:noFill/>
            <a:ln w="3175">
              <a:noFill/>
              <a:round/>
              <a:headEnd/>
              <a:tailEnd/>
            </a:ln>
          </p:spPr>
          <p:txBody>
            <a:bodyPr/>
            <a:lstStyle/>
            <a:p>
              <a:endParaRPr lang="en-US"/>
            </a:p>
          </p:txBody>
        </p:sp>
        <p:sp>
          <p:nvSpPr>
            <p:cNvPr id="98752" name="Line 311"/>
            <p:cNvSpPr>
              <a:spLocks noChangeShapeType="1"/>
            </p:cNvSpPr>
            <p:nvPr/>
          </p:nvSpPr>
          <p:spPr bwMode="auto">
            <a:xfrm flipH="1">
              <a:off x="472" y="1572"/>
              <a:ext cx="5" cy="1"/>
            </a:xfrm>
            <a:prstGeom prst="line">
              <a:avLst/>
            </a:prstGeom>
            <a:noFill/>
            <a:ln w="3175">
              <a:noFill/>
              <a:round/>
              <a:headEnd/>
              <a:tailEnd/>
            </a:ln>
          </p:spPr>
          <p:txBody>
            <a:bodyPr/>
            <a:lstStyle/>
            <a:p>
              <a:endParaRPr lang="en-US"/>
            </a:p>
          </p:txBody>
        </p:sp>
        <p:sp>
          <p:nvSpPr>
            <p:cNvPr id="98753" name="Line 312"/>
            <p:cNvSpPr>
              <a:spLocks noChangeShapeType="1"/>
            </p:cNvSpPr>
            <p:nvPr/>
          </p:nvSpPr>
          <p:spPr bwMode="auto">
            <a:xfrm flipH="1">
              <a:off x="465" y="1531"/>
              <a:ext cx="12" cy="1"/>
            </a:xfrm>
            <a:prstGeom prst="line">
              <a:avLst/>
            </a:prstGeom>
            <a:noFill/>
            <a:ln w="3175">
              <a:noFill/>
              <a:round/>
              <a:headEnd/>
              <a:tailEnd/>
            </a:ln>
          </p:spPr>
          <p:txBody>
            <a:bodyPr/>
            <a:lstStyle/>
            <a:p>
              <a:endParaRPr lang="en-US"/>
            </a:p>
          </p:txBody>
        </p:sp>
        <p:pic>
          <p:nvPicPr>
            <p:cNvPr id="98754" name="Picture 313"/>
            <p:cNvPicPr>
              <a:picLocks noChangeAspect="1" noChangeArrowheads="1"/>
            </p:cNvPicPr>
            <p:nvPr/>
          </p:nvPicPr>
          <p:blipFill>
            <a:blip r:embed="rId7" cstate="print">
              <a:lum bright="-100000" contrast="64000"/>
            </a:blip>
            <a:srcRect/>
            <a:stretch>
              <a:fillRect/>
            </a:stretch>
          </p:blipFill>
          <p:spPr bwMode="auto">
            <a:xfrm>
              <a:off x="450" y="1499"/>
              <a:ext cx="18" cy="61"/>
            </a:xfrm>
            <a:prstGeom prst="rect">
              <a:avLst/>
            </a:prstGeom>
            <a:noFill/>
            <a:ln w="9525">
              <a:noFill/>
              <a:miter lim="800000"/>
              <a:headEnd/>
              <a:tailEnd/>
            </a:ln>
          </p:spPr>
        </p:pic>
        <p:sp>
          <p:nvSpPr>
            <p:cNvPr id="98755" name="Line 314"/>
            <p:cNvSpPr>
              <a:spLocks noChangeShapeType="1"/>
            </p:cNvSpPr>
            <p:nvPr/>
          </p:nvSpPr>
          <p:spPr bwMode="auto">
            <a:xfrm flipH="1">
              <a:off x="472" y="1491"/>
              <a:ext cx="5" cy="1"/>
            </a:xfrm>
            <a:prstGeom prst="line">
              <a:avLst/>
            </a:prstGeom>
            <a:noFill/>
            <a:ln w="3175">
              <a:noFill/>
              <a:round/>
              <a:headEnd/>
              <a:tailEnd/>
            </a:ln>
          </p:spPr>
          <p:txBody>
            <a:bodyPr/>
            <a:lstStyle/>
            <a:p>
              <a:endParaRPr lang="en-US"/>
            </a:p>
          </p:txBody>
        </p:sp>
        <p:sp>
          <p:nvSpPr>
            <p:cNvPr id="98756" name="Line 315"/>
            <p:cNvSpPr>
              <a:spLocks noChangeShapeType="1"/>
            </p:cNvSpPr>
            <p:nvPr/>
          </p:nvSpPr>
          <p:spPr bwMode="auto">
            <a:xfrm flipH="1">
              <a:off x="472" y="1446"/>
              <a:ext cx="5" cy="1"/>
            </a:xfrm>
            <a:prstGeom prst="line">
              <a:avLst/>
            </a:prstGeom>
            <a:noFill/>
            <a:ln w="3175">
              <a:noFill/>
              <a:round/>
              <a:headEnd/>
              <a:tailEnd/>
            </a:ln>
          </p:spPr>
          <p:txBody>
            <a:bodyPr/>
            <a:lstStyle/>
            <a:p>
              <a:endParaRPr lang="en-US"/>
            </a:p>
          </p:txBody>
        </p:sp>
        <p:sp>
          <p:nvSpPr>
            <p:cNvPr id="98757" name="Line 316"/>
            <p:cNvSpPr>
              <a:spLocks noChangeShapeType="1"/>
            </p:cNvSpPr>
            <p:nvPr/>
          </p:nvSpPr>
          <p:spPr bwMode="auto">
            <a:xfrm flipH="1">
              <a:off x="472" y="1405"/>
              <a:ext cx="5" cy="1"/>
            </a:xfrm>
            <a:prstGeom prst="line">
              <a:avLst/>
            </a:prstGeom>
            <a:noFill/>
            <a:ln w="3175">
              <a:noFill/>
              <a:round/>
              <a:headEnd/>
              <a:tailEnd/>
            </a:ln>
          </p:spPr>
          <p:txBody>
            <a:bodyPr/>
            <a:lstStyle/>
            <a:p>
              <a:endParaRPr lang="en-US"/>
            </a:p>
          </p:txBody>
        </p:sp>
        <p:sp>
          <p:nvSpPr>
            <p:cNvPr id="98758" name="Line 317"/>
            <p:cNvSpPr>
              <a:spLocks noChangeShapeType="1"/>
            </p:cNvSpPr>
            <p:nvPr/>
          </p:nvSpPr>
          <p:spPr bwMode="auto">
            <a:xfrm flipH="1">
              <a:off x="472" y="1365"/>
              <a:ext cx="5" cy="1"/>
            </a:xfrm>
            <a:prstGeom prst="line">
              <a:avLst/>
            </a:prstGeom>
            <a:noFill/>
            <a:ln w="3175">
              <a:noFill/>
              <a:round/>
              <a:headEnd/>
              <a:tailEnd/>
            </a:ln>
          </p:spPr>
          <p:txBody>
            <a:bodyPr/>
            <a:lstStyle/>
            <a:p>
              <a:endParaRPr lang="en-US"/>
            </a:p>
          </p:txBody>
        </p:sp>
        <p:sp>
          <p:nvSpPr>
            <p:cNvPr id="98759" name="Line 318"/>
            <p:cNvSpPr>
              <a:spLocks noChangeShapeType="1"/>
            </p:cNvSpPr>
            <p:nvPr/>
          </p:nvSpPr>
          <p:spPr bwMode="auto">
            <a:xfrm flipH="1">
              <a:off x="465" y="1324"/>
              <a:ext cx="12" cy="1"/>
            </a:xfrm>
            <a:prstGeom prst="line">
              <a:avLst/>
            </a:prstGeom>
            <a:noFill/>
            <a:ln w="3175">
              <a:noFill/>
              <a:round/>
              <a:headEnd/>
              <a:tailEnd/>
            </a:ln>
          </p:spPr>
          <p:txBody>
            <a:bodyPr/>
            <a:lstStyle/>
            <a:p>
              <a:endParaRPr lang="en-US"/>
            </a:p>
          </p:txBody>
        </p:sp>
        <p:pic>
          <p:nvPicPr>
            <p:cNvPr id="98760" name="Picture 319"/>
            <p:cNvPicPr>
              <a:picLocks noChangeAspect="1" noChangeArrowheads="1"/>
            </p:cNvPicPr>
            <p:nvPr/>
          </p:nvPicPr>
          <p:blipFill>
            <a:blip r:embed="rId8" cstate="print">
              <a:lum bright="-100000" contrast="64000"/>
            </a:blip>
            <a:srcRect/>
            <a:stretch>
              <a:fillRect/>
            </a:stretch>
          </p:blipFill>
          <p:spPr bwMode="auto">
            <a:xfrm>
              <a:off x="450" y="1291"/>
              <a:ext cx="18" cy="61"/>
            </a:xfrm>
            <a:prstGeom prst="rect">
              <a:avLst/>
            </a:prstGeom>
            <a:noFill/>
            <a:ln w="9525">
              <a:noFill/>
              <a:miter lim="800000"/>
              <a:headEnd/>
              <a:tailEnd/>
            </a:ln>
          </p:spPr>
        </p:pic>
        <p:sp>
          <p:nvSpPr>
            <p:cNvPr id="98761" name="Line 320"/>
            <p:cNvSpPr>
              <a:spLocks noChangeShapeType="1"/>
            </p:cNvSpPr>
            <p:nvPr/>
          </p:nvSpPr>
          <p:spPr bwMode="auto">
            <a:xfrm flipH="1">
              <a:off x="472" y="1283"/>
              <a:ext cx="5" cy="1"/>
            </a:xfrm>
            <a:prstGeom prst="line">
              <a:avLst/>
            </a:prstGeom>
            <a:noFill/>
            <a:ln w="3175">
              <a:noFill/>
              <a:round/>
              <a:headEnd/>
              <a:tailEnd/>
            </a:ln>
          </p:spPr>
          <p:txBody>
            <a:bodyPr/>
            <a:lstStyle/>
            <a:p>
              <a:endParaRPr lang="en-US"/>
            </a:p>
          </p:txBody>
        </p:sp>
        <p:sp>
          <p:nvSpPr>
            <p:cNvPr id="98762" name="Line 321"/>
            <p:cNvSpPr>
              <a:spLocks noChangeShapeType="1"/>
            </p:cNvSpPr>
            <p:nvPr/>
          </p:nvSpPr>
          <p:spPr bwMode="auto">
            <a:xfrm flipH="1">
              <a:off x="472" y="1242"/>
              <a:ext cx="5" cy="1"/>
            </a:xfrm>
            <a:prstGeom prst="line">
              <a:avLst/>
            </a:prstGeom>
            <a:noFill/>
            <a:ln w="3175">
              <a:noFill/>
              <a:round/>
              <a:headEnd/>
              <a:tailEnd/>
            </a:ln>
          </p:spPr>
          <p:txBody>
            <a:bodyPr/>
            <a:lstStyle/>
            <a:p>
              <a:endParaRPr lang="en-US"/>
            </a:p>
          </p:txBody>
        </p:sp>
        <p:sp>
          <p:nvSpPr>
            <p:cNvPr id="98763" name="Line 322"/>
            <p:cNvSpPr>
              <a:spLocks noChangeShapeType="1"/>
            </p:cNvSpPr>
            <p:nvPr/>
          </p:nvSpPr>
          <p:spPr bwMode="auto">
            <a:xfrm flipH="1">
              <a:off x="472" y="1202"/>
              <a:ext cx="5" cy="1"/>
            </a:xfrm>
            <a:prstGeom prst="line">
              <a:avLst/>
            </a:prstGeom>
            <a:noFill/>
            <a:ln w="3175">
              <a:noFill/>
              <a:round/>
              <a:headEnd/>
              <a:tailEnd/>
            </a:ln>
          </p:spPr>
          <p:txBody>
            <a:bodyPr/>
            <a:lstStyle/>
            <a:p>
              <a:endParaRPr lang="en-US"/>
            </a:p>
          </p:txBody>
        </p:sp>
        <p:sp>
          <p:nvSpPr>
            <p:cNvPr id="98764" name="Line 323"/>
            <p:cNvSpPr>
              <a:spLocks noChangeShapeType="1"/>
            </p:cNvSpPr>
            <p:nvPr/>
          </p:nvSpPr>
          <p:spPr bwMode="auto">
            <a:xfrm flipH="1">
              <a:off x="472" y="1157"/>
              <a:ext cx="5" cy="1"/>
            </a:xfrm>
            <a:prstGeom prst="line">
              <a:avLst/>
            </a:prstGeom>
            <a:noFill/>
            <a:ln w="3175">
              <a:noFill/>
              <a:round/>
              <a:headEnd/>
              <a:tailEnd/>
            </a:ln>
          </p:spPr>
          <p:txBody>
            <a:bodyPr/>
            <a:lstStyle/>
            <a:p>
              <a:endParaRPr lang="en-US"/>
            </a:p>
          </p:txBody>
        </p:sp>
        <p:sp>
          <p:nvSpPr>
            <p:cNvPr id="98765" name="Line 324"/>
            <p:cNvSpPr>
              <a:spLocks noChangeShapeType="1"/>
            </p:cNvSpPr>
            <p:nvPr/>
          </p:nvSpPr>
          <p:spPr bwMode="auto">
            <a:xfrm>
              <a:off x="477" y="2150"/>
              <a:ext cx="1" cy="1"/>
            </a:xfrm>
            <a:prstGeom prst="line">
              <a:avLst/>
            </a:prstGeom>
            <a:noFill/>
            <a:ln w="3175">
              <a:noFill/>
              <a:round/>
              <a:headEnd/>
              <a:tailEnd/>
            </a:ln>
          </p:spPr>
          <p:txBody>
            <a:bodyPr/>
            <a:lstStyle/>
            <a:p>
              <a:endParaRPr lang="en-US"/>
            </a:p>
          </p:txBody>
        </p:sp>
        <p:sp>
          <p:nvSpPr>
            <p:cNvPr id="98766" name="Line 325"/>
            <p:cNvSpPr>
              <a:spLocks noChangeShapeType="1"/>
            </p:cNvSpPr>
            <p:nvPr/>
          </p:nvSpPr>
          <p:spPr bwMode="auto">
            <a:xfrm>
              <a:off x="477" y="2150"/>
              <a:ext cx="4" cy="1"/>
            </a:xfrm>
            <a:prstGeom prst="line">
              <a:avLst/>
            </a:prstGeom>
            <a:noFill/>
            <a:ln w="3175">
              <a:noFill/>
              <a:round/>
              <a:headEnd/>
              <a:tailEnd/>
            </a:ln>
          </p:spPr>
          <p:txBody>
            <a:bodyPr/>
            <a:lstStyle/>
            <a:p>
              <a:endParaRPr lang="en-US"/>
            </a:p>
          </p:txBody>
        </p:sp>
        <p:sp>
          <p:nvSpPr>
            <p:cNvPr id="98767" name="Line 326"/>
            <p:cNvSpPr>
              <a:spLocks noChangeShapeType="1"/>
            </p:cNvSpPr>
            <p:nvPr/>
          </p:nvSpPr>
          <p:spPr bwMode="auto">
            <a:xfrm>
              <a:off x="481" y="2150"/>
              <a:ext cx="2" cy="1"/>
            </a:xfrm>
            <a:prstGeom prst="line">
              <a:avLst/>
            </a:prstGeom>
            <a:noFill/>
            <a:ln w="3175">
              <a:noFill/>
              <a:round/>
              <a:headEnd/>
              <a:tailEnd/>
            </a:ln>
          </p:spPr>
          <p:txBody>
            <a:bodyPr/>
            <a:lstStyle/>
            <a:p>
              <a:endParaRPr lang="en-US"/>
            </a:p>
          </p:txBody>
        </p:sp>
        <p:sp>
          <p:nvSpPr>
            <p:cNvPr id="98768" name="Line 327"/>
            <p:cNvSpPr>
              <a:spLocks noChangeShapeType="1"/>
            </p:cNvSpPr>
            <p:nvPr/>
          </p:nvSpPr>
          <p:spPr bwMode="auto">
            <a:xfrm>
              <a:off x="483" y="2150"/>
              <a:ext cx="2" cy="1"/>
            </a:xfrm>
            <a:prstGeom prst="line">
              <a:avLst/>
            </a:prstGeom>
            <a:noFill/>
            <a:ln w="3175">
              <a:noFill/>
              <a:round/>
              <a:headEnd/>
              <a:tailEnd/>
            </a:ln>
          </p:spPr>
          <p:txBody>
            <a:bodyPr/>
            <a:lstStyle/>
            <a:p>
              <a:endParaRPr lang="en-US"/>
            </a:p>
          </p:txBody>
        </p:sp>
        <p:sp>
          <p:nvSpPr>
            <p:cNvPr id="98769" name="Line 328"/>
            <p:cNvSpPr>
              <a:spLocks noChangeShapeType="1"/>
            </p:cNvSpPr>
            <p:nvPr/>
          </p:nvSpPr>
          <p:spPr bwMode="auto">
            <a:xfrm>
              <a:off x="485" y="2150"/>
              <a:ext cx="1" cy="1"/>
            </a:xfrm>
            <a:prstGeom prst="line">
              <a:avLst/>
            </a:prstGeom>
            <a:noFill/>
            <a:ln w="3175">
              <a:noFill/>
              <a:round/>
              <a:headEnd/>
              <a:tailEnd/>
            </a:ln>
          </p:spPr>
          <p:txBody>
            <a:bodyPr/>
            <a:lstStyle/>
            <a:p>
              <a:endParaRPr lang="en-US"/>
            </a:p>
          </p:txBody>
        </p:sp>
        <p:sp>
          <p:nvSpPr>
            <p:cNvPr id="98770" name="Line 329"/>
            <p:cNvSpPr>
              <a:spLocks noChangeShapeType="1"/>
            </p:cNvSpPr>
            <p:nvPr/>
          </p:nvSpPr>
          <p:spPr bwMode="auto">
            <a:xfrm>
              <a:off x="486" y="2150"/>
              <a:ext cx="2" cy="1"/>
            </a:xfrm>
            <a:prstGeom prst="line">
              <a:avLst/>
            </a:prstGeom>
            <a:noFill/>
            <a:ln w="3175">
              <a:noFill/>
              <a:round/>
              <a:headEnd/>
              <a:tailEnd/>
            </a:ln>
          </p:spPr>
          <p:txBody>
            <a:bodyPr/>
            <a:lstStyle/>
            <a:p>
              <a:endParaRPr lang="en-US"/>
            </a:p>
          </p:txBody>
        </p:sp>
        <p:sp>
          <p:nvSpPr>
            <p:cNvPr id="98771" name="Line 330"/>
            <p:cNvSpPr>
              <a:spLocks noChangeShapeType="1"/>
            </p:cNvSpPr>
            <p:nvPr/>
          </p:nvSpPr>
          <p:spPr bwMode="auto">
            <a:xfrm>
              <a:off x="488" y="2150"/>
              <a:ext cx="2" cy="1"/>
            </a:xfrm>
            <a:prstGeom prst="line">
              <a:avLst/>
            </a:prstGeom>
            <a:noFill/>
            <a:ln w="3175">
              <a:noFill/>
              <a:round/>
              <a:headEnd/>
              <a:tailEnd/>
            </a:ln>
          </p:spPr>
          <p:txBody>
            <a:bodyPr/>
            <a:lstStyle/>
            <a:p>
              <a:endParaRPr lang="en-US"/>
            </a:p>
          </p:txBody>
        </p:sp>
        <p:sp>
          <p:nvSpPr>
            <p:cNvPr id="98772" name="Line 331"/>
            <p:cNvSpPr>
              <a:spLocks noChangeShapeType="1"/>
            </p:cNvSpPr>
            <p:nvPr/>
          </p:nvSpPr>
          <p:spPr bwMode="auto">
            <a:xfrm>
              <a:off x="490" y="2150"/>
              <a:ext cx="2" cy="1"/>
            </a:xfrm>
            <a:prstGeom prst="line">
              <a:avLst/>
            </a:prstGeom>
            <a:noFill/>
            <a:ln w="3175">
              <a:noFill/>
              <a:round/>
              <a:headEnd/>
              <a:tailEnd/>
            </a:ln>
          </p:spPr>
          <p:txBody>
            <a:bodyPr/>
            <a:lstStyle/>
            <a:p>
              <a:endParaRPr lang="en-US"/>
            </a:p>
          </p:txBody>
        </p:sp>
        <p:sp>
          <p:nvSpPr>
            <p:cNvPr id="98773" name="Line 332"/>
            <p:cNvSpPr>
              <a:spLocks noChangeShapeType="1"/>
            </p:cNvSpPr>
            <p:nvPr/>
          </p:nvSpPr>
          <p:spPr bwMode="auto">
            <a:xfrm>
              <a:off x="492" y="2150"/>
              <a:ext cx="2" cy="1"/>
            </a:xfrm>
            <a:prstGeom prst="line">
              <a:avLst/>
            </a:prstGeom>
            <a:noFill/>
            <a:ln w="3175">
              <a:noFill/>
              <a:round/>
              <a:headEnd/>
              <a:tailEnd/>
            </a:ln>
          </p:spPr>
          <p:txBody>
            <a:bodyPr/>
            <a:lstStyle/>
            <a:p>
              <a:endParaRPr lang="en-US"/>
            </a:p>
          </p:txBody>
        </p:sp>
        <p:sp>
          <p:nvSpPr>
            <p:cNvPr id="98774" name="Line 333"/>
            <p:cNvSpPr>
              <a:spLocks noChangeShapeType="1"/>
            </p:cNvSpPr>
            <p:nvPr/>
          </p:nvSpPr>
          <p:spPr bwMode="auto">
            <a:xfrm>
              <a:off x="494" y="2150"/>
              <a:ext cx="3" cy="1"/>
            </a:xfrm>
            <a:prstGeom prst="line">
              <a:avLst/>
            </a:prstGeom>
            <a:noFill/>
            <a:ln w="3175">
              <a:noFill/>
              <a:round/>
              <a:headEnd/>
              <a:tailEnd/>
            </a:ln>
          </p:spPr>
          <p:txBody>
            <a:bodyPr/>
            <a:lstStyle/>
            <a:p>
              <a:endParaRPr lang="en-US"/>
            </a:p>
          </p:txBody>
        </p:sp>
        <p:sp>
          <p:nvSpPr>
            <p:cNvPr id="98775" name="Line 334"/>
            <p:cNvSpPr>
              <a:spLocks noChangeShapeType="1"/>
            </p:cNvSpPr>
            <p:nvPr/>
          </p:nvSpPr>
          <p:spPr bwMode="auto">
            <a:xfrm>
              <a:off x="497" y="2150"/>
              <a:ext cx="2" cy="1"/>
            </a:xfrm>
            <a:prstGeom prst="line">
              <a:avLst/>
            </a:prstGeom>
            <a:noFill/>
            <a:ln w="3175">
              <a:noFill/>
              <a:round/>
              <a:headEnd/>
              <a:tailEnd/>
            </a:ln>
          </p:spPr>
          <p:txBody>
            <a:bodyPr/>
            <a:lstStyle/>
            <a:p>
              <a:endParaRPr lang="en-US"/>
            </a:p>
          </p:txBody>
        </p:sp>
        <p:sp>
          <p:nvSpPr>
            <p:cNvPr id="98776" name="Line 335"/>
            <p:cNvSpPr>
              <a:spLocks noChangeShapeType="1"/>
            </p:cNvSpPr>
            <p:nvPr/>
          </p:nvSpPr>
          <p:spPr bwMode="auto">
            <a:xfrm>
              <a:off x="499" y="2150"/>
              <a:ext cx="2" cy="1"/>
            </a:xfrm>
            <a:prstGeom prst="line">
              <a:avLst/>
            </a:prstGeom>
            <a:noFill/>
            <a:ln w="3175">
              <a:noFill/>
              <a:round/>
              <a:headEnd/>
              <a:tailEnd/>
            </a:ln>
          </p:spPr>
          <p:txBody>
            <a:bodyPr/>
            <a:lstStyle/>
            <a:p>
              <a:endParaRPr lang="en-US"/>
            </a:p>
          </p:txBody>
        </p:sp>
        <p:sp>
          <p:nvSpPr>
            <p:cNvPr id="98777" name="Line 336"/>
            <p:cNvSpPr>
              <a:spLocks noChangeShapeType="1"/>
            </p:cNvSpPr>
            <p:nvPr/>
          </p:nvSpPr>
          <p:spPr bwMode="auto">
            <a:xfrm>
              <a:off x="501" y="2150"/>
              <a:ext cx="2" cy="1"/>
            </a:xfrm>
            <a:prstGeom prst="line">
              <a:avLst/>
            </a:prstGeom>
            <a:noFill/>
            <a:ln w="3175">
              <a:noFill/>
              <a:round/>
              <a:headEnd/>
              <a:tailEnd/>
            </a:ln>
          </p:spPr>
          <p:txBody>
            <a:bodyPr/>
            <a:lstStyle/>
            <a:p>
              <a:endParaRPr lang="en-US"/>
            </a:p>
          </p:txBody>
        </p:sp>
        <p:sp>
          <p:nvSpPr>
            <p:cNvPr id="98778" name="Line 337"/>
            <p:cNvSpPr>
              <a:spLocks noChangeShapeType="1"/>
            </p:cNvSpPr>
            <p:nvPr/>
          </p:nvSpPr>
          <p:spPr bwMode="auto">
            <a:xfrm>
              <a:off x="503" y="2150"/>
              <a:ext cx="1" cy="1"/>
            </a:xfrm>
            <a:prstGeom prst="line">
              <a:avLst/>
            </a:prstGeom>
            <a:noFill/>
            <a:ln w="3175">
              <a:noFill/>
              <a:round/>
              <a:headEnd/>
              <a:tailEnd/>
            </a:ln>
          </p:spPr>
          <p:txBody>
            <a:bodyPr/>
            <a:lstStyle/>
            <a:p>
              <a:endParaRPr lang="en-US"/>
            </a:p>
          </p:txBody>
        </p:sp>
        <p:sp>
          <p:nvSpPr>
            <p:cNvPr id="98779" name="Line 338"/>
            <p:cNvSpPr>
              <a:spLocks noChangeShapeType="1"/>
            </p:cNvSpPr>
            <p:nvPr/>
          </p:nvSpPr>
          <p:spPr bwMode="auto">
            <a:xfrm>
              <a:off x="504" y="2150"/>
              <a:ext cx="2" cy="1"/>
            </a:xfrm>
            <a:prstGeom prst="line">
              <a:avLst/>
            </a:prstGeom>
            <a:noFill/>
            <a:ln w="3175">
              <a:noFill/>
              <a:round/>
              <a:headEnd/>
              <a:tailEnd/>
            </a:ln>
          </p:spPr>
          <p:txBody>
            <a:bodyPr/>
            <a:lstStyle/>
            <a:p>
              <a:endParaRPr lang="en-US"/>
            </a:p>
          </p:txBody>
        </p:sp>
        <p:sp>
          <p:nvSpPr>
            <p:cNvPr id="98780" name="Line 339"/>
            <p:cNvSpPr>
              <a:spLocks noChangeShapeType="1"/>
            </p:cNvSpPr>
            <p:nvPr/>
          </p:nvSpPr>
          <p:spPr bwMode="auto">
            <a:xfrm>
              <a:off x="506" y="2150"/>
              <a:ext cx="2" cy="1"/>
            </a:xfrm>
            <a:prstGeom prst="line">
              <a:avLst/>
            </a:prstGeom>
            <a:noFill/>
            <a:ln w="3175">
              <a:noFill/>
              <a:round/>
              <a:headEnd/>
              <a:tailEnd/>
            </a:ln>
          </p:spPr>
          <p:txBody>
            <a:bodyPr/>
            <a:lstStyle/>
            <a:p>
              <a:endParaRPr lang="en-US"/>
            </a:p>
          </p:txBody>
        </p:sp>
        <p:sp>
          <p:nvSpPr>
            <p:cNvPr id="98781" name="Line 340"/>
            <p:cNvSpPr>
              <a:spLocks noChangeShapeType="1"/>
            </p:cNvSpPr>
            <p:nvPr/>
          </p:nvSpPr>
          <p:spPr bwMode="auto">
            <a:xfrm>
              <a:off x="508" y="2150"/>
              <a:ext cx="4" cy="1"/>
            </a:xfrm>
            <a:prstGeom prst="line">
              <a:avLst/>
            </a:prstGeom>
            <a:noFill/>
            <a:ln w="3175">
              <a:noFill/>
              <a:round/>
              <a:headEnd/>
              <a:tailEnd/>
            </a:ln>
          </p:spPr>
          <p:txBody>
            <a:bodyPr/>
            <a:lstStyle/>
            <a:p>
              <a:endParaRPr lang="en-US"/>
            </a:p>
          </p:txBody>
        </p:sp>
        <p:sp>
          <p:nvSpPr>
            <p:cNvPr id="98782" name="Line 341"/>
            <p:cNvSpPr>
              <a:spLocks noChangeShapeType="1"/>
            </p:cNvSpPr>
            <p:nvPr/>
          </p:nvSpPr>
          <p:spPr bwMode="auto">
            <a:xfrm>
              <a:off x="512" y="2150"/>
              <a:ext cx="2" cy="1"/>
            </a:xfrm>
            <a:prstGeom prst="line">
              <a:avLst/>
            </a:prstGeom>
            <a:noFill/>
            <a:ln w="3175">
              <a:noFill/>
              <a:round/>
              <a:headEnd/>
              <a:tailEnd/>
            </a:ln>
          </p:spPr>
          <p:txBody>
            <a:bodyPr/>
            <a:lstStyle/>
            <a:p>
              <a:endParaRPr lang="en-US"/>
            </a:p>
          </p:txBody>
        </p:sp>
        <p:sp>
          <p:nvSpPr>
            <p:cNvPr id="98783" name="Line 342"/>
            <p:cNvSpPr>
              <a:spLocks noChangeShapeType="1"/>
            </p:cNvSpPr>
            <p:nvPr/>
          </p:nvSpPr>
          <p:spPr bwMode="auto">
            <a:xfrm>
              <a:off x="514" y="2150"/>
              <a:ext cx="1" cy="1"/>
            </a:xfrm>
            <a:prstGeom prst="line">
              <a:avLst/>
            </a:prstGeom>
            <a:noFill/>
            <a:ln w="3175">
              <a:noFill/>
              <a:round/>
              <a:headEnd/>
              <a:tailEnd/>
            </a:ln>
          </p:spPr>
          <p:txBody>
            <a:bodyPr/>
            <a:lstStyle/>
            <a:p>
              <a:endParaRPr lang="en-US"/>
            </a:p>
          </p:txBody>
        </p:sp>
        <p:sp>
          <p:nvSpPr>
            <p:cNvPr id="98784" name="Line 343"/>
            <p:cNvSpPr>
              <a:spLocks noChangeShapeType="1"/>
            </p:cNvSpPr>
            <p:nvPr/>
          </p:nvSpPr>
          <p:spPr bwMode="auto">
            <a:xfrm>
              <a:off x="515" y="2150"/>
              <a:ext cx="2" cy="1"/>
            </a:xfrm>
            <a:prstGeom prst="line">
              <a:avLst/>
            </a:prstGeom>
            <a:noFill/>
            <a:ln w="3175">
              <a:noFill/>
              <a:round/>
              <a:headEnd/>
              <a:tailEnd/>
            </a:ln>
          </p:spPr>
          <p:txBody>
            <a:bodyPr/>
            <a:lstStyle/>
            <a:p>
              <a:endParaRPr lang="en-US"/>
            </a:p>
          </p:txBody>
        </p:sp>
        <p:sp>
          <p:nvSpPr>
            <p:cNvPr id="98785" name="Line 344"/>
            <p:cNvSpPr>
              <a:spLocks noChangeShapeType="1"/>
            </p:cNvSpPr>
            <p:nvPr/>
          </p:nvSpPr>
          <p:spPr bwMode="auto">
            <a:xfrm>
              <a:off x="517" y="2150"/>
              <a:ext cx="2" cy="1"/>
            </a:xfrm>
            <a:prstGeom prst="line">
              <a:avLst/>
            </a:prstGeom>
            <a:noFill/>
            <a:ln w="3175">
              <a:noFill/>
              <a:round/>
              <a:headEnd/>
              <a:tailEnd/>
            </a:ln>
          </p:spPr>
          <p:txBody>
            <a:bodyPr/>
            <a:lstStyle/>
            <a:p>
              <a:endParaRPr lang="en-US"/>
            </a:p>
          </p:txBody>
        </p:sp>
        <p:sp>
          <p:nvSpPr>
            <p:cNvPr id="98786" name="Line 345"/>
            <p:cNvSpPr>
              <a:spLocks noChangeShapeType="1"/>
            </p:cNvSpPr>
            <p:nvPr/>
          </p:nvSpPr>
          <p:spPr bwMode="auto">
            <a:xfrm>
              <a:off x="519" y="2150"/>
              <a:ext cx="2" cy="1"/>
            </a:xfrm>
            <a:prstGeom prst="line">
              <a:avLst/>
            </a:prstGeom>
            <a:noFill/>
            <a:ln w="3175">
              <a:noFill/>
              <a:round/>
              <a:headEnd/>
              <a:tailEnd/>
            </a:ln>
          </p:spPr>
          <p:txBody>
            <a:bodyPr/>
            <a:lstStyle/>
            <a:p>
              <a:endParaRPr lang="en-US"/>
            </a:p>
          </p:txBody>
        </p:sp>
        <p:sp>
          <p:nvSpPr>
            <p:cNvPr id="98787" name="Line 346"/>
            <p:cNvSpPr>
              <a:spLocks noChangeShapeType="1"/>
            </p:cNvSpPr>
            <p:nvPr/>
          </p:nvSpPr>
          <p:spPr bwMode="auto">
            <a:xfrm>
              <a:off x="521" y="2150"/>
              <a:ext cx="2" cy="1"/>
            </a:xfrm>
            <a:prstGeom prst="line">
              <a:avLst/>
            </a:prstGeom>
            <a:noFill/>
            <a:ln w="3175">
              <a:noFill/>
              <a:round/>
              <a:headEnd/>
              <a:tailEnd/>
            </a:ln>
          </p:spPr>
          <p:txBody>
            <a:bodyPr/>
            <a:lstStyle/>
            <a:p>
              <a:endParaRPr lang="en-US"/>
            </a:p>
          </p:txBody>
        </p:sp>
        <p:sp>
          <p:nvSpPr>
            <p:cNvPr id="98788" name="Line 347"/>
            <p:cNvSpPr>
              <a:spLocks noChangeShapeType="1"/>
            </p:cNvSpPr>
            <p:nvPr/>
          </p:nvSpPr>
          <p:spPr bwMode="auto">
            <a:xfrm>
              <a:off x="523" y="2150"/>
              <a:ext cx="1" cy="1"/>
            </a:xfrm>
            <a:prstGeom prst="line">
              <a:avLst/>
            </a:prstGeom>
            <a:noFill/>
            <a:ln w="3175">
              <a:noFill/>
              <a:round/>
              <a:headEnd/>
              <a:tailEnd/>
            </a:ln>
          </p:spPr>
          <p:txBody>
            <a:bodyPr/>
            <a:lstStyle/>
            <a:p>
              <a:endParaRPr lang="en-US"/>
            </a:p>
          </p:txBody>
        </p:sp>
        <p:sp>
          <p:nvSpPr>
            <p:cNvPr id="98789" name="Line 348"/>
            <p:cNvSpPr>
              <a:spLocks noChangeShapeType="1"/>
            </p:cNvSpPr>
            <p:nvPr/>
          </p:nvSpPr>
          <p:spPr bwMode="auto">
            <a:xfrm>
              <a:off x="524" y="2150"/>
              <a:ext cx="4" cy="1"/>
            </a:xfrm>
            <a:prstGeom prst="line">
              <a:avLst/>
            </a:prstGeom>
            <a:noFill/>
            <a:ln w="3175">
              <a:noFill/>
              <a:round/>
              <a:headEnd/>
              <a:tailEnd/>
            </a:ln>
          </p:spPr>
          <p:txBody>
            <a:bodyPr/>
            <a:lstStyle/>
            <a:p>
              <a:endParaRPr lang="en-US"/>
            </a:p>
          </p:txBody>
        </p:sp>
        <p:sp>
          <p:nvSpPr>
            <p:cNvPr id="98790" name="Line 349"/>
            <p:cNvSpPr>
              <a:spLocks noChangeShapeType="1"/>
            </p:cNvSpPr>
            <p:nvPr/>
          </p:nvSpPr>
          <p:spPr bwMode="auto">
            <a:xfrm>
              <a:off x="528" y="2150"/>
              <a:ext cx="2" cy="1"/>
            </a:xfrm>
            <a:prstGeom prst="line">
              <a:avLst/>
            </a:prstGeom>
            <a:noFill/>
            <a:ln w="3175">
              <a:noFill/>
              <a:round/>
              <a:headEnd/>
              <a:tailEnd/>
            </a:ln>
          </p:spPr>
          <p:txBody>
            <a:bodyPr/>
            <a:lstStyle/>
            <a:p>
              <a:endParaRPr lang="en-US"/>
            </a:p>
          </p:txBody>
        </p:sp>
        <p:sp>
          <p:nvSpPr>
            <p:cNvPr id="98791" name="Line 350"/>
            <p:cNvSpPr>
              <a:spLocks noChangeShapeType="1"/>
            </p:cNvSpPr>
            <p:nvPr/>
          </p:nvSpPr>
          <p:spPr bwMode="auto">
            <a:xfrm>
              <a:off x="530" y="2150"/>
              <a:ext cx="2" cy="1"/>
            </a:xfrm>
            <a:prstGeom prst="line">
              <a:avLst/>
            </a:prstGeom>
            <a:noFill/>
            <a:ln w="3175">
              <a:noFill/>
              <a:round/>
              <a:headEnd/>
              <a:tailEnd/>
            </a:ln>
          </p:spPr>
          <p:txBody>
            <a:bodyPr/>
            <a:lstStyle/>
            <a:p>
              <a:endParaRPr lang="en-US"/>
            </a:p>
          </p:txBody>
        </p:sp>
        <p:sp>
          <p:nvSpPr>
            <p:cNvPr id="98792" name="Line 351"/>
            <p:cNvSpPr>
              <a:spLocks noChangeShapeType="1"/>
            </p:cNvSpPr>
            <p:nvPr/>
          </p:nvSpPr>
          <p:spPr bwMode="auto">
            <a:xfrm>
              <a:off x="532" y="2150"/>
              <a:ext cx="1" cy="1"/>
            </a:xfrm>
            <a:prstGeom prst="line">
              <a:avLst/>
            </a:prstGeom>
            <a:noFill/>
            <a:ln w="3175">
              <a:noFill/>
              <a:round/>
              <a:headEnd/>
              <a:tailEnd/>
            </a:ln>
          </p:spPr>
          <p:txBody>
            <a:bodyPr/>
            <a:lstStyle/>
            <a:p>
              <a:endParaRPr lang="en-US"/>
            </a:p>
          </p:txBody>
        </p:sp>
        <p:sp>
          <p:nvSpPr>
            <p:cNvPr id="98793" name="Line 352"/>
            <p:cNvSpPr>
              <a:spLocks noChangeShapeType="1"/>
            </p:cNvSpPr>
            <p:nvPr/>
          </p:nvSpPr>
          <p:spPr bwMode="auto">
            <a:xfrm>
              <a:off x="533" y="2150"/>
              <a:ext cx="2" cy="1"/>
            </a:xfrm>
            <a:prstGeom prst="line">
              <a:avLst/>
            </a:prstGeom>
            <a:noFill/>
            <a:ln w="3175">
              <a:noFill/>
              <a:round/>
              <a:headEnd/>
              <a:tailEnd/>
            </a:ln>
          </p:spPr>
          <p:txBody>
            <a:bodyPr/>
            <a:lstStyle/>
            <a:p>
              <a:endParaRPr lang="en-US"/>
            </a:p>
          </p:txBody>
        </p:sp>
        <p:sp>
          <p:nvSpPr>
            <p:cNvPr id="98794" name="Line 353"/>
            <p:cNvSpPr>
              <a:spLocks noChangeShapeType="1"/>
            </p:cNvSpPr>
            <p:nvPr/>
          </p:nvSpPr>
          <p:spPr bwMode="auto">
            <a:xfrm>
              <a:off x="535" y="2150"/>
              <a:ext cx="2" cy="1"/>
            </a:xfrm>
            <a:prstGeom prst="line">
              <a:avLst/>
            </a:prstGeom>
            <a:noFill/>
            <a:ln w="3175">
              <a:noFill/>
              <a:round/>
              <a:headEnd/>
              <a:tailEnd/>
            </a:ln>
          </p:spPr>
          <p:txBody>
            <a:bodyPr/>
            <a:lstStyle/>
            <a:p>
              <a:endParaRPr lang="en-US"/>
            </a:p>
          </p:txBody>
        </p:sp>
        <p:sp>
          <p:nvSpPr>
            <p:cNvPr id="98795" name="Line 354"/>
            <p:cNvSpPr>
              <a:spLocks noChangeShapeType="1"/>
            </p:cNvSpPr>
            <p:nvPr/>
          </p:nvSpPr>
          <p:spPr bwMode="auto">
            <a:xfrm>
              <a:off x="537" y="2150"/>
              <a:ext cx="2" cy="1"/>
            </a:xfrm>
            <a:prstGeom prst="line">
              <a:avLst/>
            </a:prstGeom>
            <a:noFill/>
            <a:ln w="3175">
              <a:noFill/>
              <a:round/>
              <a:headEnd/>
              <a:tailEnd/>
            </a:ln>
          </p:spPr>
          <p:txBody>
            <a:bodyPr/>
            <a:lstStyle/>
            <a:p>
              <a:endParaRPr lang="en-US"/>
            </a:p>
          </p:txBody>
        </p:sp>
        <p:sp>
          <p:nvSpPr>
            <p:cNvPr id="98796" name="Line 355"/>
            <p:cNvSpPr>
              <a:spLocks noChangeShapeType="1"/>
            </p:cNvSpPr>
            <p:nvPr/>
          </p:nvSpPr>
          <p:spPr bwMode="auto">
            <a:xfrm>
              <a:off x="539" y="2150"/>
              <a:ext cx="3" cy="1"/>
            </a:xfrm>
            <a:prstGeom prst="line">
              <a:avLst/>
            </a:prstGeom>
            <a:noFill/>
            <a:ln w="3175">
              <a:noFill/>
              <a:round/>
              <a:headEnd/>
              <a:tailEnd/>
            </a:ln>
          </p:spPr>
          <p:txBody>
            <a:bodyPr/>
            <a:lstStyle/>
            <a:p>
              <a:endParaRPr lang="en-US"/>
            </a:p>
          </p:txBody>
        </p:sp>
        <p:sp>
          <p:nvSpPr>
            <p:cNvPr id="98797" name="Line 356"/>
            <p:cNvSpPr>
              <a:spLocks noChangeShapeType="1"/>
            </p:cNvSpPr>
            <p:nvPr/>
          </p:nvSpPr>
          <p:spPr bwMode="auto">
            <a:xfrm>
              <a:off x="542" y="2150"/>
              <a:ext cx="2" cy="1"/>
            </a:xfrm>
            <a:prstGeom prst="line">
              <a:avLst/>
            </a:prstGeom>
            <a:noFill/>
            <a:ln w="3175">
              <a:noFill/>
              <a:round/>
              <a:headEnd/>
              <a:tailEnd/>
            </a:ln>
          </p:spPr>
          <p:txBody>
            <a:bodyPr/>
            <a:lstStyle/>
            <a:p>
              <a:endParaRPr lang="en-US"/>
            </a:p>
          </p:txBody>
        </p:sp>
        <p:sp>
          <p:nvSpPr>
            <p:cNvPr id="98798" name="Line 357"/>
            <p:cNvSpPr>
              <a:spLocks noChangeShapeType="1"/>
            </p:cNvSpPr>
            <p:nvPr/>
          </p:nvSpPr>
          <p:spPr bwMode="auto">
            <a:xfrm>
              <a:off x="544" y="2150"/>
              <a:ext cx="2" cy="1"/>
            </a:xfrm>
            <a:prstGeom prst="line">
              <a:avLst/>
            </a:prstGeom>
            <a:noFill/>
            <a:ln w="3175">
              <a:noFill/>
              <a:round/>
              <a:headEnd/>
              <a:tailEnd/>
            </a:ln>
          </p:spPr>
          <p:txBody>
            <a:bodyPr/>
            <a:lstStyle/>
            <a:p>
              <a:endParaRPr lang="en-US"/>
            </a:p>
          </p:txBody>
        </p:sp>
        <p:sp>
          <p:nvSpPr>
            <p:cNvPr id="98799" name="Line 358"/>
            <p:cNvSpPr>
              <a:spLocks noChangeShapeType="1"/>
            </p:cNvSpPr>
            <p:nvPr/>
          </p:nvSpPr>
          <p:spPr bwMode="auto">
            <a:xfrm>
              <a:off x="546" y="2150"/>
              <a:ext cx="2" cy="1"/>
            </a:xfrm>
            <a:prstGeom prst="line">
              <a:avLst/>
            </a:prstGeom>
            <a:noFill/>
            <a:ln w="3175">
              <a:noFill/>
              <a:round/>
              <a:headEnd/>
              <a:tailEnd/>
            </a:ln>
          </p:spPr>
          <p:txBody>
            <a:bodyPr/>
            <a:lstStyle/>
            <a:p>
              <a:endParaRPr lang="en-US"/>
            </a:p>
          </p:txBody>
        </p:sp>
        <p:sp>
          <p:nvSpPr>
            <p:cNvPr id="98800" name="Line 359"/>
            <p:cNvSpPr>
              <a:spLocks noChangeShapeType="1"/>
            </p:cNvSpPr>
            <p:nvPr/>
          </p:nvSpPr>
          <p:spPr bwMode="auto">
            <a:xfrm>
              <a:off x="548" y="2150"/>
              <a:ext cx="2" cy="1"/>
            </a:xfrm>
            <a:prstGeom prst="line">
              <a:avLst/>
            </a:prstGeom>
            <a:noFill/>
            <a:ln w="3175">
              <a:noFill/>
              <a:round/>
              <a:headEnd/>
              <a:tailEnd/>
            </a:ln>
          </p:spPr>
          <p:txBody>
            <a:bodyPr/>
            <a:lstStyle/>
            <a:p>
              <a:endParaRPr lang="en-US"/>
            </a:p>
          </p:txBody>
        </p:sp>
        <p:sp>
          <p:nvSpPr>
            <p:cNvPr id="98801" name="Line 360"/>
            <p:cNvSpPr>
              <a:spLocks noChangeShapeType="1"/>
            </p:cNvSpPr>
            <p:nvPr/>
          </p:nvSpPr>
          <p:spPr bwMode="auto">
            <a:xfrm>
              <a:off x="550" y="2150"/>
              <a:ext cx="2" cy="1"/>
            </a:xfrm>
            <a:prstGeom prst="line">
              <a:avLst/>
            </a:prstGeom>
            <a:noFill/>
            <a:ln w="3175">
              <a:noFill/>
              <a:round/>
              <a:headEnd/>
              <a:tailEnd/>
            </a:ln>
          </p:spPr>
          <p:txBody>
            <a:bodyPr/>
            <a:lstStyle/>
            <a:p>
              <a:endParaRPr lang="en-US"/>
            </a:p>
          </p:txBody>
        </p:sp>
        <p:sp>
          <p:nvSpPr>
            <p:cNvPr id="98802" name="Line 361"/>
            <p:cNvSpPr>
              <a:spLocks noChangeShapeType="1"/>
            </p:cNvSpPr>
            <p:nvPr/>
          </p:nvSpPr>
          <p:spPr bwMode="auto">
            <a:xfrm>
              <a:off x="552" y="2150"/>
              <a:ext cx="1" cy="1"/>
            </a:xfrm>
            <a:prstGeom prst="line">
              <a:avLst/>
            </a:prstGeom>
            <a:noFill/>
            <a:ln w="3175">
              <a:noFill/>
              <a:round/>
              <a:headEnd/>
              <a:tailEnd/>
            </a:ln>
          </p:spPr>
          <p:txBody>
            <a:bodyPr/>
            <a:lstStyle/>
            <a:p>
              <a:endParaRPr lang="en-US"/>
            </a:p>
          </p:txBody>
        </p:sp>
        <p:sp>
          <p:nvSpPr>
            <p:cNvPr id="98803" name="Line 362"/>
            <p:cNvSpPr>
              <a:spLocks noChangeShapeType="1"/>
            </p:cNvSpPr>
            <p:nvPr/>
          </p:nvSpPr>
          <p:spPr bwMode="auto">
            <a:xfrm>
              <a:off x="553" y="2150"/>
              <a:ext cx="2" cy="1"/>
            </a:xfrm>
            <a:prstGeom prst="line">
              <a:avLst/>
            </a:prstGeom>
            <a:noFill/>
            <a:ln w="3175">
              <a:noFill/>
              <a:round/>
              <a:headEnd/>
              <a:tailEnd/>
            </a:ln>
          </p:spPr>
          <p:txBody>
            <a:bodyPr/>
            <a:lstStyle/>
            <a:p>
              <a:endParaRPr lang="en-US"/>
            </a:p>
          </p:txBody>
        </p:sp>
        <p:sp>
          <p:nvSpPr>
            <p:cNvPr id="98804" name="Line 363"/>
            <p:cNvSpPr>
              <a:spLocks noChangeShapeType="1"/>
            </p:cNvSpPr>
            <p:nvPr/>
          </p:nvSpPr>
          <p:spPr bwMode="auto">
            <a:xfrm>
              <a:off x="555" y="2150"/>
              <a:ext cx="4" cy="1"/>
            </a:xfrm>
            <a:prstGeom prst="line">
              <a:avLst/>
            </a:prstGeom>
            <a:noFill/>
            <a:ln w="3175">
              <a:noFill/>
              <a:round/>
              <a:headEnd/>
              <a:tailEnd/>
            </a:ln>
          </p:spPr>
          <p:txBody>
            <a:bodyPr/>
            <a:lstStyle/>
            <a:p>
              <a:endParaRPr lang="en-US"/>
            </a:p>
          </p:txBody>
        </p:sp>
        <p:sp>
          <p:nvSpPr>
            <p:cNvPr id="98805" name="Line 364"/>
            <p:cNvSpPr>
              <a:spLocks noChangeShapeType="1"/>
            </p:cNvSpPr>
            <p:nvPr/>
          </p:nvSpPr>
          <p:spPr bwMode="auto">
            <a:xfrm>
              <a:off x="559" y="2150"/>
              <a:ext cx="2" cy="1"/>
            </a:xfrm>
            <a:prstGeom prst="line">
              <a:avLst/>
            </a:prstGeom>
            <a:noFill/>
            <a:ln w="3175">
              <a:noFill/>
              <a:round/>
              <a:headEnd/>
              <a:tailEnd/>
            </a:ln>
          </p:spPr>
          <p:txBody>
            <a:bodyPr/>
            <a:lstStyle/>
            <a:p>
              <a:endParaRPr lang="en-US"/>
            </a:p>
          </p:txBody>
        </p:sp>
        <p:sp>
          <p:nvSpPr>
            <p:cNvPr id="98806" name="Line 365"/>
            <p:cNvSpPr>
              <a:spLocks noChangeShapeType="1"/>
            </p:cNvSpPr>
            <p:nvPr/>
          </p:nvSpPr>
          <p:spPr bwMode="auto">
            <a:xfrm>
              <a:off x="561" y="2150"/>
              <a:ext cx="1" cy="1"/>
            </a:xfrm>
            <a:prstGeom prst="line">
              <a:avLst/>
            </a:prstGeom>
            <a:noFill/>
            <a:ln w="3175">
              <a:noFill/>
              <a:round/>
              <a:headEnd/>
              <a:tailEnd/>
            </a:ln>
          </p:spPr>
          <p:txBody>
            <a:bodyPr/>
            <a:lstStyle/>
            <a:p>
              <a:endParaRPr lang="en-US"/>
            </a:p>
          </p:txBody>
        </p:sp>
        <p:sp>
          <p:nvSpPr>
            <p:cNvPr id="98807" name="Line 366"/>
            <p:cNvSpPr>
              <a:spLocks noChangeShapeType="1"/>
            </p:cNvSpPr>
            <p:nvPr/>
          </p:nvSpPr>
          <p:spPr bwMode="auto">
            <a:xfrm>
              <a:off x="562" y="2150"/>
              <a:ext cx="2" cy="1"/>
            </a:xfrm>
            <a:prstGeom prst="line">
              <a:avLst/>
            </a:prstGeom>
            <a:noFill/>
            <a:ln w="3175">
              <a:noFill/>
              <a:round/>
              <a:headEnd/>
              <a:tailEnd/>
            </a:ln>
          </p:spPr>
          <p:txBody>
            <a:bodyPr/>
            <a:lstStyle/>
            <a:p>
              <a:endParaRPr lang="en-US"/>
            </a:p>
          </p:txBody>
        </p:sp>
        <p:sp>
          <p:nvSpPr>
            <p:cNvPr id="98808" name="Line 367"/>
            <p:cNvSpPr>
              <a:spLocks noChangeShapeType="1"/>
            </p:cNvSpPr>
            <p:nvPr/>
          </p:nvSpPr>
          <p:spPr bwMode="auto">
            <a:xfrm>
              <a:off x="564" y="2150"/>
              <a:ext cx="2" cy="1"/>
            </a:xfrm>
            <a:prstGeom prst="line">
              <a:avLst/>
            </a:prstGeom>
            <a:noFill/>
            <a:ln w="3175">
              <a:noFill/>
              <a:round/>
              <a:headEnd/>
              <a:tailEnd/>
            </a:ln>
          </p:spPr>
          <p:txBody>
            <a:bodyPr/>
            <a:lstStyle/>
            <a:p>
              <a:endParaRPr lang="en-US"/>
            </a:p>
          </p:txBody>
        </p:sp>
        <p:sp>
          <p:nvSpPr>
            <p:cNvPr id="98809" name="Line 368"/>
            <p:cNvSpPr>
              <a:spLocks noChangeShapeType="1"/>
            </p:cNvSpPr>
            <p:nvPr/>
          </p:nvSpPr>
          <p:spPr bwMode="auto">
            <a:xfrm>
              <a:off x="566" y="2150"/>
              <a:ext cx="2" cy="1"/>
            </a:xfrm>
            <a:prstGeom prst="line">
              <a:avLst/>
            </a:prstGeom>
            <a:noFill/>
            <a:ln w="3175">
              <a:noFill/>
              <a:round/>
              <a:headEnd/>
              <a:tailEnd/>
            </a:ln>
          </p:spPr>
          <p:txBody>
            <a:bodyPr/>
            <a:lstStyle/>
            <a:p>
              <a:endParaRPr lang="en-US"/>
            </a:p>
          </p:txBody>
        </p:sp>
        <p:sp>
          <p:nvSpPr>
            <p:cNvPr id="98810" name="Line 369"/>
            <p:cNvSpPr>
              <a:spLocks noChangeShapeType="1"/>
            </p:cNvSpPr>
            <p:nvPr/>
          </p:nvSpPr>
          <p:spPr bwMode="auto">
            <a:xfrm>
              <a:off x="568" y="2150"/>
              <a:ext cx="2" cy="1"/>
            </a:xfrm>
            <a:prstGeom prst="line">
              <a:avLst/>
            </a:prstGeom>
            <a:noFill/>
            <a:ln w="3175">
              <a:noFill/>
              <a:round/>
              <a:headEnd/>
              <a:tailEnd/>
            </a:ln>
          </p:spPr>
          <p:txBody>
            <a:bodyPr/>
            <a:lstStyle/>
            <a:p>
              <a:endParaRPr lang="en-US"/>
            </a:p>
          </p:txBody>
        </p:sp>
        <p:sp>
          <p:nvSpPr>
            <p:cNvPr id="98811" name="Line 370"/>
            <p:cNvSpPr>
              <a:spLocks noChangeShapeType="1"/>
            </p:cNvSpPr>
            <p:nvPr/>
          </p:nvSpPr>
          <p:spPr bwMode="auto">
            <a:xfrm>
              <a:off x="570" y="2150"/>
              <a:ext cx="3" cy="1"/>
            </a:xfrm>
            <a:prstGeom prst="line">
              <a:avLst/>
            </a:prstGeom>
            <a:noFill/>
            <a:ln w="3175">
              <a:noFill/>
              <a:round/>
              <a:headEnd/>
              <a:tailEnd/>
            </a:ln>
          </p:spPr>
          <p:txBody>
            <a:bodyPr/>
            <a:lstStyle/>
            <a:p>
              <a:endParaRPr lang="en-US"/>
            </a:p>
          </p:txBody>
        </p:sp>
        <p:sp>
          <p:nvSpPr>
            <p:cNvPr id="98812" name="Line 371"/>
            <p:cNvSpPr>
              <a:spLocks noChangeShapeType="1"/>
            </p:cNvSpPr>
            <p:nvPr/>
          </p:nvSpPr>
          <p:spPr bwMode="auto">
            <a:xfrm>
              <a:off x="573" y="2150"/>
              <a:ext cx="2" cy="1"/>
            </a:xfrm>
            <a:prstGeom prst="line">
              <a:avLst/>
            </a:prstGeom>
            <a:noFill/>
            <a:ln w="3175">
              <a:noFill/>
              <a:round/>
              <a:headEnd/>
              <a:tailEnd/>
            </a:ln>
          </p:spPr>
          <p:txBody>
            <a:bodyPr/>
            <a:lstStyle/>
            <a:p>
              <a:endParaRPr lang="en-US"/>
            </a:p>
          </p:txBody>
        </p:sp>
        <p:sp>
          <p:nvSpPr>
            <p:cNvPr id="98813" name="Line 372"/>
            <p:cNvSpPr>
              <a:spLocks noChangeShapeType="1"/>
            </p:cNvSpPr>
            <p:nvPr/>
          </p:nvSpPr>
          <p:spPr bwMode="auto">
            <a:xfrm>
              <a:off x="575" y="2150"/>
              <a:ext cx="2" cy="1"/>
            </a:xfrm>
            <a:prstGeom prst="line">
              <a:avLst/>
            </a:prstGeom>
            <a:noFill/>
            <a:ln w="3175">
              <a:noFill/>
              <a:round/>
              <a:headEnd/>
              <a:tailEnd/>
            </a:ln>
          </p:spPr>
          <p:txBody>
            <a:bodyPr/>
            <a:lstStyle/>
            <a:p>
              <a:endParaRPr lang="en-US"/>
            </a:p>
          </p:txBody>
        </p:sp>
        <p:sp>
          <p:nvSpPr>
            <p:cNvPr id="98814" name="Line 373"/>
            <p:cNvSpPr>
              <a:spLocks noChangeShapeType="1"/>
            </p:cNvSpPr>
            <p:nvPr/>
          </p:nvSpPr>
          <p:spPr bwMode="auto">
            <a:xfrm>
              <a:off x="577" y="2150"/>
              <a:ext cx="2" cy="1"/>
            </a:xfrm>
            <a:prstGeom prst="line">
              <a:avLst/>
            </a:prstGeom>
            <a:noFill/>
            <a:ln w="3175">
              <a:noFill/>
              <a:round/>
              <a:headEnd/>
              <a:tailEnd/>
            </a:ln>
          </p:spPr>
          <p:txBody>
            <a:bodyPr/>
            <a:lstStyle/>
            <a:p>
              <a:endParaRPr lang="en-US"/>
            </a:p>
          </p:txBody>
        </p:sp>
        <p:sp>
          <p:nvSpPr>
            <p:cNvPr id="98815" name="Line 374"/>
            <p:cNvSpPr>
              <a:spLocks noChangeShapeType="1"/>
            </p:cNvSpPr>
            <p:nvPr/>
          </p:nvSpPr>
          <p:spPr bwMode="auto">
            <a:xfrm>
              <a:off x="579" y="2150"/>
              <a:ext cx="2" cy="1"/>
            </a:xfrm>
            <a:prstGeom prst="line">
              <a:avLst/>
            </a:prstGeom>
            <a:noFill/>
            <a:ln w="3175">
              <a:noFill/>
              <a:round/>
              <a:headEnd/>
              <a:tailEnd/>
            </a:ln>
          </p:spPr>
          <p:txBody>
            <a:bodyPr/>
            <a:lstStyle/>
            <a:p>
              <a:endParaRPr lang="en-US"/>
            </a:p>
          </p:txBody>
        </p:sp>
        <p:sp>
          <p:nvSpPr>
            <p:cNvPr id="98816" name="Line 375"/>
            <p:cNvSpPr>
              <a:spLocks noChangeShapeType="1"/>
            </p:cNvSpPr>
            <p:nvPr/>
          </p:nvSpPr>
          <p:spPr bwMode="auto">
            <a:xfrm>
              <a:off x="581" y="2150"/>
              <a:ext cx="1" cy="1"/>
            </a:xfrm>
            <a:prstGeom prst="line">
              <a:avLst/>
            </a:prstGeom>
            <a:noFill/>
            <a:ln w="3175">
              <a:noFill/>
              <a:round/>
              <a:headEnd/>
              <a:tailEnd/>
            </a:ln>
          </p:spPr>
          <p:txBody>
            <a:bodyPr/>
            <a:lstStyle/>
            <a:p>
              <a:endParaRPr lang="en-US"/>
            </a:p>
          </p:txBody>
        </p:sp>
        <p:sp>
          <p:nvSpPr>
            <p:cNvPr id="98817" name="Line 376"/>
            <p:cNvSpPr>
              <a:spLocks noChangeShapeType="1"/>
            </p:cNvSpPr>
            <p:nvPr/>
          </p:nvSpPr>
          <p:spPr bwMode="auto">
            <a:xfrm>
              <a:off x="582" y="2150"/>
              <a:ext cx="2" cy="1"/>
            </a:xfrm>
            <a:prstGeom prst="line">
              <a:avLst/>
            </a:prstGeom>
            <a:noFill/>
            <a:ln w="3175">
              <a:noFill/>
              <a:round/>
              <a:headEnd/>
              <a:tailEnd/>
            </a:ln>
          </p:spPr>
          <p:txBody>
            <a:bodyPr/>
            <a:lstStyle/>
            <a:p>
              <a:endParaRPr lang="en-US"/>
            </a:p>
          </p:txBody>
        </p:sp>
        <p:sp>
          <p:nvSpPr>
            <p:cNvPr id="98818" name="Line 377"/>
            <p:cNvSpPr>
              <a:spLocks noChangeShapeType="1"/>
            </p:cNvSpPr>
            <p:nvPr/>
          </p:nvSpPr>
          <p:spPr bwMode="auto">
            <a:xfrm>
              <a:off x="584" y="2150"/>
              <a:ext cx="2" cy="1"/>
            </a:xfrm>
            <a:prstGeom prst="line">
              <a:avLst/>
            </a:prstGeom>
            <a:noFill/>
            <a:ln w="3175">
              <a:noFill/>
              <a:round/>
              <a:headEnd/>
              <a:tailEnd/>
            </a:ln>
          </p:spPr>
          <p:txBody>
            <a:bodyPr/>
            <a:lstStyle/>
            <a:p>
              <a:endParaRPr lang="en-US"/>
            </a:p>
          </p:txBody>
        </p:sp>
        <p:sp>
          <p:nvSpPr>
            <p:cNvPr id="98819" name="Line 378"/>
            <p:cNvSpPr>
              <a:spLocks noChangeShapeType="1"/>
            </p:cNvSpPr>
            <p:nvPr/>
          </p:nvSpPr>
          <p:spPr bwMode="auto">
            <a:xfrm>
              <a:off x="586" y="2150"/>
              <a:ext cx="4" cy="1"/>
            </a:xfrm>
            <a:prstGeom prst="line">
              <a:avLst/>
            </a:prstGeom>
            <a:noFill/>
            <a:ln w="3175">
              <a:noFill/>
              <a:round/>
              <a:headEnd/>
              <a:tailEnd/>
            </a:ln>
          </p:spPr>
          <p:txBody>
            <a:bodyPr/>
            <a:lstStyle/>
            <a:p>
              <a:endParaRPr lang="en-US"/>
            </a:p>
          </p:txBody>
        </p:sp>
        <p:sp>
          <p:nvSpPr>
            <p:cNvPr id="98820" name="Line 379"/>
            <p:cNvSpPr>
              <a:spLocks noChangeShapeType="1"/>
            </p:cNvSpPr>
            <p:nvPr/>
          </p:nvSpPr>
          <p:spPr bwMode="auto">
            <a:xfrm>
              <a:off x="590" y="2150"/>
              <a:ext cx="1" cy="1"/>
            </a:xfrm>
            <a:prstGeom prst="line">
              <a:avLst/>
            </a:prstGeom>
            <a:noFill/>
            <a:ln w="3175">
              <a:noFill/>
              <a:round/>
              <a:headEnd/>
              <a:tailEnd/>
            </a:ln>
          </p:spPr>
          <p:txBody>
            <a:bodyPr/>
            <a:lstStyle/>
            <a:p>
              <a:endParaRPr lang="en-US"/>
            </a:p>
          </p:txBody>
        </p:sp>
        <p:sp>
          <p:nvSpPr>
            <p:cNvPr id="98821" name="Line 380"/>
            <p:cNvSpPr>
              <a:spLocks noChangeShapeType="1"/>
            </p:cNvSpPr>
            <p:nvPr/>
          </p:nvSpPr>
          <p:spPr bwMode="auto">
            <a:xfrm>
              <a:off x="591" y="2150"/>
              <a:ext cx="2" cy="1"/>
            </a:xfrm>
            <a:prstGeom prst="line">
              <a:avLst/>
            </a:prstGeom>
            <a:noFill/>
            <a:ln w="3175">
              <a:noFill/>
              <a:round/>
              <a:headEnd/>
              <a:tailEnd/>
            </a:ln>
          </p:spPr>
          <p:txBody>
            <a:bodyPr/>
            <a:lstStyle/>
            <a:p>
              <a:endParaRPr lang="en-US"/>
            </a:p>
          </p:txBody>
        </p:sp>
        <p:sp>
          <p:nvSpPr>
            <p:cNvPr id="98822" name="Line 381"/>
            <p:cNvSpPr>
              <a:spLocks noChangeShapeType="1"/>
            </p:cNvSpPr>
            <p:nvPr/>
          </p:nvSpPr>
          <p:spPr bwMode="auto">
            <a:xfrm>
              <a:off x="593" y="2150"/>
              <a:ext cx="2" cy="1"/>
            </a:xfrm>
            <a:prstGeom prst="line">
              <a:avLst/>
            </a:prstGeom>
            <a:noFill/>
            <a:ln w="3175">
              <a:noFill/>
              <a:round/>
              <a:headEnd/>
              <a:tailEnd/>
            </a:ln>
          </p:spPr>
          <p:txBody>
            <a:bodyPr/>
            <a:lstStyle/>
            <a:p>
              <a:endParaRPr lang="en-US"/>
            </a:p>
          </p:txBody>
        </p:sp>
        <p:sp>
          <p:nvSpPr>
            <p:cNvPr id="98823" name="Line 382"/>
            <p:cNvSpPr>
              <a:spLocks noChangeShapeType="1"/>
            </p:cNvSpPr>
            <p:nvPr/>
          </p:nvSpPr>
          <p:spPr bwMode="auto">
            <a:xfrm>
              <a:off x="595" y="2150"/>
              <a:ext cx="2" cy="1"/>
            </a:xfrm>
            <a:prstGeom prst="line">
              <a:avLst/>
            </a:prstGeom>
            <a:noFill/>
            <a:ln w="3175">
              <a:noFill/>
              <a:round/>
              <a:headEnd/>
              <a:tailEnd/>
            </a:ln>
          </p:spPr>
          <p:txBody>
            <a:bodyPr/>
            <a:lstStyle/>
            <a:p>
              <a:endParaRPr lang="en-US"/>
            </a:p>
          </p:txBody>
        </p:sp>
        <p:sp>
          <p:nvSpPr>
            <p:cNvPr id="98824" name="Line 383"/>
            <p:cNvSpPr>
              <a:spLocks noChangeShapeType="1"/>
            </p:cNvSpPr>
            <p:nvPr/>
          </p:nvSpPr>
          <p:spPr bwMode="auto">
            <a:xfrm>
              <a:off x="597" y="2150"/>
              <a:ext cx="2" cy="1"/>
            </a:xfrm>
            <a:prstGeom prst="line">
              <a:avLst/>
            </a:prstGeom>
            <a:noFill/>
            <a:ln w="3175">
              <a:noFill/>
              <a:round/>
              <a:headEnd/>
              <a:tailEnd/>
            </a:ln>
          </p:spPr>
          <p:txBody>
            <a:bodyPr/>
            <a:lstStyle/>
            <a:p>
              <a:endParaRPr lang="en-US"/>
            </a:p>
          </p:txBody>
        </p:sp>
        <p:sp>
          <p:nvSpPr>
            <p:cNvPr id="98825" name="Line 384"/>
            <p:cNvSpPr>
              <a:spLocks noChangeShapeType="1"/>
            </p:cNvSpPr>
            <p:nvPr/>
          </p:nvSpPr>
          <p:spPr bwMode="auto">
            <a:xfrm>
              <a:off x="599" y="2150"/>
              <a:ext cx="1" cy="1"/>
            </a:xfrm>
            <a:prstGeom prst="line">
              <a:avLst/>
            </a:prstGeom>
            <a:noFill/>
            <a:ln w="3175">
              <a:noFill/>
              <a:round/>
              <a:headEnd/>
              <a:tailEnd/>
            </a:ln>
          </p:spPr>
          <p:txBody>
            <a:bodyPr/>
            <a:lstStyle/>
            <a:p>
              <a:endParaRPr lang="en-US"/>
            </a:p>
          </p:txBody>
        </p:sp>
        <p:sp>
          <p:nvSpPr>
            <p:cNvPr id="98826" name="Line 385"/>
            <p:cNvSpPr>
              <a:spLocks noChangeShapeType="1"/>
            </p:cNvSpPr>
            <p:nvPr/>
          </p:nvSpPr>
          <p:spPr bwMode="auto">
            <a:xfrm>
              <a:off x="600" y="2150"/>
              <a:ext cx="4" cy="1"/>
            </a:xfrm>
            <a:prstGeom prst="line">
              <a:avLst/>
            </a:prstGeom>
            <a:noFill/>
            <a:ln w="3175">
              <a:noFill/>
              <a:round/>
              <a:headEnd/>
              <a:tailEnd/>
            </a:ln>
          </p:spPr>
          <p:txBody>
            <a:bodyPr/>
            <a:lstStyle/>
            <a:p>
              <a:endParaRPr lang="en-US"/>
            </a:p>
          </p:txBody>
        </p:sp>
        <p:sp>
          <p:nvSpPr>
            <p:cNvPr id="98827" name="Line 386"/>
            <p:cNvSpPr>
              <a:spLocks noChangeShapeType="1"/>
            </p:cNvSpPr>
            <p:nvPr/>
          </p:nvSpPr>
          <p:spPr bwMode="auto">
            <a:xfrm>
              <a:off x="604" y="2150"/>
              <a:ext cx="2" cy="1"/>
            </a:xfrm>
            <a:prstGeom prst="line">
              <a:avLst/>
            </a:prstGeom>
            <a:noFill/>
            <a:ln w="3175">
              <a:noFill/>
              <a:round/>
              <a:headEnd/>
              <a:tailEnd/>
            </a:ln>
          </p:spPr>
          <p:txBody>
            <a:bodyPr/>
            <a:lstStyle/>
            <a:p>
              <a:endParaRPr lang="en-US"/>
            </a:p>
          </p:txBody>
        </p:sp>
        <p:sp>
          <p:nvSpPr>
            <p:cNvPr id="98828" name="Line 387"/>
            <p:cNvSpPr>
              <a:spLocks noChangeShapeType="1"/>
            </p:cNvSpPr>
            <p:nvPr/>
          </p:nvSpPr>
          <p:spPr bwMode="auto">
            <a:xfrm>
              <a:off x="606" y="2150"/>
              <a:ext cx="2" cy="1"/>
            </a:xfrm>
            <a:prstGeom prst="line">
              <a:avLst/>
            </a:prstGeom>
            <a:noFill/>
            <a:ln w="3175">
              <a:noFill/>
              <a:round/>
              <a:headEnd/>
              <a:tailEnd/>
            </a:ln>
          </p:spPr>
          <p:txBody>
            <a:bodyPr/>
            <a:lstStyle/>
            <a:p>
              <a:endParaRPr lang="en-US"/>
            </a:p>
          </p:txBody>
        </p:sp>
        <p:sp>
          <p:nvSpPr>
            <p:cNvPr id="98829" name="Line 388"/>
            <p:cNvSpPr>
              <a:spLocks noChangeShapeType="1"/>
            </p:cNvSpPr>
            <p:nvPr/>
          </p:nvSpPr>
          <p:spPr bwMode="auto">
            <a:xfrm>
              <a:off x="608" y="2150"/>
              <a:ext cx="2" cy="1"/>
            </a:xfrm>
            <a:prstGeom prst="line">
              <a:avLst/>
            </a:prstGeom>
            <a:noFill/>
            <a:ln w="3175">
              <a:noFill/>
              <a:round/>
              <a:headEnd/>
              <a:tailEnd/>
            </a:ln>
          </p:spPr>
          <p:txBody>
            <a:bodyPr/>
            <a:lstStyle/>
            <a:p>
              <a:endParaRPr lang="en-US"/>
            </a:p>
          </p:txBody>
        </p:sp>
        <p:sp>
          <p:nvSpPr>
            <p:cNvPr id="98830" name="Line 389"/>
            <p:cNvSpPr>
              <a:spLocks noChangeShapeType="1"/>
            </p:cNvSpPr>
            <p:nvPr/>
          </p:nvSpPr>
          <p:spPr bwMode="auto">
            <a:xfrm>
              <a:off x="610" y="2150"/>
              <a:ext cx="1" cy="1"/>
            </a:xfrm>
            <a:prstGeom prst="line">
              <a:avLst/>
            </a:prstGeom>
            <a:noFill/>
            <a:ln w="3175">
              <a:noFill/>
              <a:round/>
              <a:headEnd/>
              <a:tailEnd/>
            </a:ln>
          </p:spPr>
          <p:txBody>
            <a:bodyPr/>
            <a:lstStyle/>
            <a:p>
              <a:endParaRPr lang="en-US"/>
            </a:p>
          </p:txBody>
        </p:sp>
        <p:sp>
          <p:nvSpPr>
            <p:cNvPr id="98831" name="Line 390"/>
            <p:cNvSpPr>
              <a:spLocks noChangeShapeType="1"/>
            </p:cNvSpPr>
            <p:nvPr/>
          </p:nvSpPr>
          <p:spPr bwMode="auto">
            <a:xfrm>
              <a:off x="611" y="2150"/>
              <a:ext cx="2" cy="1"/>
            </a:xfrm>
            <a:prstGeom prst="line">
              <a:avLst/>
            </a:prstGeom>
            <a:noFill/>
            <a:ln w="3175">
              <a:noFill/>
              <a:round/>
              <a:headEnd/>
              <a:tailEnd/>
            </a:ln>
          </p:spPr>
          <p:txBody>
            <a:bodyPr/>
            <a:lstStyle/>
            <a:p>
              <a:endParaRPr lang="en-US"/>
            </a:p>
          </p:txBody>
        </p:sp>
        <p:sp>
          <p:nvSpPr>
            <p:cNvPr id="98832" name="Line 391"/>
            <p:cNvSpPr>
              <a:spLocks noChangeShapeType="1"/>
            </p:cNvSpPr>
            <p:nvPr/>
          </p:nvSpPr>
          <p:spPr bwMode="auto">
            <a:xfrm>
              <a:off x="613" y="2150"/>
              <a:ext cx="2" cy="1"/>
            </a:xfrm>
            <a:prstGeom prst="line">
              <a:avLst/>
            </a:prstGeom>
            <a:noFill/>
            <a:ln w="3175">
              <a:noFill/>
              <a:round/>
              <a:headEnd/>
              <a:tailEnd/>
            </a:ln>
          </p:spPr>
          <p:txBody>
            <a:bodyPr/>
            <a:lstStyle/>
            <a:p>
              <a:endParaRPr lang="en-US"/>
            </a:p>
          </p:txBody>
        </p:sp>
        <p:sp>
          <p:nvSpPr>
            <p:cNvPr id="98833" name="Line 392"/>
            <p:cNvSpPr>
              <a:spLocks noChangeShapeType="1"/>
            </p:cNvSpPr>
            <p:nvPr/>
          </p:nvSpPr>
          <p:spPr bwMode="auto">
            <a:xfrm>
              <a:off x="615" y="2150"/>
              <a:ext cx="2" cy="1"/>
            </a:xfrm>
            <a:prstGeom prst="line">
              <a:avLst/>
            </a:prstGeom>
            <a:noFill/>
            <a:ln w="3175">
              <a:noFill/>
              <a:round/>
              <a:headEnd/>
              <a:tailEnd/>
            </a:ln>
          </p:spPr>
          <p:txBody>
            <a:bodyPr/>
            <a:lstStyle/>
            <a:p>
              <a:endParaRPr lang="en-US"/>
            </a:p>
          </p:txBody>
        </p:sp>
        <p:sp>
          <p:nvSpPr>
            <p:cNvPr id="98834" name="Line 393"/>
            <p:cNvSpPr>
              <a:spLocks noChangeShapeType="1"/>
            </p:cNvSpPr>
            <p:nvPr/>
          </p:nvSpPr>
          <p:spPr bwMode="auto">
            <a:xfrm>
              <a:off x="617" y="2150"/>
              <a:ext cx="3" cy="1"/>
            </a:xfrm>
            <a:prstGeom prst="line">
              <a:avLst/>
            </a:prstGeom>
            <a:noFill/>
            <a:ln w="3175">
              <a:noFill/>
              <a:round/>
              <a:headEnd/>
              <a:tailEnd/>
            </a:ln>
          </p:spPr>
          <p:txBody>
            <a:bodyPr/>
            <a:lstStyle/>
            <a:p>
              <a:endParaRPr lang="en-US"/>
            </a:p>
          </p:txBody>
        </p:sp>
        <p:sp>
          <p:nvSpPr>
            <p:cNvPr id="98835" name="Line 394"/>
            <p:cNvSpPr>
              <a:spLocks noChangeShapeType="1"/>
            </p:cNvSpPr>
            <p:nvPr/>
          </p:nvSpPr>
          <p:spPr bwMode="auto">
            <a:xfrm>
              <a:off x="620" y="2150"/>
              <a:ext cx="2" cy="1"/>
            </a:xfrm>
            <a:prstGeom prst="line">
              <a:avLst/>
            </a:prstGeom>
            <a:noFill/>
            <a:ln w="3175">
              <a:noFill/>
              <a:round/>
              <a:headEnd/>
              <a:tailEnd/>
            </a:ln>
          </p:spPr>
          <p:txBody>
            <a:bodyPr/>
            <a:lstStyle/>
            <a:p>
              <a:endParaRPr lang="en-US"/>
            </a:p>
          </p:txBody>
        </p:sp>
        <p:sp>
          <p:nvSpPr>
            <p:cNvPr id="98836" name="Line 395"/>
            <p:cNvSpPr>
              <a:spLocks noChangeShapeType="1"/>
            </p:cNvSpPr>
            <p:nvPr/>
          </p:nvSpPr>
          <p:spPr bwMode="auto">
            <a:xfrm>
              <a:off x="622" y="2150"/>
              <a:ext cx="2" cy="1"/>
            </a:xfrm>
            <a:prstGeom prst="line">
              <a:avLst/>
            </a:prstGeom>
            <a:noFill/>
            <a:ln w="3175">
              <a:noFill/>
              <a:round/>
              <a:headEnd/>
              <a:tailEnd/>
            </a:ln>
          </p:spPr>
          <p:txBody>
            <a:bodyPr/>
            <a:lstStyle/>
            <a:p>
              <a:endParaRPr lang="en-US"/>
            </a:p>
          </p:txBody>
        </p:sp>
        <p:sp>
          <p:nvSpPr>
            <p:cNvPr id="98837" name="Line 396"/>
            <p:cNvSpPr>
              <a:spLocks noChangeShapeType="1"/>
            </p:cNvSpPr>
            <p:nvPr/>
          </p:nvSpPr>
          <p:spPr bwMode="auto">
            <a:xfrm>
              <a:off x="624" y="2150"/>
              <a:ext cx="2" cy="1"/>
            </a:xfrm>
            <a:prstGeom prst="line">
              <a:avLst/>
            </a:prstGeom>
            <a:noFill/>
            <a:ln w="3175">
              <a:noFill/>
              <a:round/>
              <a:headEnd/>
              <a:tailEnd/>
            </a:ln>
          </p:spPr>
          <p:txBody>
            <a:bodyPr/>
            <a:lstStyle/>
            <a:p>
              <a:endParaRPr lang="en-US"/>
            </a:p>
          </p:txBody>
        </p:sp>
        <p:sp>
          <p:nvSpPr>
            <p:cNvPr id="98838" name="Line 397"/>
            <p:cNvSpPr>
              <a:spLocks noChangeShapeType="1"/>
            </p:cNvSpPr>
            <p:nvPr/>
          </p:nvSpPr>
          <p:spPr bwMode="auto">
            <a:xfrm>
              <a:off x="626" y="2150"/>
              <a:ext cx="2" cy="1"/>
            </a:xfrm>
            <a:prstGeom prst="line">
              <a:avLst/>
            </a:prstGeom>
            <a:noFill/>
            <a:ln w="3175">
              <a:noFill/>
              <a:round/>
              <a:headEnd/>
              <a:tailEnd/>
            </a:ln>
          </p:spPr>
          <p:txBody>
            <a:bodyPr/>
            <a:lstStyle/>
            <a:p>
              <a:endParaRPr lang="en-US"/>
            </a:p>
          </p:txBody>
        </p:sp>
        <p:sp>
          <p:nvSpPr>
            <p:cNvPr id="98839" name="Line 398"/>
            <p:cNvSpPr>
              <a:spLocks noChangeShapeType="1"/>
            </p:cNvSpPr>
            <p:nvPr/>
          </p:nvSpPr>
          <p:spPr bwMode="auto">
            <a:xfrm>
              <a:off x="628" y="2150"/>
              <a:ext cx="1" cy="1"/>
            </a:xfrm>
            <a:prstGeom prst="line">
              <a:avLst/>
            </a:prstGeom>
            <a:noFill/>
            <a:ln w="3175">
              <a:noFill/>
              <a:round/>
              <a:headEnd/>
              <a:tailEnd/>
            </a:ln>
          </p:spPr>
          <p:txBody>
            <a:bodyPr/>
            <a:lstStyle/>
            <a:p>
              <a:endParaRPr lang="en-US"/>
            </a:p>
          </p:txBody>
        </p:sp>
        <p:sp>
          <p:nvSpPr>
            <p:cNvPr id="98840" name="Line 399"/>
            <p:cNvSpPr>
              <a:spLocks noChangeShapeType="1"/>
            </p:cNvSpPr>
            <p:nvPr/>
          </p:nvSpPr>
          <p:spPr bwMode="auto">
            <a:xfrm>
              <a:off x="629" y="2150"/>
              <a:ext cx="2" cy="1"/>
            </a:xfrm>
            <a:prstGeom prst="line">
              <a:avLst/>
            </a:prstGeom>
            <a:noFill/>
            <a:ln w="3175">
              <a:noFill/>
              <a:round/>
              <a:headEnd/>
              <a:tailEnd/>
            </a:ln>
          </p:spPr>
          <p:txBody>
            <a:bodyPr/>
            <a:lstStyle/>
            <a:p>
              <a:endParaRPr lang="en-US"/>
            </a:p>
          </p:txBody>
        </p:sp>
        <p:sp>
          <p:nvSpPr>
            <p:cNvPr id="98841" name="Line 400"/>
            <p:cNvSpPr>
              <a:spLocks noChangeShapeType="1"/>
            </p:cNvSpPr>
            <p:nvPr/>
          </p:nvSpPr>
          <p:spPr bwMode="auto">
            <a:xfrm>
              <a:off x="631" y="2150"/>
              <a:ext cx="4" cy="1"/>
            </a:xfrm>
            <a:prstGeom prst="line">
              <a:avLst/>
            </a:prstGeom>
            <a:noFill/>
            <a:ln w="3175">
              <a:noFill/>
              <a:round/>
              <a:headEnd/>
              <a:tailEnd/>
            </a:ln>
          </p:spPr>
          <p:txBody>
            <a:bodyPr/>
            <a:lstStyle/>
            <a:p>
              <a:endParaRPr lang="en-US"/>
            </a:p>
          </p:txBody>
        </p:sp>
        <p:sp>
          <p:nvSpPr>
            <p:cNvPr id="98842" name="Line 401"/>
            <p:cNvSpPr>
              <a:spLocks noChangeShapeType="1"/>
            </p:cNvSpPr>
            <p:nvPr/>
          </p:nvSpPr>
          <p:spPr bwMode="auto">
            <a:xfrm>
              <a:off x="635" y="2150"/>
              <a:ext cx="2" cy="1"/>
            </a:xfrm>
            <a:prstGeom prst="line">
              <a:avLst/>
            </a:prstGeom>
            <a:noFill/>
            <a:ln w="3175">
              <a:noFill/>
              <a:round/>
              <a:headEnd/>
              <a:tailEnd/>
            </a:ln>
          </p:spPr>
          <p:txBody>
            <a:bodyPr/>
            <a:lstStyle/>
            <a:p>
              <a:endParaRPr lang="en-US"/>
            </a:p>
          </p:txBody>
        </p:sp>
        <p:sp>
          <p:nvSpPr>
            <p:cNvPr id="98843" name="Line 402"/>
            <p:cNvSpPr>
              <a:spLocks noChangeShapeType="1"/>
            </p:cNvSpPr>
            <p:nvPr/>
          </p:nvSpPr>
          <p:spPr bwMode="auto">
            <a:xfrm>
              <a:off x="637" y="2150"/>
              <a:ext cx="1" cy="1"/>
            </a:xfrm>
            <a:prstGeom prst="line">
              <a:avLst/>
            </a:prstGeom>
            <a:noFill/>
            <a:ln w="3175">
              <a:noFill/>
              <a:round/>
              <a:headEnd/>
              <a:tailEnd/>
            </a:ln>
          </p:spPr>
          <p:txBody>
            <a:bodyPr/>
            <a:lstStyle/>
            <a:p>
              <a:endParaRPr lang="en-US"/>
            </a:p>
          </p:txBody>
        </p:sp>
        <p:sp>
          <p:nvSpPr>
            <p:cNvPr id="98844" name="Line 403"/>
            <p:cNvSpPr>
              <a:spLocks noChangeShapeType="1"/>
            </p:cNvSpPr>
            <p:nvPr/>
          </p:nvSpPr>
          <p:spPr bwMode="auto">
            <a:xfrm>
              <a:off x="638" y="2150"/>
              <a:ext cx="2" cy="1"/>
            </a:xfrm>
            <a:prstGeom prst="line">
              <a:avLst/>
            </a:prstGeom>
            <a:noFill/>
            <a:ln w="3175">
              <a:noFill/>
              <a:round/>
              <a:headEnd/>
              <a:tailEnd/>
            </a:ln>
          </p:spPr>
          <p:txBody>
            <a:bodyPr/>
            <a:lstStyle/>
            <a:p>
              <a:endParaRPr lang="en-US"/>
            </a:p>
          </p:txBody>
        </p:sp>
      </p:grpSp>
      <p:sp>
        <p:nvSpPr>
          <p:cNvPr id="72708" name="Line 404"/>
          <p:cNvSpPr>
            <a:spLocks noChangeShapeType="1"/>
          </p:cNvSpPr>
          <p:nvPr/>
        </p:nvSpPr>
        <p:spPr bwMode="auto">
          <a:xfrm flipV="1">
            <a:off x="1333500" y="3000375"/>
            <a:ext cx="1588" cy="50800"/>
          </a:xfrm>
          <a:prstGeom prst="line">
            <a:avLst/>
          </a:prstGeom>
          <a:noFill/>
          <a:ln w="3175">
            <a:solidFill>
              <a:srgbClr val="000000"/>
            </a:solidFill>
            <a:round/>
            <a:headEnd/>
            <a:tailEnd/>
          </a:ln>
        </p:spPr>
        <p:txBody>
          <a:bodyPr/>
          <a:lstStyle/>
          <a:p>
            <a:endParaRPr lang="en-US"/>
          </a:p>
        </p:txBody>
      </p:sp>
      <p:sp>
        <p:nvSpPr>
          <p:cNvPr id="72709" name="Line 405"/>
          <p:cNvSpPr>
            <a:spLocks noChangeShapeType="1"/>
          </p:cNvSpPr>
          <p:nvPr/>
        </p:nvSpPr>
        <p:spPr bwMode="auto">
          <a:xfrm flipV="1">
            <a:off x="1335088" y="2954338"/>
            <a:ext cx="3175" cy="46037"/>
          </a:xfrm>
          <a:prstGeom prst="line">
            <a:avLst/>
          </a:prstGeom>
          <a:noFill/>
          <a:ln w="3175">
            <a:solidFill>
              <a:srgbClr val="000000"/>
            </a:solidFill>
            <a:round/>
            <a:headEnd/>
            <a:tailEnd/>
          </a:ln>
        </p:spPr>
        <p:txBody>
          <a:bodyPr/>
          <a:lstStyle/>
          <a:p>
            <a:endParaRPr lang="en-US"/>
          </a:p>
        </p:txBody>
      </p:sp>
      <p:sp>
        <p:nvSpPr>
          <p:cNvPr id="72710" name="Line 406"/>
          <p:cNvSpPr>
            <a:spLocks noChangeShapeType="1"/>
          </p:cNvSpPr>
          <p:nvPr/>
        </p:nvSpPr>
        <p:spPr bwMode="auto">
          <a:xfrm flipV="1">
            <a:off x="1338263" y="2897188"/>
            <a:ext cx="3175" cy="57150"/>
          </a:xfrm>
          <a:prstGeom prst="line">
            <a:avLst/>
          </a:prstGeom>
          <a:noFill/>
          <a:ln w="3175">
            <a:solidFill>
              <a:srgbClr val="000000"/>
            </a:solidFill>
            <a:round/>
            <a:headEnd/>
            <a:tailEnd/>
          </a:ln>
        </p:spPr>
        <p:txBody>
          <a:bodyPr/>
          <a:lstStyle/>
          <a:p>
            <a:endParaRPr lang="en-US"/>
          </a:p>
        </p:txBody>
      </p:sp>
      <p:sp>
        <p:nvSpPr>
          <p:cNvPr id="72711" name="Line 407"/>
          <p:cNvSpPr>
            <a:spLocks noChangeShapeType="1"/>
          </p:cNvSpPr>
          <p:nvPr/>
        </p:nvSpPr>
        <p:spPr bwMode="auto">
          <a:xfrm flipV="1">
            <a:off x="1341438" y="2838450"/>
            <a:ext cx="3175" cy="58738"/>
          </a:xfrm>
          <a:prstGeom prst="line">
            <a:avLst/>
          </a:prstGeom>
          <a:noFill/>
          <a:ln w="3175">
            <a:solidFill>
              <a:srgbClr val="000000"/>
            </a:solidFill>
            <a:round/>
            <a:headEnd/>
            <a:tailEnd/>
          </a:ln>
        </p:spPr>
        <p:txBody>
          <a:bodyPr/>
          <a:lstStyle/>
          <a:p>
            <a:endParaRPr lang="en-US"/>
          </a:p>
        </p:txBody>
      </p:sp>
      <p:sp>
        <p:nvSpPr>
          <p:cNvPr id="72712" name="Line 408"/>
          <p:cNvSpPr>
            <a:spLocks noChangeShapeType="1"/>
          </p:cNvSpPr>
          <p:nvPr/>
        </p:nvSpPr>
        <p:spPr bwMode="auto">
          <a:xfrm flipV="1">
            <a:off x="1344613" y="2773363"/>
            <a:ext cx="4762" cy="65087"/>
          </a:xfrm>
          <a:prstGeom prst="line">
            <a:avLst/>
          </a:prstGeom>
          <a:noFill/>
          <a:ln w="3175">
            <a:solidFill>
              <a:srgbClr val="000000"/>
            </a:solidFill>
            <a:round/>
            <a:headEnd/>
            <a:tailEnd/>
          </a:ln>
        </p:spPr>
        <p:txBody>
          <a:bodyPr/>
          <a:lstStyle/>
          <a:p>
            <a:endParaRPr lang="en-US"/>
          </a:p>
        </p:txBody>
      </p:sp>
      <p:sp>
        <p:nvSpPr>
          <p:cNvPr id="72713" name="Line 409"/>
          <p:cNvSpPr>
            <a:spLocks noChangeShapeType="1"/>
          </p:cNvSpPr>
          <p:nvPr/>
        </p:nvSpPr>
        <p:spPr bwMode="auto">
          <a:xfrm flipV="1">
            <a:off x="1349375" y="2708275"/>
            <a:ext cx="3175" cy="65088"/>
          </a:xfrm>
          <a:prstGeom prst="line">
            <a:avLst/>
          </a:prstGeom>
          <a:noFill/>
          <a:ln w="3175">
            <a:solidFill>
              <a:srgbClr val="000000"/>
            </a:solidFill>
            <a:round/>
            <a:headEnd/>
            <a:tailEnd/>
          </a:ln>
        </p:spPr>
        <p:txBody>
          <a:bodyPr/>
          <a:lstStyle/>
          <a:p>
            <a:endParaRPr lang="en-US"/>
          </a:p>
        </p:txBody>
      </p:sp>
      <p:sp>
        <p:nvSpPr>
          <p:cNvPr id="72714" name="Line 410"/>
          <p:cNvSpPr>
            <a:spLocks noChangeShapeType="1"/>
          </p:cNvSpPr>
          <p:nvPr/>
        </p:nvSpPr>
        <p:spPr bwMode="auto">
          <a:xfrm flipV="1">
            <a:off x="1352550" y="2644775"/>
            <a:ext cx="3175" cy="63500"/>
          </a:xfrm>
          <a:prstGeom prst="line">
            <a:avLst/>
          </a:prstGeom>
          <a:noFill/>
          <a:ln w="3175">
            <a:solidFill>
              <a:srgbClr val="000000"/>
            </a:solidFill>
            <a:round/>
            <a:headEnd/>
            <a:tailEnd/>
          </a:ln>
        </p:spPr>
        <p:txBody>
          <a:bodyPr/>
          <a:lstStyle/>
          <a:p>
            <a:endParaRPr lang="en-US"/>
          </a:p>
        </p:txBody>
      </p:sp>
      <p:sp>
        <p:nvSpPr>
          <p:cNvPr id="72715" name="Line 411"/>
          <p:cNvSpPr>
            <a:spLocks noChangeShapeType="1"/>
          </p:cNvSpPr>
          <p:nvPr/>
        </p:nvSpPr>
        <p:spPr bwMode="auto">
          <a:xfrm flipV="1">
            <a:off x="1355725" y="2573338"/>
            <a:ext cx="3175" cy="71437"/>
          </a:xfrm>
          <a:prstGeom prst="line">
            <a:avLst/>
          </a:prstGeom>
          <a:noFill/>
          <a:ln w="3175">
            <a:solidFill>
              <a:srgbClr val="000000"/>
            </a:solidFill>
            <a:round/>
            <a:headEnd/>
            <a:tailEnd/>
          </a:ln>
        </p:spPr>
        <p:txBody>
          <a:bodyPr/>
          <a:lstStyle/>
          <a:p>
            <a:endParaRPr lang="en-US"/>
          </a:p>
        </p:txBody>
      </p:sp>
      <p:sp>
        <p:nvSpPr>
          <p:cNvPr id="72716" name="Line 412"/>
          <p:cNvSpPr>
            <a:spLocks noChangeShapeType="1"/>
          </p:cNvSpPr>
          <p:nvPr/>
        </p:nvSpPr>
        <p:spPr bwMode="auto">
          <a:xfrm flipV="1">
            <a:off x="1358900" y="2508250"/>
            <a:ext cx="3175" cy="65088"/>
          </a:xfrm>
          <a:prstGeom prst="line">
            <a:avLst/>
          </a:prstGeom>
          <a:noFill/>
          <a:ln w="3175">
            <a:solidFill>
              <a:srgbClr val="000000"/>
            </a:solidFill>
            <a:round/>
            <a:headEnd/>
            <a:tailEnd/>
          </a:ln>
        </p:spPr>
        <p:txBody>
          <a:bodyPr/>
          <a:lstStyle/>
          <a:p>
            <a:endParaRPr lang="en-US"/>
          </a:p>
        </p:txBody>
      </p:sp>
      <p:sp>
        <p:nvSpPr>
          <p:cNvPr id="72717" name="Line 413"/>
          <p:cNvSpPr>
            <a:spLocks noChangeShapeType="1"/>
          </p:cNvSpPr>
          <p:nvPr/>
        </p:nvSpPr>
        <p:spPr bwMode="auto">
          <a:xfrm flipV="1">
            <a:off x="1362075" y="2451100"/>
            <a:ext cx="1588" cy="57150"/>
          </a:xfrm>
          <a:prstGeom prst="line">
            <a:avLst/>
          </a:prstGeom>
          <a:noFill/>
          <a:ln w="3175">
            <a:solidFill>
              <a:srgbClr val="000000"/>
            </a:solidFill>
            <a:round/>
            <a:headEnd/>
            <a:tailEnd/>
          </a:ln>
        </p:spPr>
        <p:txBody>
          <a:bodyPr/>
          <a:lstStyle/>
          <a:p>
            <a:endParaRPr lang="en-US"/>
          </a:p>
        </p:txBody>
      </p:sp>
      <p:sp>
        <p:nvSpPr>
          <p:cNvPr id="72718" name="Line 414"/>
          <p:cNvSpPr>
            <a:spLocks noChangeShapeType="1"/>
          </p:cNvSpPr>
          <p:nvPr/>
        </p:nvSpPr>
        <p:spPr bwMode="auto">
          <a:xfrm flipV="1">
            <a:off x="1363663" y="2386013"/>
            <a:ext cx="3175" cy="65087"/>
          </a:xfrm>
          <a:prstGeom prst="line">
            <a:avLst/>
          </a:prstGeom>
          <a:noFill/>
          <a:ln w="3175">
            <a:solidFill>
              <a:srgbClr val="000000"/>
            </a:solidFill>
            <a:round/>
            <a:headEnd/>
            <a:tailEnd/>
          </a:ln>
        </p:spPr>
        <p:txBody>
          <a:bodyPr/>
          <a:lstStyle/>
          <a:p>
            <a:endParaRPr lang="en-US"/>
          </a:p>
        </p:txBody>
      </p:sp>
      <p:sp>
        <p:nvSpPr>
          <p:cNvPr id="72719" name="Line 415"/>
          <p:cNvSpPr>
            <a:spLocks noChangeShapeType="1"/>
          </p:cNvSpPr>
          <p:nvPr/>
        </p:nvSpPr>
        <p:spPr bwMode="auto">
          <a:xfrm flipV="1">
            <a:off x="1366838" y="2327275"/>
            <a:ext cx="6350" cy="58738"/>
          </a:xfrm>
          <a:prstGeom prst="line">
            <a:avLst/>
          </a:prstGeom>
          <a:noFill/>
          <a:ln w="3175">
            <a:solidFill>
              <a:srgbClr val="000000"/>
            </a:solidFill>
            <a:round/>
            <a:headEnd/>
            <a:tailEnd/>
          </a:ln>
        </p:spPr>
        <p:txBody>
          <a:bodyPr/>
          <a:lstStyle/>
          <a:p>
            <a:endParaRPr lang="en-US"/>
          </a:p>
        </p:txBody>
      </p:sp>
      <p:sp>
        <p:nvSpPr>
          <p:cNvPr id="72720" name="Line 416"/>
          <p:cNvSpPr>
            <a:spLocks noChangeShapeType="1"/>
          </p:cNvSpPr>
          <p:nvPr/>
        </p:nvSpPr>
        <p:spPr bwMode="auto">
          <a:xfrm flipV="1">
            <a:off x="1373188" y="2276475"/>
            <a:ext cx="3175" cy="50800"/>
          </a:xfrm>
          <a:prstGeom prst="line">
            <a:avLst/>
          </a:prstGeom>
          <a:noFill/>
          <a:ln w="3175">
            <a:solidFill>
              <a:srgbClr val="000000"/>
            </a:solidFill>
            <a:round/>
            <a:headEnd/>
            <a:tailEnd/>
          </a:ln>
        </p:spPr>
        <p:txBody>
          <a:bodyPr/>
          <a:lstStyle/>
          <a:p>
            <a:endParaRPr lang="en-US"/>
          </a:p>
        </p:txBody>
      </p:sp>
      <p:sp>
        <p:nvSpPr>
          <p:cNvPr id="72721" name="Line 417"/>
          <p:cNvSpPr>
            <a:spLocks noChangeShapeType="1"/>
          </p:cNvSpPr>
          <p:nvPr/>
        </p:nvSpPr>
        <p:spPr bwMode="auto">
          <a:xfrm flipV="1">
            <a:off x="1376363" y="2224088"/>
            <a:ext cx="3175" cy="52387"/>
          </a:xfrm>
          <a:prstGeom prst="line">
            <a:avLst/>
          </a:prstGeom>
          <a:noFill/>
          <a:ln w="3175">
            <a:solidFill>
              <a:srgbClr val="000000"/>
            </a:solidFill>
            <a:round/>
            <a:headEnd/>
            <a:tailEnd/>
          </a:ln>
        </p:spPr>
        <p:txBody>
          <a:bodyPr/>
          <a:lstStyle/>
          <a:p>
            <a:endParaRPr lang="en-US"/>
          </a:p>
        </p:txBody>
      </p:sp>
      <p:sp>
        <p:nvSpPr>
          <p:cNvPr id="72722" name="Line 418"/>
          <p:cNvSpPr>
            <a:spLocks noChangeShapeType="1"/>
          </p:cNvSpPr>
          <p:nvPr/>
        </p:nvSpPr>
        <p:spPr bwMode="auto">
          <a:xfrm flipV="1">
            <a:off x="1379538" y="2185988"/>
            <a:ext cx="1587" cy="38100"/>
          </a:xfrm>
          <a:prstGeom prst="line">
            <a:avLst/>
          </a:prstGeom>
          <a:noFill/>
          <a:ln w="3175">
            <a:solidFill>
              <a:srgbClr val="000000"/>
            </a:solidFill>
            <a:round/>
            <a:headEnd/>
            <a:tailEnd/>
          </a:ln>
        </p:spPr>
        <p:txBody>
          <a:bodyPr/>
          <a:lstStyle/>
          <a:p>
            <a:endParaRPr lang="en-US"/>
          </a:p>
        </p:txBody>
      </p:sp>
      <p:sp>
        <p:nvSpPr>
          <p:cNvPr id="72723" name="Line 419"/>
          <p:cNvSpPr>
            <a:spLocks noChangeShapeType="1"/>
          </p:cNvSpPr>
          <p:nvPr/>
        </p:nvSpPr>
        <p:spPr bwMode="auto">
          <a:xfrm flipV="1">
            <a:off x="1381125" y="2152650"/>
            <a:ext cx="3175" cy="33338"/>
          </a:xfrm>
          <a:prstGeom prst="line">
            <a:avLst/>
          </a:prstGeom>
          <a:noFill/>
          <a:ln w="3175">
            <a:solidFill>
              <a:srgbClr val="000000"/>
            </a:solidFill>
            <a:round/>
            <a:headEnd/>
            <a:tailEnd/>
          </a:ln>
        </p:spPr>
        <p:txBody>
          <a:bodyPr/>
          <a:lstStyle/>
          <a:p>
            <a:endParaRPr lang="en-US"/>
          </a:p>
        </p:txBody>
      </p:sp>
      <p:sp>
        <p:nvSpPr>
          <p:cNvPr id="72724" name="Line 420"/>
          <p:cNvSpPr>
            <a:spLocks noChangeShapeType="1"/>
          </p:cNvSpPr>
          <p:nvPr/>
        </p:nvSpPr>
        <p:spPr bwMode="auto">
          <a:xfrm flipV="1">
            <a:off x="1384300" y="2120900"/>
            <a:ext cx="3175" cy="31750"/>
          </a:xfrm>
          <a:prstGeom prst="line">
            <a:avLst/>
          </a:prstGeom>
          <a:noFill/>
          <a:ln w="3175">
            <a:solidFill>
              <a:srgbClr val="000000"/>
            </a:solidFill>
            <a:round/>
            <a:headEnd/>
            <a:tailEnd/>
          </a:ln>
        </p:spPr>
        <p:txBody>
          <a:bodyPr/>
          <a:lstStyle/>
          <a:p>
            <a:endParaRPr lang="en-US"/>
          </a:p>
        </p:txBody>
      </p:sp>
      <p:sp>
        <p:nvSpPr>
          <p:cNvPr id="72725" name="Line 421"/>
          <p:cNvSpPr>
            <a:spLocks noChangeShapeType="1"/>
          </p:cNvSpPr>
          <p:nvPr/>
        </p:nvSpPr>
        <p:spPr bwMode="auto">
          <a:xfrm flipV="1">
            <a:off x="1387475" y="2095500"/>
            <a:ext cx="3175" cy="25400"/>
          </a:xfrm>
          <a:prstGeom prst="line">
            <a:avLst/>
          </a:prstGeom>
          <a:noFill/>
          <a:ln w="3175">
            <a:solidFill>
              <a:srgbClr val="000000"/>
            </a:solidFill>
            <a:round/>
            <a:headEnd/>
            <a:tailEnd/>
          </a:ln>
        </p:spPr>
        <p:txBody>
          <a:bodyPr/>
          <a:lstStyle/>
          <a:p>
            <a:endParaRPr lang="en-US"/>
          </a:p>
        </p:txBody>
      </p:sp>
      <p:sp>
        <p:nvSpPr>
          <p:cNvPr id="72726" name="Line 422"/>
          <p:cNvSpPr>
            <a:spLocks noChangeShapeType="1"/>
          </p:cNvSpPr>
          <p:nvPr/>
        </p:nvSpPr>
        <p:spPr bwMode="auto">
          <a:xfrm flipV="1">
            <a:off x="1390650" y="2082800"/>
            <a:ext cx="4763" cy="12700"/>
          </a:xfrm>
          <a:prstGeom prst="line">
            <a:avLst/>
          </a:prstGeom>
          <a:noFill/>
          <a:ln w="3175">
            <a:solidFill>
              <a:srgbClr val="000000"/>
            </a:solidFill>
            <a:round/>
            <a:headEnd/>
            <a:tailEnd/>
          </a:ln>
        </p:spPr>
        <p:txBody>
          <a:bodyPr/>
          <a:lstStyle/>
          <a:p>
            <a:endParaRPr lang="en-US"/>
          </a:p>
        </p:txBody>
      </p:sp>
      <p:sp>
        <p:nvSpPr>
          <p:cNvPr id="72727" name="Line 423"/>
          <p:cNvSpPr>
            <a:spLocks noChangeShapeType="1"/>
          </p:cNvSpPr>
          <p:nvPr/>
        </p:nvSpPr>
        <p:spPr bwMode="auto">
          <a:xfrm flipV="1">
            <a:off x="1395413" y="2076450"/>
            <a:ext cx="3175" cy="6350"/>
          </a:xfrm>
          <a:prstGeom prst="line">
            <a:avLst/>
          </a:prstGeom>
          <a:noFill/>
          <a:ln w="3175">
            <a:solidFill>
              <a:srgbClr val="000000"/>
            </a:solidFill>
            <a:round/>
            <a:headEnd/>
            <a:tailEnd/>
          </a:ln>
        </p:spPr>
        <p:txBody>
          <a:bodyPr/>
          <a:lstStyle/>
          <a:p>
            <a:endParaRPr lang="en-US"/>
          </a:p>
        </p:txBody>
      </p:sp>
      <p:sp>
        <p:nvSpPr>
          <p:cNvPr id="72728" name="Line 424"/>
          <p:cNvSpPr>
            <a:spLocks noChangeShapeType="1"/>
          </p:cNvSpPr>
          <p:nvPr/>
        </p:nvSpPr>
        <p:spPr bwMode="auto">
          <a:xfrm>
            <a:off x="1398588" y="2076450"/>
            <a:ext cx="3175" cy="6350"/>
          </a:xfrm>
          <a:prstGeom prst="line">
            <a:avLst/>
          </a:prstGeom>
          <a:noFill/>
          <a:ln w="3175">
            <a:solidFill>
              <a:srgbClr val="000000"/>
            </a:solidFill>
            <a:round/>
            <a:headEnd/>
            <a:tailEnd/>
          </a:ln>
        </p:spPr>
        <p:txBody>
          <a:bodyPr/>
          <a:lstStyle/>
          <a:p>
            <a:endParaRPr lang="en-US"/>
          </a:p>
        </p:txBody>
      </p:sp>
      <p:sp>
        <p:nvSpPr>
          <p:cNvPr id="72729" name="Line 425"/>
          <p:cNvSpPr>
            <a:spLocks noChangeShapeType="1"/>
          </p:cNvSpPr>
          <p:nvPr/>
        </p:nvSpPr>
        <p:spPr bwMode="auto">
          <a:xfrm>
            <a:off x="1401763" y="2082800"/>
            <a:ext cx="3175" cy="12700"/>
          </a:xfrm>
          <a:prstGeom prst="line">
            <a:avLst/>
          </a:prstGeom>
          <a:noFill/>
          <a:ln w="3175">
            <a:solidFill>
              <a:srgbClr val="000000"/>
            </a:solidFill>
            <a:round/>
            <a:headEnd/>
            <a:tailEnd/>
          </a:ln>
        </p:spPr>
        <p:txBody>
          <a:bodyPr/>
          <a:lstStyle/>
          <a:p>
            <a:endParaRPr lang="en-US"/>
          </a:p>
        </p:txBody>
      </p:sp>
      <p:sp>
        <p:nvSpPr>
          <p:cNvPr id="72730" name="Line 426"/>
          <p:cNvSpPr>
            <a:spLocks noChangeShapeType="1"/>
          </p:cNvSpPr>
          <p:nvPr/>
        </p:nvSpPr>
        <p:spPr bwMode="auto">
          <a:xfrm>
            <a:off x="1404938" y="2095500"/>
            <a:ext cx="3175" cy="25400"/>
          </a:xfrm>
          <a:prstGeom prst="line">
            <a:avLst/>
          </a:prstGeom>
          <a:noFill/>
          <a:ln w="3175">
            <a:solidFill>
              <a:srgbClr val="000000"/>
            </a:solidFill>
            <a:round/>
            <a:headEnd/>
            <a:tailEnd/>
          </a:ln>
        </p:spPr>
        <p:txBody>
          <a:bodyPr/>
          <a:lstStyle/>
          <a:p>
            <a:endParaRPr lang="en-US"/>
          </a:p>
        </p:txBody>
      </p:sp>
      <p:sp>
        <p:nvSpPr>
          <p:cNvPr id="72731" name="Line 427"/>
          <p:cNvSpPr>
            <a:spLocks noChangeShapeType="1"/>
          </p:cNvSpPr>
          <p:nvPr/>
        </p:nvSpPr>
        <p:spPr bwMode="auto">
          <a:xfrm>
            <a:off x="1408113" y="2120900"/>
            <a:ext cx="1587" cy="31750"/>
          </a:xfrm>
          <a:prstGeom prst="line">
            <a:avLst/>
          </a:prstGeom>
          <a:noFill/>
          <a:ln w="3175">
            <a:solidFill>
              <a:srgbClr val="000000"/>
            </a:solidFill>
            <a:round/>
            <a:headEnd/>
            <a:tailEnd/>
          </a:ln>
        </p:spPr>
        <p:txBody>
          <a:bodyPr/>
          <a:lstStyle/>
          <a:p>
            <a:endParaRPr lang="en-US"/>
          </a:p>
        </p:txBody>
      </p:sp>
      <p:sp>
        <p:nvSpPr>
          <p:cNvPr id="72732" name="Line 428"/>
          <p:cNvSpPr>
            <a:spLocks noChangeShapeType="1"/>
          </p:cNvSpPr>
          <p:nvPr/>
        </p:nvSpPr>
        <p:spPr bwMode="auto">
          <a:xfrm>
            <a:off x="1409700" y="2152650"/>
            <a:ext cx="3175" cy="33338"/>
          </a:xfrm>
          <a:prstGeom prst="line">
            <a:avLst/>
          </a:prstGeom>
          <a:noFill/>
          <a:ln w="3175">
            <a:solidFill>
              <a:srgbClr val="000000"/>
            </a:solidFill>
            <a:round/>
            <a:headEnd/>
            <a:tailEnd/>
          </a:ln>
        </p:spPr>
        <p:txBody>
          <a:bodyPr/>
          <a:lstStyle/>
          <a:p>
            <a:endParaRPr lang="en-US"/>
          </a:p>
        </p:txBody>
      </p:sp>
      <p:sp>
        <p:nvSpPr>
          <p:cNvPr id="72733" name="Line 429"/>
          <p:cNvSpPr>
            <a:spLocks noChangeShapeType="1"/>
          </p:cNvSpPr>
          <p:nvPr/>
        </p:nvSpPr>
        <p:spPr bwMode="auto">
          <a:xfrm>
            <a:off x="1412875" y="2185988"/>
            <a:ext cx="3175" cy="38100"/>
          </a:xfrm>
          <a:prstGeom prst="line">
            <a:avLst/>
          </a:prstGeom>
          <a:noFill/>
          <a:ln w="3175">
            <a:solidFill>
              <a:srgbClr val="000000"/>
            </a:solidFill>
            <a:round/>
            <a:headEnd/>
            <a:tailEnd/>
          </a:ln>
        </p:spPr>
        <p:txBody>
          <a:bodyPr/>
          <a:lstStyle/>
          <a:p>
            <a:endParaRPr lang="en-US"/>
          </a:p>
        </p:txBody>
      </p:sp>
      <p:sp>
        <p:nvSpPr>
          <p:cNvPr id="72734" name="Line 430"/>
          <p:cNvSpPr>
            <a:spLocks noChangeShapeType="1"/>
          </p:cNvSpPr>
          <p:nvPr/>
        </p:nvSpPr>
        <p:spPr bwMode="auto">
          <a:xfrm>
            <a:off x="1416050" y="2224088"/>
            <a:ext cx="6350" cy="52387"/>
          </a:xfrm>
          <a:prstGeom prst="line">
            <a:avLst/>
          </a:prstGeom>
          <a:noFill/>
          <a:ln w="3175">
            <a:solidFill>
              <a:srgbClr val="000000"/>
            </a:solidFill>
            <a:round/>
            <a:headEnd/>
            <a:tailEnd/>
          </a:ln>
        </p:spPr>
        <p:txBody>
          <a:bodyPr/>
          <a:lstStyle/>
          <a:p>
            <a:endParaRPr lang="en-US"/>
          </a:p>
        </p:txBody>
      </p:sp>
      <p:sp>
        <p:nvSpPr>
          <p:cNvPr id="72735" name="Line 431"/>
          <p:cNvSpPr>
            <a:spLocks noChangeShapeType="1"/>
          </p:cNvSpPr>
          <p:nvPr/>
        </p:nvSpPr>
        <p:spPr bwMode="auto">
          <a:xfrm>
            <a:off x="1422400" y="2276475"/>
            <a:ext cx="3175" cy="50800"/>
          </a:xfrm>
          <a:prstGeom prst="line">
            <a:avLst/>
          </a:prstGeom>
          <a:noFill/>
          <a:ln w="3175">
            <a:solidFill>
              <a:srgbClr val="000000"/>
            </a:solidFill>
            <a:round/>
            <a:headEnd/>
            <a:tailEnd/>
          </a:ln>
        </p:spPr>
        <p:txBody>
          <a:bodyPr/>
          <a:lstStyle/>
          <a:p>
            <a:endParaRPr lang="en-US"/>
          </a:p>
        </p:txBody>
      </p:sp>
      <p:sp>
        <p:nvSpPr>
          <p:cNvPr id="72736" name="Line 432"/>
          <p:cNvSpPr>
            <a:spLocks noChangeShapeType="1"/>
          </p:cNvSpPr>
          <p:nvPr/>
        </p:nvSpPr>
        <p:spPr bwMode="auto">
          <a:xfrm>
            <a:off x="1425575" y="2327275"/>
            <a:ext cx="1588" cy="58738"/>
          </a:xfrm>
          <a:prstGeom prst="line">
            <a:avLst/>
          </a:prstGeom>
          <a:noFill/>
          <a:ln w="3175">
            <a:solidFill>
              <a:srgbClr val="000000"/>
            </a:solidFill>
            <a:round/>
            <a:headEnd/>
            <a:tailEnd/>
          </a:ln>
        </p:spPr>
        <p:txBody>
          <a:bodyPr/>
          <a:lstStyle/>
          <a:p>
            <a:endParaRPr lang="en-US"/>
          </a:p>
        </p:txBody>
      </p:sp>
      <p:sp>
        <p:nvSpPr>
          <p:cNvPr id="72737" name="Line 433"/>
          <p:cNvSpPr>
            <a:spLocks noChangeShapeType="1"/>
          </p:cNvSpPr>
          <p:nvPr/>
        </p:nvSpPr>
        <p:spPr bwMode="auto">
          <a:xfrm>
            <a:off x="1427163" y="2386013"/>
            <a:ext cx="3175" cy="65087"/>
          </a:xfrm>
          <a:prstGeom prst="line">
            <a:avLst/>
          </a:prstGeom>
          <a:noFill/>
          <a:ln w="3175">
            <a:solidFill>
              <a:srgbClr val="000000"/>
            </a:solidFill>
            <a:round/>
            <a:headEnd/>
            <a:tailEnd/>
          </a:ln>
        </p:spPr>
        <p:txBody>
          <a:bodyPr/>
          <a:lstStyle/>
          <a:p>
            <a:endParaRPr lang="en-US"/>
          </a:p>
        </p:txBody>
      </p:sp>
      <p:sp>
        <p:nvSpPr>
          <p:cNvPr id="72738" name="Line 434"/>
          <p:cNvSpPr>
            <a:spLocks noChangeShapeType="1"/>
          </p:cNvSpPr>
          <p:nvPr/>
        </p:nvSpPr>
        <p:spPr bwMode="auto">
          <a:xfrm>
            <a:off x="1430338" y="2451100"/>
            <a:ext cx="3175" cy="57150"/>
          </a:xfrm>
          <a:prstGeom prst="line">
            <a:avLst/>
          </a:prstGeom>
          <a:noFill/>
          <a:ln w="3175">
            <a:solidFill>
              <a:srgbClr val="000000"/>
            </a:solidFill>
            <a:round/>
            <a:headEnd/>
            <a:tailEnd/>
          </a:ln>
        </p:spPr>
        <p:txBody>
          <a:bodyPr/>
          <a:lstStyle/>
          <a:p>
            <a:endParaRPr lang="en-US"/>
          </a:p>
        </p:txBody>
      </p:sp>
      <p:sp>
        <p:nvSpPr>
          <p:cNvPr id="72739" name="Line 435"/>
          <p:cNvSpPr>
            <a:spLocks noChangeShapeType="1"/>
          </p:cNvSpPr>
          <p:nvPr/>
        </p:nvSpPr>
        <p:spPr bwMode="auto">
          <a:xfrm>
            <a:off x="1433513" y="2508250"/>
            <a:ext cx="3175" cy="65088"/>
          </a:xfrm>
          <a:prstGeom prst="line">
            <a:avLst/>
          </a:prstGeom>
          <a:noFill/>
          <a:ln w="3175">
            <a:solidFill>
              <a:srgbClr val="000000"/>
            </a:solidFill>
            <a:round/>
            <a:headEnd/>
            <a:tailEnd/>
          </a:ln>
        </p:spPr>
        <p:txBody>
          <a:bodyPr/>
          <a:lstStyle/>
          <a:p>
            <a:endParaRPr lang="en-US"/>
          </a:p>
        </p:txBody>
      </p:sp>
      <p:sp>
        <p:nvSpPr>
          <p:cNvPr id="72740" name="Line 436"/>
          <p:cNvSpPr>
            <a:spLocks noChangeShapeType="1"/>
          </p:cNvSpPr>
          <p:nvPr/>
        </p:nvSpPr>
        <p:spPr bwMode="auto">
          <a:xfrm>
            <a:off x="1436688" y="2573338"/>
            <a:ext cx="3175" cy="71437"/>
          </a:xfrm>
          <a:prstGeom prst="line">
            <a:avLst/>
          </a:prstGeom>
          <a:noFill/>
          <a:ln w="3175">
            <a:solidFill>
              <a:srgbClr val="000000"/>
            </a:solidFill>
            <a:round/>
            <a:headEnd/>
            <a:tailEnd/>
          </a:ln>
        </p:spPr>
        <p:txBody>
          <a:bodyPr/>
          <a:lstStyle/>
          <a:p>
            <a:endParaRPr lang="en-US"/>
          </a:p>
        </p:txBody>
      </p:sp>
      <p:sp>
        <p:nvSpPr>
          <p:cNvPr id="72741" name="Line 437"/>
          <p:cNvSpPr>
            <a:spLocks noChangeShapeType="1"/>
          </p:cNvSpPr>
          <p:nvPr/>
        </p:nvSpPr>
        <p:spPr bwMode="auto">
          <a:xfrm>
            <a:off x="1439863" y="2644775"/>
            <a:ext cx="4762" cy="63500"/>
          </a:xfrm>
          <a:prstGeom prst="line">
            <a:avLst/>
          </a:prstGeom>
          <a:noFill/>
          <a:ln w="3175">
            <a:solidFill>
              <a:srgbClr val="000000"/>
            </a:solidFill>
            <a:round/>
            <a:headEnd/>
            <a:tailEnd/>
          </a:ln>
        </p:spPr>
        <p:txBody>
          <a:bodyPr/>
          <a:lstStyle/>
          <a:p>
            <a:endParaRPr lang="en-US"/>
          </a:p>
        </p:txBody>
      </p:sp>
      <p:sp>
        <p:nvSpPr>
          <p:cNvPr id="72742" name="Line 438"/>
          <p:cNvSpPr>
            <a:spLocks noChangeShapeType="1"/>
          </p:cNvSpPr>
          <p:nvPr/>
        </p:nvSpPr>
        <p:spPr bwMode="auto">
          <a:xfrm>
            <a:off x="1444625" y="2708275"/>
            <a:ext cx="3175" cy="65088"/>
          </a:xfrm>
          <a:prstGeom prst="line">
            <a:avLst/>
          </a:prstGeom>
          <a:noFill/>
          <a:ln w="3175">
            <a:solidFill>
              <a:srgbClr val="000000"/>
            </a:solidFill>
            <a:round/>
            <a:headEnd/>
            <a:tailEnd/>
          </a:ln>
        </p:spPr>
        <p:txBody>
          <a:bodyPr/>
          <a:lstStyle/>
          <a:p>
            <a:endParaRPr lang="en-US"/>
          </a:p>
        </p:txBody>
      </p:sp>
      <p:sp>
        <p:nvSpPr>
          <p:cNvPr id="72743" name="Line 439"/>
          <p:cNvSpPr>
            <a:spLocks noChangeShapeType="1"/>
          </p:cNvSpPr>
          <p:nvPr/>
        </p:nvSpPr>
        <p:spPr bwMode="auto">
          <a:xfrm>
            <a:off x="1447800" y="2773363"/>
            <a:ext cx="3175" cy="65087"/>
          </a:xfrm>
          <a:prstGeom prst="line">
            <a:avLst/>
          </a:prstGeom>
          <a:noFill/>
          <a:ln w="3175">
            <a:solidFill>
              <a:srgbClr val="000000"/>
            </a:solidFill>
            <a:round/>
            <a:headEnd/>
            <a:tailEnd/>
          </a:ln>
        </p:spPr>
        <p:txBody>
          <a:bodyPr/>
          <a:lstStyle/>
          <a:p>
            <a:endParaRPr lang="en-US"/>
          </a:p>
        </p:txBody>
      </p:sp>
      <p:sp>
        <p:nvSpPr>
          <p:cNvPr id="72744" name="Line 440"/>
          <p:cNvSpPr>
            <a:spLocks noChangeShapeType="1"/>
          </p:cNvSpPr>
          <p:nvPr/>
        </p:nvSpPr>
        <p:spPr bwMode="auto">
          <a:xfrm>
            <a:off x="1450975" y="2838450"/>
            <a:ext cx="3175" cy="58738"/>
          </a:xfrm>
          <a:prstGeom prst="line">
            <a:avLst/>
          </a:prstGeom>
          <a:noFill/>
          <a:ln w="3175">
            <a:solidFill>
              <a:srgbClr val="000000"/>
            </a:solidFill>
            <a:round/>
            <a:headEnd/>
            <a:tailEnd/>
          </a:ln>
        </p:spPr>
        <p:txBody>
          <a:bodyPr/>
          <a:lstStyle/>
          <a:p>
            <a:endParaRPr lang="en-US"/>
          </a:p>
        </p:txBody>
      </p:sp>
      <p:sp>
        <p:nvSpPr>
          <p:cNvPr id="72745" name="Line 441"/>
          <p:cNvSpPr>
            <a:spLocks noChangeShapeType="1"/>
          </p:cNvSpPr>
          <p:nvPr/>
        </p:nvSpPr>
        <p:spPr bwMode="auto">
          <a:xfrm>
            <a:off x="1454150" y="2897188"/>
            <a:ext cx="1588" cy="57150"/>
          </a:xfrm>
          <a:prstGeom prst="line">
            <a:avLst/>
          </a:prstGeom>
          <a:noFill/>
          <a:ln w="3175">
            <a:solidFill>
              <a:srgbClr val="000000"/>
            </a:solidFill>
            <a:round/>
            <a:headEnd/>
            <a:tailEnd/>
          </a:ln>
        </p:spPr>
        <p:txBody>
          <a:bodyPr/>
          <a:lstStyle/>
          <a:p>
            <a:endParaRPr lang="en-US"/>
          </a:p>
        </p:txBody>
      </p:sp>
      <p:sp>
        <p:nvSpPr>
          <p:cNvPr id="72746" name="Line 442"/>
          <p:cNvSpPr>
            <a:spLocks noChangeShapeType="1"/>
          </p:cNvSpPr>
          <p:nvPr/>
        </p:nvSpPr>
        <p:spPr bwMode="auto">
          <a:xfrm>
            <a:off x="1455738" y="2954338"/>
            <a:ext cx="3175" cy="46037"/>
          </a:xfrm>
          <a:prstGeom prst="line">
            <a:avLst/>
          </a:prstGeom>
          <a:noFill/>
          <a:ln w="3175">
            <a:solidFill>
              <a:srgbClr val="000000"/>
            </a:solidFill>
            <a:round/>
            <a:headEnd/>
            <a:tailEnd/>
          </a:ln>
        </p:spPr>
        <p:txBody>
          <a:bodyPr/>
          <a:lstStyle/>
          <a:p>
            <a:endParaRPr lang="en-US"/>
          </a:p>
        </p:txBody>
      </p:sp>
      <p:sp>
        <p:nvSpPr>
          <p:cNvPr id="72747" name="Line 443"/>
          <p:cNvSpPr>
            <a:spLocks noChangeShapeType="1"/>
          </p:cNvSpPr>
          <p:nvPr/>
        </p:nvSpPr>
        <p:spPr bwMode="auto">
          <a:xfrm>
            <a:off x="1458913" y="3000375"/>
            <a:ext cx="3175" cy="50800"/>
          </a:xfrm>
          <a:prstGeom prst="line">
            <a:avLst/>
          </a:prstGeom>
          <a:noFill/>
          <a:ln w="3175">
            <a:solidFill>
              <a:srgbClr val="000000"/>
            </a:solidFill>
            <a:round/>
            <a:headEnd/>
            <a:tailEnd/>
          </a:ln>
        </p:spPr>
        <p:txBody>
          <a:bodyPr/>
          <a:lstStyle/>
          <a:p>
            <a:endParaRPr lang="en-US"/>
          </a:p>
        </p:txBody>
      </p:sp>
      <p:sp>
        <p:nvSpPr>
          <p:cNvPr id="72748" name="Line 444"/>
          <p:cNvSpPr>
            <a:spLocks noChangeShapeType="1"/>
          </p:cNvSpPr>
          <p:nvPr/>
        </p:nvSpPr>
        <p:spPr bwMode="auto">
          <a:xfrm>
            <a:off x="1462088" y="3051175"/>
            <a:ext cx="3175" cy="46038"/>
          </a:xfrm>
          <a:prstGeom prst="line">
            <a:avLst/>
          </a:prstGeom>
          <a:noFill/>
          <a:ln w="3175">
            <a:solidFill>
              <a:srgbClr val="000000"/>
            </a:solidFill>
            <a:round/>
            <a:headEnd/>
            <a:tailEnd/>
          </a:ln>
        </p:spPr>
        <p:txBody>
          <a:bodyPr/>
          <a:lstStyle/>
          <a:p>
            <a:endParaRPr lang="en-US"/>
          </a:p>
        </p:txBody>
      </p:sp>
      <p:sp>
        <p:nvSpPr>
          <p:cNvPr id="72749" name="Line 445"/>
          <p:cNvSpPr>
            <a:spLocks noChangeShapeType="1"/>
          </p:cNvSpPr>
          <p:nvPr/>
        </p:nvSpPr>
        <p:spPr bwMode="auto">
          <a:xfrm>
            <a:off x="1465263" y="3097213"/>
            <a:ext cx="4762" cy="44450"/>
          </a:xfrm>
          <a:prstGeom prst="line">
            <a:avLst/>
          </a:prstGeom>
          <a:noFill/>
          <a:ln w="3175">
            <a:solidFill>
              <a:srgbClr val="000000"/>
            </a:solidFill>
            <a:round/>
            <a:headEnd/>
            <a:tailEnd/>
          </a:ln>
        </p:spPr>
        <p:txBody>
          <a:bodyPr/>
          <a:lstStyle/>
          <a:p>
            <a:endParaRPr lang="en-US"/>
          </a:p>
        </p:txBody>
      </p:sp>
      <p:sp>
        <p:nvSpPr>
          <p:cNvPr id="72750" name="Line 446"/>
          <p:cNvSpPr>
            <a:spLocks noChangeShapeType="1"/>
          </p:cNvSpPr>
          <p:nvPr/>
        </p:nvSpPr>
        <p:spPr bwMode="auto">
          <a:xfrm>
            <a:off x="1470025" y="3141663"/>
            <a:ext cx="3175" cy="33337"/>
          </a:xfrm>
          <a:prstGeom prst="line">
            <a:avLst/>
          </a:prstGeom>
          <a:noFill/>
          <a:ln w="3175">
            <a:solidFill>
              <a:srgbClr val="000000"/>
            </a:solidFill>
            <a:round/>
            <a:headEnd/>
            <a:tailEnd/>
          </a:ln>
        </p:spPr>
        <p:txBody>
          <a:bodyPr/>
          <a:lstStyle/>
          <a:p>
            <a:endParaRPr lang="en-US"/>
          </a:p>
        </p:txBody>
      </p:sp>
      <p:sp>
        <p:nvSpPr>
          <p:cNvPr id="72751" name="Line 447"/>
          <p:cNvSpPr>
            <a:spLocks noChangeShapeType="1"/>
          </p:cNvSpPr>
          <p:nvPr/>
        </p:nvSpPr>
        <p:spPr bwMode="auto">
          <a:xfrm>
            <a:off x="1473200" y="3175000"/>
            <a:ext cx="3175" cy="31750"/>
          </a:xfrm>
          <a:prstGeom prst="line">
            <a:avLst/>
          </a:prstGeom>
          <a:noFill/>
          <a:ln w="3175">
            <a:solidFill>
              <a:srgbClr val="000000"/>
            </a:solidFill>
            <a:round/>
            <a:headEnd/>
            <a:tailEnd/>
          </a:ln>
        </p:spPr>
        <p:txBody>
          <a:bodyPr/>
          <a:lstStyle/>
          <a:p>
            <a:endParaRPr lang="en-US"/>
          </a:p>
        </p:txBody>
      </p:sp>
      <p:sp>
        <p:nvSpPr>
          <p:cNvPr id="72752" name="Line 448"/>
          <p:cNvSpPr>
            <a:spLocks noChangeShapeType="1"/>
          </p:cNvSpPr>
          <p:nvPr/>
        </p:nvSpPr>
        <p:spPr bwMode="auto">
          <a:xfrm>
            <a:off x="1476375" y="3206750"/>
            <a:ext cx="3175" cy="31750"/>
          </a:xfrm>
          <a:prstGeom prst="line">
            <a:avLst/>
          </a:prstGeom>
          <a:noFill/>
          <a:ln w="3175">
            <a:solidFill>
              <a:srgbClr val="000000"/>
            </a:solidFill>
            <a:round/>
            <a:headEnd/>
            <a:tailEnd/>
          </a:ln>
        </p:spPr>
        <p:txBody>
          <a:bodyPr/>
          <a:lstStyle/>
          <a:p>
            <a:endParaRPr lang="en-US"/>
          </a:p>
        </p:txBody>
      </p:sp>
      <p:sp>
        <p:nvSpPr>
          <p:cNvPr id="72753" name="Line 449"/>
          <p:cNvSpPr>
            <a:spLocks noChangeShapeType="1"/>
          </p:cNvSpPr>
          <p:nvPr/>
        </p:nvSpPr>
        <p:spPr bwMode="auto">
          <a:xfrm>
            <a:off x="1479550" y="3238500"/>
            <a:ext cx="3175" cy="26988"/>
          </a:xfrm>
          <a:prstGeom prst="line">
            <a:avLst/>
          </a:prstGeom>
          <a:noFill/>
          <a:ln w="3175">
            <a:solidFill>
              <a:srgbClr val="000000"/>
            </a:solidFill>
            <a:round/>
            <a:headEnd/>
            <a:tailEnd/>
          </a:ln>
        </p:spPr>
        <p:txBody>
          <a:bodyPr/>
          <a:lstStyle/>
          <a:p>
            <a:endParaRPr lang="en-US"/>
          </a:p>
        </p:txBody>
      </p:sp>
      <p:sp>
        <p:nvSpPr>
          <p:cNvPr id="72754" name="Line 450"/>
          <p:cNvSpPr>
            <a:spLocks noChangeShapeType="1"/>
          </p:cNvSpPr>
          <p:nvPr/>
        </p:nvSpPr>
        <p:spPr bwMode="auto">
          <a:xfrm>
            <a:off x="1482725" y="3265488"/>
            <a:ext cx="3175" cy="25400"/>
          </a:xfrm>
          <a:prstGeom prst="line">
            <a:avLst/>
          </a:prstGeom>
          <a:noFill/>
          <a:ln w="3175">
            <a:solidFill>
              <a:srgbClr val="000000"/>
            </a:solidFill>
            <a:round/>
            <a:headEnd/>
            <a:tailEnd/>
          </a:ln>
        </p:spPr>
        <p:txBody>
          <a:bodyPr/>
          <a:lstStyle/>
          <a:p>
            <a:endParaRPr lang="en-US"/>
          </a:p>
        </p:txBody>
      </p:sp>
      <p:sp>
        <p:nvSpPr>
          <p:cNvPr id="72755" name="Line 451"/>
          <p:cNvSpPr>
            <a:spLocks noChangeShapeType="1"/>
          </p:cNvSpPr>
          <p:nvPr/>
        </p:nvSpPr>
        <p:spPr bwMode="auto">
          <a:xfrm>
            <a:off x="1485900" y="3290888"/>
            <a:ext cx="1588" cy="12700"/>
          </a:xfrm>
          <a:prstGeom prst="line">
            <a:avLst/>
          </a:prstGeom>
          <a:noFill/>
          <a:ln w="3175">
            <a:solidFill>
              <a:srgbClr val="000000"/>
            </a:solidFill>
            <a:round/>
            <a:headEnd/>
            <a:tailEnd/>
          </a:ln>
        </p:spPr>
        <p:txBody>
          <a:bodyPr/>
          <a:lstStyle/>
          <a:p>
            <a:endParaRPr lang="en-US"/>
          </a:p>
        </p:txBody>
      </p:sp>
      <p:sp>
        <p:nvSpPr>
          <p:cNvPr id="72756" name="Line 452"/>
          <p:cNvSpPr>
            <a:spLocks noChangeShapeType="1"/>
          </p:cNvSpPr>
          <p:nvPr/>
        </p:nvSpPr>
        <p:spPr bwMode="auto">
          <a:xfrm>
            <a:off x="1487488" y="3303588"/>
            <a:ext cx="6350" cy="25400"/>
          </a:xfrm>
          <a:prstGeom prst="line">
            <a:avLst/>
          </a:prstGeom>
          <a:noFill/>
          <a:ln w="3175">
            <a:solidFill>
              <a:srgbClr val="000000"/>
            </a:solidFill>
            <a:round/>
            <a:headEnd/>
            <a:tailEnd/>
          </a:ln>
        </p:spPr>
        <p:txBody>
          <a:bodyPr/>
          <a:lstStyle/>
          <a:p>
            <a:endParaRPr lang="en-US"/>
          </a:p>
        </p:txBody>
      </p:sp>
      <p:sp>
        <p:nvSpPr>
          <p:cNvPr id="72757" name="Line 453"/>
          <p:cNvSpPr>
            <a:spLocks noChangeShapeType="1"/>
          </p:cNvSpPr>
          <p:nvPr/>
        </p:nvSpPr>
        <p:spPr bwMode="auto">
          <a:xfrm>
            <a:off x="1493838" y="3328988"/>
            <a:ext cx="3175" cy="6350"/>
          </a:xfrm>
          <a:prstGeom prst="line">
            <a:avLst/>
          </a:prstGeom>
          <a:noFill/>
          <a:ln w="3175">
            <a:solidFill>
              <a:srgbClr val="000000"/>
            </a:solidFill>
            <a:round/>
            <a:headEnd/>
            <a:tailEnd/>
          </a:ln>
        </p:spPr>
        <p:txBody>
          <a:bodyPr/>
          <a:lstStyle/>
          <a:p>
            <a:endParaRPr lang="en-US"/>
          </a:p>
        </p:txBody>
      </p:sp>
      <p:sp>
        <p:nvSpPr>
          <p:cNvPr id="72758" name="Line 454"/>
          <p:cNvSpPr>
            <a:spLocks noChangeShapeType="1"/>
          </p:cNvSpPr>
          <p:nvPr/>
        </p:nvSpPr>
        <p:spPr bwMode="auto">
          <a:xfrm>
            <a:off x="1497013" y="3335338"/>
            <a:ext cx="3175" cy="20637"/>
          </a:xfrm>
          <a:prstGeom prst="line">
            <a:avLst/>
          </a:prstGeom>
          <a:noFill/>
          <a:ln w="3175">
            <a:solidFill>
              <a:srgbClr val="000000"/>
            </a:solidFill>
            <a:round/>
            <a:headEnd/>
            <a:tailEnd/>
          </a:ln>
        </p:spPr>
        <p:txBody>
          <a:bodyPr/>
          <a:lstStyle/>
          <a:p>
            <a:endParaRPr lang="en-US"/>
          </a:p>
        </p:txBody>
      </p:sp>
      <p:sp>
        <p:nvSpPr>
          <p:cNvPr id="72759" name="Line 455"/>
          <p:cNvSpPr>
            <a:spLocks noChangeShapeType="1"/>
          </p:cNvSpPr>
          <p:nvPr/>
        </p:nvSpPr>
        <p:spPr bwMode="auto">
          <a:xfrm>
            <a:off x="1500188" y="3355975"/>
            <a:ext cx="1587" cy="6350"/>
          </a:xfrm>
          <a:prstGeom prst="line">
            <a:avLst/>
          </a:prstGeom>
          <a:noFill/>
          <a:ln w="3175">
            <a:solidFill>
              <a:srgbClr val="000000"/>
            </a:solidFill>
            <a:round/>
            <a:headEnd/>
            <a:tailEnd/>
          </a:ln>
        </p:spPr>
        <p:txBody>
          <a:bodyPr/>
          <a:lstStyle/>
          <a:p>
            <a:endParaRPr lang="en-US"/>
          </a:p>
        </p:txBody>
      </p:sp>
      <p:sp>
        <p:nvSpPr>
          <p:cNvPr id="72760" name="Line 456"/>
          <p:cNvSpPr>
            <a:spLocks noChangeShapeType="1"/>
          </p:cNvSpPr>
          <p:nvPr/>
        </p:nvSpPr>
        <p:spPr bwMode="auto">
          <a:xfrm>
            <a:off x="1501775" y="3362325"/>
            <a:ext cx="3175" cy="6350"/>
          </a:xfrm>
          <a:prstGeom prst="line">
            <a:avLst/>
          </a:prstGeom>
          <a:noFill/>
          <a:ln w="3175">
            <a:solidFill>
              <a:srgbClr val="000000"/>
            </a:solidFill>
            <a:round/>
            <a:headEnd/>
            <a:tailEnd/>
          </a:ln>
        </p:spPr>
        <p:txBody>
          <a:bodyPr/>
          <a:lstStyle/>
          <a:p>
            <a:endParaRPr lang="en-US"/>
          </a:p>
        </p:txBody>
      </p:sp>
      <p:sp>
        <p:nvSpPr>
          <p:cNvPr id="72761" name="Line 457"/>
          <p:cNvSpPr>
            <a:spLocks noChangeShapeType="1"/>
          </p:cNvSpPr>
          <p:nvPr/>
        </p:nvSpPr>
        <p:spPr bwMode="auto">
          <a:xfrm>
            <a:off x="1504950" y="3368675"/>
            <a:ext cx="3175" cy="12700"/>
          </a:xfrm>
          <a:prstGeom prst="line">
            <a:avLst/>
          </a:prstGeom>
          <a:noFill/>
          <a:ln w="3175">
            <a:solidFill>
              <a:srgbClr val="000000"/>
            </a:solidFill>
            <a:round/>
            <a:headEnd/>
            <a:tailEnd/>
          </a:ln>
        </p:spPr>
        <p:txBody>
          <a:bodyPr/>
          <a:lstStyle/>
          <a:p>
            <a:endParaRPr lang="en-US"/>
          </a:p>
        </p:txBody>
      </p:sp>
      <p:sp>
        <p:nvSpPr>
          <p:cNvPr id="72762" name="Line 458"/>
          <p:cNvSpPr>
            <a:spLocks noChangeShapeType="1"/>
          </p:cNvSpPr>
          <p:nvPr/>
        </p:nvSpPr>
        <p:spPr bwMode="auto">
          <a:xfrm>
            <a:off x="1508125" y="3381375"/>
            <a:ext cx="3175" cy="6350"/>
          </a:xfrm>
          <a:prstGeom prst="line">
            <a:avLst/>
          </a:prstGeom>
          <a:noFill/>
          <a:ln w="3175">
            <a:solidFill>
              <a:srgbClr val="000000"/>
            </a:solidFill>
            <a:round/>
            <a:headEnd/>
            <a:tailEnd/>
          </a:ln>
        </p:spPr>
        <p:txBody>
          <a:bodyPr/>
          <a:lstStyle/>
          <a:p>
            <a:endParaRPr lang="en-US"/>
          </a:p>
        </p:txBody>
      </p:sp>
      <p:sp>
        <p:nvSpPr>
          <p:cNvPr id="72763" name="Line 459"/>
          <p:cNvSpPr>
            <a:spLocks noChangeShapeType="1"/>
          </p:cNvSpPr>
          <p:nvPr/>
        </p:nvSpPr>
        <p:spPr bwMode="auto">
          <a:xfrm>
            <a:off x="1511300" y="3387725"/>
            <a:ext cx="3175" cy="6350"/>
          </a:xfrm>
          <a:prstGeom prst="line">
            <a:avLst/>
          </a:prstGeom>
          <a:noFill/>
          <a:ln w="3175">
            <a:solidFill>
              <a:srgbClr val="000000"/>
            </a:solidFill>
            <a:round/>
            <a:headEnd/>
            <a:tailEnd/>
          </a:ln>
        </p:spPr>
        <p:txBody>
          <a:bodyPr/>
          <a:lstStyle/>
          <a:p>
            <a:endParaRPr lang="en-US"/>
          </a:p>
        </p:txBody>
      </p:sp>
      <p:sp>
        <p:nvSpPr>
          <p:cNvPr id="72764" name="Line 460"/>
          <p:cNvSpPr>
            <a:spLocks noChangeShapeType="1"/>
          </p:cNvSpPr>
          <p:nvPr/>
        </p:nvSpPr>
        <p:spPr bwMode="auto">
          <a:xfrm>
            <a:off x="1514475" y="3394075"/>
            <a:ext cx="4763" cy="1588"/>
          </a:xfrm>
          <a:prstGeom prst="line">
            <a:avLst/>
          </a:prstGeom>
          <a:noFill/>
          <a:ln w="3175">
            <a:solidFill>
              <a:srgbClr val="000000"/>
            </a:solidFill>
            <a:round/>
            <a:headEnd/>
            <a:tailEnd/>
          </a:ln>
        </p:spPr>
        <p:txBody>
          <a:bodyPr/>
          <a:lstStyle/>
          <a:p>
            <a:endParaRPr lang="en-US"/>
          </a:p>
        </p:txBody>
      </p:sp>
      <p:sp>
        <p:nvSpPr>
          <p:cNvPr id="72765" name="Line 461"/>
          <p:cNvSpPr>
            <a:spLocks noChangeShapeType="1"/>
          </p:cNvSpPr>
          <p:nvPr/>
        </p:nvSpPr>
        <p:spPr bwMode="auto">
          <a:xfrm>
            <a:off x="1519238" y="3394075"/>
            <a:ext cx="3175" cy="6350"/>
          </a:xfrm>
          <a:prstGeom prst="line">
            <a:avLst/>
          </a:prstGeom>
          <a:noFill/>
          <a:ln w="3175">
            <a:solidFill>
              <a:srgbClr val="000000"/>
            </a:solidFill>
            <a:round/>
            <a:headEnd/>
            <a:tailEnd/>
          </a:ln>
        </p:spPr>
        <p:txBody>
          <a:bodyPr/>
          <a:lstStyle/>
          <a:p>
            <a:endParaRPr lang="en-US"/>
          </a:p>
        </p:txBody>
      </p:sp>
      <p:sp>
        <p:nvSpPr>
          <p:cNvPr id="72766" name="Line 462"/>
          <p:cNvSpPr>
            <a:spLocks noChangeShapeType="1"/>
          </p:cNvSpPr>
          <p:nvPr/>
        </p:nvSpPr>
        <p:spPr bwMode="auto">
          <a:xfrm>
            <a:off x="1522413" y="3400425"/>
            <a:ext cx="3175" cy="1588"/>
          </a:xfrm>
          <a:prstGeom prst="line">
            <a:avLst/>
          </a:prstGeom>
          <a:noFill/>
          <a:ln w="3175">
            <a:solidFill>
              <a:srgbClr val="000000"/>
            </a:solidFill>
            <a:round/>
            <a:headEnd/>
            <a:tailEnd/>
          </a:ln>
        </p:spPr>
        <p:txBody>
          <a:bodyPr/>
          <a:lstStyle/>
          <a:p>
            <a:endParaRPr lang="en-US"/>
          </a:p>
        </p:txBody>
      </p:sp>
      <p:sp>
        <p:nvSpPr>
          <p:cNvPr id="72767" name="Line 463"/>
          <p:cNvSpPr>
            <a:spLocks noChangeShapeType="1"/>
          </p:cNvSpPr>
          <p:nvPr/>
        </p:nvSpPr>
        <p:spPr bwMode="auto">
          <a:xfrm>
            <a:off x="1525588" y="3400425"/>
            <a:ext cx="3175" cy="1588"/>
          </a:xfrm>
          <a:prstGeom prst="line">
            <a:avLst/>
          </a:prstGeom>
          <a:noFill/>
          <a:ln w="3175">
            <a:solidFill>
              <a:srgbClr val="000000"/>
            </a:solidFill>
            <a:round/>
            <a:headEnd/>
            <a:tailEnd/>
          </a:ln>
        </p:spPr>
        <p:txBody>
          <a:bodyPr/>
          <a:lstStyle/>
          <a:p>
            <a:endParaRPr lang="en-US"/>
          </a:p>
        </p:txBody>
      </p:sp>
      <p:sp>
        <p:nvSpPr>
          <p:cNvPr id="72768" name="Line 464"/>
          <p:cNvSpPr>
            <a:spLocks noChangeShapeType="1"/>
          </p:cNvSpPr>
          <p:nvPr/>
        </p:nvSpPr>
        <p:spPr bwMode="auto">
          <a:xfrm>
            <a:off x="1528763" y="3400425"/>
            <a:ext cx="3175" cy="1588"/>
          </a:xfrm>
          <a:prstGeom prst="line">
            <a:avLst/>
          </a:prstGeom>
          <a:noFill/>
          <a:ln w="3175">
            <a:solidFill>
              <a:srgbClr val="000000"/>
            </a:solidFill>
            <a:round/>
            <a:headEnd/>
            <a:tailEnd/>
          </a:ln>
        </p:spPr>
        <p:txBody>
          <a:bodyPr/>
          <a:lstStyle/>
          <a:p>
            <a:endParaRPr lang="en-US"/>
          </a:p>
        </p:txBody>
      </p:sp>
      <p:sp>
        <p:nvSpPr>
          <p:cNvPr id="72769" name="Line 465"/>
          <p:cNvSpPr>
            <a:spLocks noChangeShapeType="1"/>
          </p:cNvSpPr>
          <p:nvPr/>
        </p:nvSpPr>
        <p:spPr bwMode="auto">
          <a:xfrm>
            <a:off x="1531938" y="3400425"/>
            <a:ext cx="1587" cy="1588"/>
          </a:xfrm>
          <a:prstGeom prst="line">
            <a:avLst/>
          </a:prstGeom>
          <a:noFill/>
          <a:ln w="3175">
            <a:solidFill>
              <a:srgbClr val="000000"/>
            </a:solidFill>
            <a:round/>
            <a:headEnd/>
            <a:tailEnd/>
          </a:ln>
        </p:spPr>
        <p:txBody>
          <a:bodyPr/>
          <a:lstStyle/>
          <a:p>
            <a:endParaRPr lang="en-US"/>
          </a:p>
        </p:txBody>
      </p:sp>
      <p:sp>
        <p:nvSpPr>
          <p:cNvPr id="72770" name="Line 466"/>
          <p:cNvSpPr>
            <a:spLocks noChangeShapeType="1"/>
          </p:cNvSpPr>
          <p:nvPr/>
        </p:nvSpPr>
        <p:spPr bwMode="auto">
          <a:xfrm>
            <a:off x="1533525" y="3400425"/>
            <a:ext cx="3175" cy="12700"/>
          </a:xfrm>
          <a:prstGeom prst="line">
            <a:avLst/>
          </a:prstGeom>
          <a:noFill/>
          <a:ln w="3175">
            <a:solidFill>
              <a:srgbClr val="000000"/>
            </a:solidFill>
            <a:round/>
            <a:headEnd/>
            <a:tailEnd/>
          </a:ln>
        </p:spPr>
        <p:txBody>
          <a:bodyPr/>
          <a:lstStyle/>
          <a:p>
            <a:endParaRPr lang="en-US"/>
          </a:p>
        </p:txBody>
      </p:sp>
      <p:sp>
        <p:nvSpPr>
          <p:cNvPr id="72771" name="Line 467"/>
          <p:cNvSpPr>
            <a:spLocks noChangeShapeType="1"/>
          </p:cNvSpPr>
          <p:nvPr/>
        </p:nvSpPr>
        <p:spPr bwMode="auto">
          <a:xfrm>
            <a:off x="1536700" y="3413125"/>
            <a:ext cx="1588" cy="1588"/>
          </a:xfrm>
          <a:prstGeom prst="line">
            <a:avLst/>
          </a:prstGeom>
          <a:noFill/>
          <a:ln w="3175">
            <a:solidFill>
              <a:srgbClr val="000000"/>
            </a:solidFill>
            <a:round/>
            <a:headEnd/>
            <a:tailEnd/>
          </a:ln>
        </p:spPr>
        <p:txBody>
          <a:bodyPr/>
          <a:lstStyle/>
          <a:p>
            <a:endParaRPr lang="en-US"/>
          </a:p>
        </p:txBody>
      </p:sp>
      <p:sp>
        <p:nvSpPr>
          <p:cNvPr id="72772" name="Line 468"/>
          <p:cNvSpPr>
            <a:spLocks noChangeShapeType="1"/>
          </p:cNvSpPr>
          <p:nvPr/>
        </p:nvSpPr>
        <p:spPr bwMode="auto">
          <a:xfrm flipH="1">
            <a:off x="1257300" y="3413125"/>
            <a:ext cx="279400" cy="1588"/>
          </a:xfrm>
          <a:prstGeom prst="line">
            <a:avLst/>
          </a:prstGeom>
          <a:noFill/>
          <a:ln w="3175">
            <a:solidFill>
              <a:srgbClr val="000000"/>
            </a:solidFill>
            <a:round/>
            <a:headEnd/>
            <a:tailEnd/>
          </a:ln>
        </p:spPr>
        <p:txBody>
          <a:bodyPr/>
          <a:lstStyle/>
          <a:p>
            <a:endParaRPr lang="en-US"/>
          </a:p>
        </p:txBody>
      </p:sp>
      <p:sp>
        <p:nvSpPr>
          <p:cNvPr id="72773" name="Freeform 469"/>
          <p:cNvSpPr>
            <a:spLocks/>
          </p:cNvSpPr>
          <p:nvPr/>
        </p:nvSpPr>
        <p:spPr bwMode="auto">
          <a:xfrm>
            <a:off x="1196975" y="3394075"/>
            <a:ext cx="147638" cy="19050"/>
          </a:xfrm>
          <a:custGeom>
            <a:avLst/>
            <a:gdLst>
              <a:gd name="T0" fmla="*/ 0 w 93"/>
              <a:gd name="T1" fmla="*/ 2147483647 h 12"/>
              <a:gd name="T2" fmla="*/ 0 w 93"/>
              <a:gd name="T3" fmla="*/ 2147483647 h 12"/>
              <a:gd name="T4" fmla="*/ 2147483647 w 93"/>
              <a:gd name="T5" fmla="*/ 2147483647 h 12"/>
              <a:gd name="T6" fmla="*/ 2147483647 w 93"/>
              <a:gd name="T7" fmla="*/ 2147483647 h 12"/>
              <a:gd name="T8" fmla="*/ 2147483647 w 93"/>
              <a:gd name="T9" fmla="*/ 2147483647 h 12"/>
              <a:gd name="T10" fmla="*/ 2147483647 w 93"/>
              <a:gd name="T11" fmla="*/ 2147483647 h 12"/>
              <a:gd name="T12" fmla="*/ 2147483647 w 93"/>
              <a:gd name="T13" fmla="*/ 2147483647 h 12"/>
              <a:gd name="T14" fmla="*/ 2147483647 w 93"/>
              <a:gd name="T15" fmla="*/ 2147483647 h 12"/>
              <a:gd name="T16" fmla="*/ 2147483647 w 93"/>
              <a:gd name="T17" fmla="*/ 2147483647 h 12"/>
              <a:gd name="T18" fmla="*/ 2147483647 w 93"/>
              <a:gd name="T19" fmla="*/ 2147483647 h 12"/>
              <a:gd name="T20" fmla="*/ 2147483647 w 93"/>
              <a:gd name="T21" fmla="*/ 2147483647 h 12"/>
              <a:gd name="T22" fmla="*/ 2147483647 w 93"/>
              <a:gd name="T23" fmla="*/ 2147483647 h 12"/>
              <a:gd name="T24" fmla="*/ 2147483647 w 93"/>
              <a:gd name="T25" fmla="*/ 0 h 12"/>
              <a:gd name="T26" fmla="*/ 2147483647 w 93"/>
              <a:gd name="T27" fmla="*/ 0 h 12"/>
              <a:gd name="T28" fmla="*/ 2147483647 w 93"/>
              <a:gd name="T29" fmla="*/ 0 h 12"/>
              <a:gd name="T30" fmla="*/ 2147483647 w 93"/>
              <a:gd name="T31" fmla="*/ 0 h 12"/>
              <a:gd name="T32" fmla="*/ 2147483647 w 93"/>
              <a:gd name="T33" fmla="*/ 0 h 12"/>
              <a:gd name="T34" fmla="*/ 2147483647 w 93"/>
              <a:gd name="T35" fmla="*/ 0 h 12"/>
              <a:gd name="T36" fmla="*/ 2147483647 w 93"/>
              <a:gd name="T37" fmla="*/ 0 h 12"/>
              <a:gd name="T38" fmla="*/ 2147483647 w 93"/>
              <a:gd name="T39" fmla="*/ 0 h 12"/>
              <a:gd name="T40" fmla="*/ 2147483647 w 93"/>
              <a:gd name="T41" fmla="*/ 0 h 12"/>
              <a:gd name="T42" fmla="*/ 2147483647 w 93"/>
              <a:gd name="T43" fmla="*/ 0 h 12"/>
              <a:gd name="T44" fmla="*/ 2147483647 w 93"/>
              <a:gd name="T45" fmla="*/ 0 h 12"/>
              <a:gd name="T46" fmla="*/ 2147483647 w 93"/>
              <a:gd name="T47" fmla="*/ 0 h 12"/>
              <a:gd name="T48" fmla="*/ 2147483647 w 93"/>
              <a:gd name="T49" fmla="*/ 0 h 12"/>
              <a:gd name="T50" fmla="*/ 2147483647 w 93"/>
              <a:gd name="T51" fmla="*/ 0 h 12"/>
              <a:gd name="T52" fmla="*/ 2147483647 w 93"/>
              <a:gd name="T53" fmla="*/ 0 h 12"/>
              <a:gd name="T54" fmla="*/ 2147483647 w 93"/>
              <a:gd name="T55" fmla="*/ 0 h 12"/>
              <a:gd name="T56" fmla="*/ 2147483647 w 93"/>
              <a:gd name="T57" fmla="*/ 0 h 12"/>
              <a:gd name="T58" fmla="*/ 2147483647 w 93"/>
              <a:gd name="T59" fmla="*/ 0 h 12"/>
              <a:gd name="T60" fmla="*/ 2147483647 w 93"/>
              <a:gd name="T61" fmla="*/ 0 h 12"/>
              <a:gd name="T62" fmla="*/ 2147483647 w 93"/>
              <a:gd name="T63" fmla="*/ 0 h 12"/>
              <a:gd name="T64" fmla="*/ 2147483647 w 93"/>
              <a:gd name="T65" fmla="*/ 0 h 12"/>
              <a:gd name="T66" fmla="*/ 2147483647 w 93"/>
              <a:gd name="T67" fmla="*/ 0 h 12"/>
              <a:gd name="T68" fmla="*/ 2147483647 w 93"/>
              <a:gd name="T69" fmla="*/ 0 h 12"/>
              <a:gd name="T70" fmla="*/ 2147483647 w 93"/>
              <a:gd name="T71" fmla="*/ 0 h 12"/>
              <a:gd name="T72" fmla="*/ 2147483647 w 93"/>
              <a:gd name="T73" fmla="*/ 2147483647 h 12"/>
              <a:gd name="T74" fmla="*/ 2147483647 w 93"/>
              <a:gd name="T75" fmla="*/ 2147483647 h 12"/>
              <a:gd name="T76" fmla="*/ 2147483647 w 93"/>
              <a:gd name="T77" fmla="*/ 2147483647 h 12"/>
              <a:gd name="T78" fmla="*/ 2147483647 w 93"/>
              <a:gd name="T79" fmla="*/ 2147483647 h 12"/>
              <a:gd name="T80" fmla="*/ 2147483647 w 93"/>
              <a:gd name="T81" fmla="*/ 2147483647 h 12"/>
              <a:gd name="T82" fmla="*/ 2147483647 w 93"/>
              <a:gd name="T83" fmla="*/ 2147483647 h 12"/>
              <a:gd name="T84" fmla="*/ 2147483647 w 93"/>
              <a:gd name="T85" fmla="*/ 2147483647 h 12"/>
              <a:gd name="T86" fmla="*/ 2147483647 w 93"/>
              <a:gd name="T87" fmla="*/ 2147483647 h 12"/>
              <a:gd name="T88" fmla="*/ 2147483647 w 93"/>
              <a:gd name="T89" fmla="*/ 2147483647 h 12"/>
              <a:gd name="T90" fmla="*/ 2147483647 w 93"/>
              <a:gd name="T91" fmla="*/ 2147483647 h 12"/>
              <a:gd name="T92" fmla="*/ 2147483647 w 93"/>
              <a:gd name="T93" fmla="*/ 2147483647 h 12"/>
              <a:gd name="T94" fmla="*/ 2147483647 w 93"/>
              <a:gd name="T95" fmla="*/ 2147483647 h 12"/>
              <a:gd name="T96" fmla="*/ 0 w 93"/>
              <a:gd name="T97" fmla="*/ 2147483647 h 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
              <a:gd name="T148" fmla="*/ 0 h 12"/>
              <a:gd name="T149" fmla="*/ 93 w 93"/>
              <a:gd name="T150" fmla="*/ 12 h 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 h="12">
                <a:moveTo>
                  <a:pt x="0" y="12"/>
                </a:moveTo>
                <a:lnTo>
                  <a:pt x="0" y="12"/>
                </a:lnTo>
                <a:lnTo>
                  <a:pt x="4" y="4"/>
                </a:lnTo>
                <a:lnTo>
                  <a:pt x="6" y="4"/>
                </a:lnTo>
                <a:lnTo>
                  <a:pt x="8" y="4"/>
                </a:lnTo>
                <a:lnTo>
                  <a:pt x="9" y="4"/>
                </a:lnTo>
                <a:lnTo>
                  <a:pt x="11" y="4"/>
                </a:lnTo>
                <a:lnTo>
                  <a:pt x="13" y="4"/>
                </a:lnTo>
                <a:lnTo>
                  <a:pt x="15" y="4"/>
                </a:lnTo>
                <a:lnTo>
                  <a:pt x="19" y="4"/>
                </a:lnTo>
                <a:lnTo>
                  <a:pt x="20" y="4"/>
                </a:lnTo>
                <a:lnTo>
                  <a:pt x="22" y="4"/>
                </a:lnTo>
                <a:lnTo>
                  <a:pt x="24" y="0"/>
                </a:lnTo>
                <a:lnTo>
                  <a:pt x="26" y="0"/>
                </a:lnTo>
                <a:lnTo>
                  <a:pt x="28" y="0"/>
                </a:lnTo>
                <a:lnTo>
                  <a:pt x="29" y="0"/>
                </a:lnTo>
                <a:lnTo>
                  <a:pt x="31" y="0"/>
                </a:lnTo>
                <a:lnTo>
                  <a:pt x="35" y="0"/>
                </a:lnTo>
                <a:lnTo>
                  <a:pt x="37" y="0"/>
                </a:lnTo>
                <a:lnTo>
                  <a:pt x="38" y="0"/>
                </a:lnTo>
                <a:lnTo>
                  <a:pt x="40" y="0"/>
                </a:lnTo>
                <a:lnTo>
                  <a:pt x="42" y="0"/>
                </a:lnTo>
                <a:lnTo>
                  <a:pt x="44" y="0"/>
                </a:lnTo>
                <a:lnTo>
                  <a:pt x="46" y="0"/>
                </a:lnTo>
                <a:lnTo>
                  <a:pt x="49" y="0"/>
                </a:lnTo>
                <a:lnTo>
                  <a:pt x="51" y="0"/>
                </a:lnTo>
                <a:lnTo>
                  <a:pt x="53" y="0"/>
                </a:lnTo>
                <a:lnTo>
                  <a:pt x="55" y="0"/>
                </a:lnTo>
                <a:lnTo>
                  <a:pt x="57" y="0"/>
                </a:lnTo>
                <a:lnTo>
                  <a:pt x="58" y="0"/>
                </a:lnTo>
                <a:lnTo>
                  <a:pt x="60" y="0"/>
                </a:lnTo>
                <a:lnTo>
                  <a:pt x="62" y="0"/>
                </a:lnTo>
                <a:lnTo>
                  <a:pt x="66" y="0"/>
                </a:lnTo>
                <a:lnTo>
                  <a:pt x="67" y="0"/>
                </a:lnTo>
                <a:lnTo>
                  <a:pt x="69" y="0"/>
                </a:lnTo>
                <a:lnTo>
                  <a:pt x="71" y="0"/>
                </a:lnTo>
                <a:lnTo>
                  <a:pt x="73" y="4"/>
                </a:lnTo>
                <a:lnTo>
                  <a:pt x="75" y="4"/>
                </a:lnTo>
                <a:lnTo>
                  <a:pt x="76" y="4"/>
                </a:lnTo>
                <a:lnTo>
                  <a:pt x="80" y="4"/>
                </a:lnTo>
                <a:lnTo>
                  <a:pt x="82" y="4"/>
                </a:lnTo>
                <a:lnTo>
                  <a:pt x="84" y="4"/>
                </a:lnTo>
                <a:lnTo>
                  <a:pt x="86" y="4"/>
                </a:lnTo>
                <a:lnTo>
                  <a:pt x="87" y="4"/>
                </a:lnTo>
                <a:lnTo>
                  <a:pt x="89" y="4"/>
                </a:lnTo>
                <a:lnTo>
                  <a:pt x="91" y="4"/>
                </a:lnTo>
                <a:lnTo>
                  <a:pt x="93" y="12"/>
                </a:lnTo>
                <a:lnTo>
                  <a:pt x="0" y="12"/>
                </a:lnTo>
                <a:close/>
              </a:path>
            </a:pathLst>
          </a:custGeom>
          <a:solidFill>
            <a:srgbClr val="00FA00"/>
          </a:solidFill>
          <a:ln w="9525">
            <a:noFill/>
            <a:round/>
            <a:headEnd/>
            <a:tailEnd/>
          </a:ln>
        </p:spPr>
        <p:txBody>
          <a:bodyPr/>
          <a:lstStyle/>
          <a:p>
            <a:endParaRPr lang="en-US"/>
          </a:p>
        </p:txBody>
      </p:sp>
      <p:sp>
        <p:nvSpPr>
          <p:cNvPr id="72774" name="Line 470"/>
          <p:cNvSpPr>
            <a:spLocks noChangeShapeType="1"/>
          </p:cNvSpPr>
          <p:nvPr/>
        </p:nvSpPr>
        <p:spPr bwMode="auto">
          <a:xfrm>
            <a:off x="1196975" y="3413125"/>
            <a:ext cx="1588" cy="1588"/>
          </a:xfrm>
          <a:prstGeom prst="line">
            <a:avLst/>
          </a:prstGeom>
          <a:noFill/>
          <a:ln w="3175">
            <a:solidFill>
              <a:srgbClr val="000000"/>
            </a:solidFill>
            <a:round/>
            <a:headEnd/>
            <a:tailEnd/>
          </a:ln>
        </p:spPr>
        <p:txBody>
          <a:bodyPr/>
          <a:lstStyle/>
          <a:p>
            <a:endParaRPr lang="en-US"/>
          </a:p>
        </p:txBody>
      </p:sp>
      <p:sp>
        <p:nvSpPr>
          <p:cNvPr id="72775" name="Line 471"/>
          <p:cNvSpPr>
            <a:spLocks noChangeShapeType="1"/>
          </p:cNvSpPr>
          <p:nvPr/>
        </p:nvSpPr>
        <p:spPr bwMode="auto">
          <a:xfrm flipV="1">
            <a:off x="1196975" y="3400425"/>
            <a:ext cx="6350" cy="12700"/>
          </a:xfrm>
          <a:prstGeom prst="line">
            <a:avLst/>
          </a:prstGeom>
          <a:noFill/>
          <a:ln w="3175">
            <a:solidFill>
              <a:srgbClr val="000000"/>
            </a:solidFill>
            <a:round/>
            <a:headEnd/>
            <a:tailEnd/>
          </a:ln>
        </p:spPr>
        <p:txBody>
          <a:bodyPr/>
          <a:lstStyle/>
          <a:p>
            <a:endParaRPr lang="en-US"/>
          </a:p>
        </p:txBody>
      </p:sp>
      <p:sp>
        <p:nvSpPr>
          <p:cNvPr id="72776" name="Line 472"/>
          <p:cNvSpPr>
            <a:spLocks noChangeShapeType="1"/>
          </p:cNvSpPr>
          <p:nvPr/>
        </p:nvSpPr>
        <p:spPr bwMode="auto">
          <a:xfrm>
            <a:off x="1203325" y="3400425"/>
            <a:ext cx="3175" cy="1588"/>
          </a:xfrm>
          <a:prstGeom prst="line">
            <a:avLst/>
          </a:prstGeom>
          <a:noFill/>
          <a:ln w="3175">
            <a:solidFill>
              <a:srgbClr val="000000"/>
            </a:solidFill>
            <a:round/>
            <a:headEnd/>
            <a:tailEnd/>
          </a:ln>
        </p:spPr>
        <p:txBody>
          <a:bodyPr/>
          <a:lstStyle/>
          <a:p>
            <a:endParaRPr lang="en-US"/>
          </a:p>
        </p:txBody>
      </p:sp>
      <p:sp>
        <p:nvSpPr>
          <p:cNvPr id="72777" name="Line 473"/>
          <p:cNvSpPr>
            <a:spLocks noChangeShapeType="1"/>
          </p:cNvSpPr>
          <p:nvPr/>
        </p:nvSpPr>
        <p:spPr bwMode="auto">
          <a:xfrm>
            <a:off x="1206500" y="3400425"/>
            <a:ext cx="3175" cy="1588"/>
          </a:xfrm>
          <a:prstGeom prst="line">
            <a:avLst/>
          </a:prstGeom>
          <a:noFill/>
          <a:ln w="3175">
            <a:solidFill>
              <a:srgbClr val="000000"/>
            </a:solidFill>
            <a:round/>
            <a:headEnd/>
            <a:tailEnd/>
          </a:ln>
        </p:spPr>
        <p:txBody>
          <a:bodyPr/>
          <a:lstStyle/>
          <a:p>
            <a:endParaRPr lang="en-US"/>
          </a:p>
        </p:txBody>
      </p:sp>
      <p:sp>
        <p:nvSpPr>
          <p:cNvPr id="72778" name="Line 474"/>
          <p:cNvSpPr>
            <a:spLocks noChangeShapeType="1"/>
          </p:cNvSpPr>
          <p:nvPr/>
        </p:nvSpPr>
        <p:spPr bwMode="auto">
          <a:xfrm>
            <a:off x="1209675" y="3400425"/>
            <a:ext cx="1588" cy="1588"/>
          </a:xfrm>
          <a:prstGeom prst="line">
            <a:avLst/>
          </a:prstGeom>
          <a:noFill/>
          <a:ln w="3175">
            <a:solidFill>
              <a:srgbClr val="000000"/>
            </a:solidFill>
            <a:round/>
            <a:headEnd/>
            <a:tailEnd/>
          </a:ln>
        </p:spPr>
        <p:txBody>
          <a:bodyPr/>
          <a:lstStyle/>
          <a:p>
            <a:endParaRPr lang="en-US"/>
          </a:p>
        </p:txBody>
      </p:sp>
      <p:sp>
        <p:nvSpPr>
          <p:cNvPr id="72779" name="Line 475"/>
          <p:cNvSpPr>
            <a:spLocks noChangeShapeType="1"/>
          </p:cNvSpPr>
          <p:nvPr/>
        </p:nvSpPr>
        <p:spPr bwMode="auto">
          <a:xfrm>
            <a:off x="1211263" y="3400425"/>
            <a:ext cx="3175" cy="1588"/>
          </a:xfrm>
          <a:prstGeom prst="line">
            <a:avLst/>
          </a:prstGeom>
          <a:noFill/>
          <a:ln w="3175">
            <a:solidFill>
              <a:srgbClr val="000000"/>
            </a:solidFill>
            <a:round/>
            <a:headEnd/>
            <a:tailEnd/>
          </a:ln>
        </p:spPr>
        <p:txBody>
          <a:bodyPr/>
          <a:lstStyle/>
          <a:p>
            <a:endParaRPr lang="en-US"/>
          </a:p>
        </p:txBody>
      </p:sp>
      <p:sp>
        <p:nvSpPr>
          <p:cNvPr id="72780" name="Line 476"/>
          <p:cNvSpPr>
            <a:spLocks noChangeShapeType="1"/>
          </p:cNvSpPr>
          <p:nvPr/>
        </p:nvSpPr>
        <p:spPr bwMode="auto">
          <a:xfrm>
            <a:off x="1214438" y="3400425"/>
            <a:ext cx="3175" cy="1588"/>
          </a:xfrm>
          <a:prstGeom prst="line">
            <a:avLst/>
          </a:prstGeom>
          <a:noFill/>
          <a:ln w="3175">
            <a:solidFill>
              <a:srgbClr val="000000"/>
            </a:solidFill>
            <a:round/>
            <a:headEnd/>
            <a:tailEnd/>
          </a:ln>
        </p:spPr>
        <p:txBody>
          <a:bodyPr/>
          <a:lstStyle/>
          <a:p>
            <a:endParaRPr lang="en-US"/>
          </a:p>
        </p:txBody>
      </p:sp>
      <p:sp>
        <p:nvSpPr>
          <p:cNvPr id="72781" name="Line 477"/>
          <p:cNvSpPr>
            <a:spLocks noChangeShapeType="1"/>
          </p:cNvSpPr>
          <p:nvPr/>
        </p:nvSpPr>
        <p:spPr bwMode="auto">
          <a:xfrm>
            <a:off x="1217613" y="3400425"/>
            <a:ext cx="3175" cy="1588"/>
          </a:xfrm>
          <a:prstGeom prst="line">
            <a:avLst/>
          </a:prstGeom>
          <a:noFill/>
          <a:ln w="3175">
            <a:solidFill>
              <a:srgbClr val="000000"/>
            </a:solidFill>
            <a:round/>
            <a:headEnd/>
            <a:tailEnd/>
          </a:ln>
        </p:spPr>
        <p:txBody>
          <a:bodyPr/>
          <a:lstStyle/>
          <a:p>
            <a:endParaRPr lang="en-US"/>
          </a:p>
        </p:txBody>
      </p:sp>
      <p:sp>
        <p:nvSpPr>
          <p:cNvPr id="72782" name="Line 478"/>
          <p:cNvSpPr>
            <a:spLocks noChangeShapeType="1"/>
          </p:cNvSpPr>
          <p:nvPr/>
        </p:nvSpPr>
        <p:spPr bwMode="auto">
          <a:xfrm>
            <a:off x="1220788" y="3400425"/>
            <a:ext cx="6350" cy="1588"/>
          </a:xfrm>
          <a:prstGeom prst="line">
            <a:avLst/>
          </a:prstGeom>
          <a:noFill/>
          <a:ln w="3175">
            <a:solidFill>
              <a:srgbClr val="000000"/>
            </a:solidFill>
            <a:round/>
            <a:headEnd/>
            <a:tailEnd/>
          </a:ln>
        </p:spPr>
        <p:txBody>
          <a:bodyPr/>
          <a:lstStyle/>
          <a:p>
            <a:endParaRPr lang="en-US"/>
          </a:p>
        </p:txBody>
      </p:sp>
      <p:sp>
        <p:nvSpPr>
          <p:cNvPr id="72783" name="Line 479"/>
          <p:cNvSpPr>
            <a:spLocks noChangeShapeType="1"/>
          </p:cNvSpPr>
          <p:nvPr/>
        </p:nvSpPr>
        <p:spPr bwMode="auto">
          <a:xfrm>
            <a:off x="1227138" y="3400425"/>
            <a:ext cx="1587" cy="1588"/>
          </a:xfrm>
          <a:prstGeom prst="line">
            <a:avLst/>
          </a:prstGeom>
          <a:noFill/>
          <a:ln w="3175">
            <a:solidFill>
              <a:srgbClr val="000000"/>
            </a:solidFill>
            <a:round/>
            <a:headEnd/>
            <a:tailEnd/>
          </a:ln>
        </p:spPr>
        <p:txBody>
          <a:bodyPr/>
          <a:lstStyle/>
          <a:p>
            <a:endParaRPr lang="en-US"/>
          </a:p>
        </p:txBody>
      </p:sp>
      <p:sp>
        <p:nvSpPr>
          <p:cNvPr id="72784" name="Line 480"/>
          <p:cNvSpPr>
            <a:spLocks noChangeShapeType="1"/>
          </p:cNvSpPr>
          <p:nvPr/>
        </p:nvSpPr>
        <p:spPr bwMode="auto">
          <a:xfrm>
            <a:off x="1228725" y="3400425"/>
            <a:ext cx="3175" cy="1588"/>
          </a:xfrm>
          <a:prstGeom prst="line">
            <a:avLst/>
          </a:prstGeom>
          <a:noFill/>
          <a:ln w="3175">
            <a:solidFill>
              <a:srgbClr val="000000"/>
            </a:solidFill>
            <a:round/>
            <a:headEnd/>
            <a:tailEnd/>
          </a:ln>
        </p:spPr>
        <p:txBody>
          <a:bodyPr/>
          <a:lstStyle/>
          <a:p>
            <a:endParaRPr lang="en-US"/>
          </a:p>
        </p:txBody>
      </p:sp>
      <p:sp>
        <p:nvSpPr>
          <p:cNvPr id="72785" name="Line 481"/>
          <p:cNvSpPr>
            <a:spLocks noChangeShapeType="1"/>
          </p:cNvSpPr>
          <p:nvPr/>
        </p:nvSpPr>
        <p:spPr bwMode="auto">
          <a:xfrm flipV="1">
            <a:off x="1231900" y="3394075"/>
            <a:ext cx="3175" cy="6350"/>
          </a:xfrm>
          <a:prstGeom prst="line">
            <a:avLst/>
          </a:prstGeom>
          <a:noFill/>
          <a:ln w="3175">
            <a:solidFill>
              <a:srgbClr val="000000"/>
            </a:solidFill>
            <a:round/>
            <a:headEnd/>
            <a:tailEnd/>
          </a:ln>
        </p:spPr>
        <p:txBody>
          <a:bodyPr/>
          <a:lstStyle/>
          <a:p>
            <a:endParaRPr lang="en-US"/>
          </a:p>
        </p:txBody>
      </p:sp>
      <p:sp>
        <p:nvSpPr>
          <p:cNvPr id="72786" name="Line 482"/>
          <p:cNvSpPr>
            <a:spLocks noChangeShapeType="1"/>
          </p:cNvSpPr>
          <p:nvPr/>
        </p:nvSpPr>
        <p:spPr bwMode="auto">
          <a:xfrm>
            <a:off x="1235075" y="3394075"/>
            <a:ext cx="3175" cy="1588"/>
          </a:xfrm>
          <a:prstGeom prst="line">
            <a:avLst/>
          </a:prstGeom>
          <a:noFill/>
          <a:ln w="3175">
            <a:solidFill>
              <a:srgbClr val="000000"/>
            </a:solidFill>
            <a:round/>
            <a:headEnd/>
            <a:tailEnd/>
          </a:ln>
        </p:spPr>
        <p:txBody>
          <a:bodyPr/>
          <a:lstStyle/>
          <a:p>
            <a:endParaRPr lang="en-US"/>
          </a:p>
        </p:txBody>
      </p:sp>
      <p:sp>
        <p:nvSpPr>
          <p:cNvPr id="72787" name="Line 483"/>
          <p:cNvSpPr>
            <a:spLocks noChangeShapeType="1"/>
          </p:cNvSpPr>
          <p:nvPr/>
        </p:nvSpPr>
        <p:spPr bwMode="auto">
          <a:xfrm>
            <a:off x="1238250" y="3394075"/>
            <a:ext cx="3175" cy="1588"/>
          </a:xfrm>
          <a:prstGeom prst="line">
            <a:avLst/>
          </a:prstGeom>
          <a:noFill/>
          <a:ln w="3175">
            <a:solidFill>
              <a:srgbClr val="000000"/>
            </a:solidFill>
            <a:round/>
            <a:headEnd/>
            <a:tailEnd/>
          </a:ln>
        </p:spPr>
        <p:txBody>
          <a:bodyPr/>
          <a:lstStyle/>
          <a:p>
            <a:endParaRPr lang="en-US"/>
          </a:p>
        </p:txBody>
      </p:sp>
      <p:sp>
        <p:nvSpPr>
          <p:cNvPr id="72788" name="Line 484"/>
          <p:cNvSpPr>
            <a:spLocks noChangeShapeType="1"/>
          </p:cNvSpPr>
          <p:nvPr/>
        </p:nvSpPr>
        <p:spPr bwMode="auto">
          <a:xfrm>
            <a:off x="1241425" y="3394075"/>
            <a:ext cx="1588" cy="1588"/>
          </a:xfrm>
          <a:prstGeom prst="line">
            <a:avLst/>
          </a:prstGeom>
          <a:noFill/>
          <a:ln w="3175">
            <a:solidFill>
              <a:srgbClr val="000000"/>
            </a:solidFill>
            <a:round/>
            <a:headEnd/>
            <a:tailEnd/>
          </a:ln>
        </p:spPr>
        <p:txBody>
          <a:bodyPr/>
          <a:lstStyle/>
          <a:p>
            <a:endParaRPr lang="en-US"/>
          </a:p>
        </p:txBody>
      </p:sp>
      <p:sp>
        <p:nvSpPr>
          <p:cNvPr id="72789" name="Line 485"/>
          <p:cNvSpPr>
            <a:spLocks noChangeShapeType="1"/>
          </p:cNvSpPr>
          <p:nvPr/>
        </p:nvSpPr>
        <p:spPr bwMode="auto">
          <a:xfrm>
            <a:off x="1243013" y="3394075"/>
            <a:ext cx="3175" cy="1588"/>
          </a:xfrm>
          <a:prstGeom prst="line">
            <a:avLst/>
          </a:prstGeom>
          <a:noFill/>
          <a:ln w="3175">
            <a:solidFill>
              <a:srgbClr val="000000"/>
            </a:solidFill>
            <a:round/>
            <a:headEnd/>
            <a:tailEnd/>
          </a:ln>
        </p:spPr>
        <p:txBody>
          <a:bodyPr/>
          <a:lstStyle/>
          <a:p>
            <a:endParaRPr lang="en-US"/>
          </a:p>
        </p:txBody>
      </p:sp>
      <p:sp>
        <p:nvSpPr>
          <p:cNvPr id="72790" name="Line 486"/>
          <p:cNvSpPr>
            <a:spLocks noChangeShapeType="1"/>
          </p:cNvSpPr>
          <p:nvPr/>
        </p:nvSpPr>
        <p:spPr bwMode="auto">
          <a:xfrm>
            <a:off x="1246188" y="3394075"/>
            <a:ext cx="6350" cy="1588"/>
          </a:xfrm>
          <a:prstGeom prst="line">
            <a:avLst/>
          </a:prstGeom>
          <a:noFill/>
          <a:ln w="3175">
            <a:solidFill>
              <a:srgbClr val="000000"/>
            </a:solidFill>
            <a:round/>
            <a:headEnd/>
            <a:tailEnd/>
          </a:ln>
        </p:spPr>
        <p:txBody>
          <a:bodyPr/>
          <a:lstStyle/>
          <a:p>
            <a:endParaRPr lang="en-US"/>
          </a:p>
        </p:txBody>
      </p:sp>
      <p:sp>
        <p:nvSpPr>
          <p:cNvPr id="72791" name="Line 487"/>
          <p:cNvSpPr>
            <a:spLocks noChangeShapeType="1"/>
          </p:cNvSpPr>
          <p:nvPr/>
        </p:nvSpPr>
        <p:spPr bwMode="auto">
          <a:xfrm>
            <a:off x="1252538" y="3394075"/>
            <a:ext cx="3175" cy="1588"/>
          </a:xfrm>
          <a:prstGeom prst="line">
            <a:avLst/>
          </a:prstGeom>
          <a:noFill/>
          <a:ln w="3175">
            <a:solidFill>
              <a:srgbClr val="000000"/>
            </a:solidFill>
            <a:round/>
            <a:headEnd/>
            <a:tailEnd/>
          </a:ln>
        </p:spPr>
        <p:txBody>
          <a:bodyPr/>
          <a:lstStyle/>
          <a:p>
            <a:endParaRPr lang="en-US"/>
          </a:p>
        </p:txBody>
      </p:sp>
      <p:sp>
        <p:nvSpPr>
          <p:cNvPr id="72792" name="Line 488"/>
          <p:cNvSpPr>
            <a:spLocks noChangeShapeType="1"/>
          </p:cNvSpPr>
          <p:nvPr/>
        </p:nvSpPr>
        <p:spPr bwMode="auto">
          <a:xfrm>
            <a:off x="1255713" y="3394075"/>
            <a:ext cx="1587" cy="1588"/>
          </a:xfrm>
          <a:prstGeom prst="line">
            <a:avLst/>
          </a:prstGeom>
          <a:noFill/>
          <a:ln w="3175">
            <a:solidFill>
              <a:srgbClr val="000000"/>
            </a:solidFill>
            <a:round/>
            <a:headEnd/>
            <a:tailEnd/>
          </a:ln>
        </p:spPr>
        <p:txBody>
          <a:bodyPr/>
          <a:lstStyle/>
          <a:p>
            <a:endParaRPr lang="en-US"/>
          </a:p>
        </p:txBody>
      </p:sp>
      <p:sp>
        <p:nvSpPr>
          <p:cNvPr id="72793" name="Line 489"/>
          <p:cNvSpPr>
            <a:spLocks noChangeShapeType="1"/>
          </p:cNvSpPr>
          <p:nvPr/>
        </p:nvSpPr>
        <p:spPr bwMode="auto">
          <a:xfrm>
            <a:off x="1257300" y="3394075"/>
            <a:ext cx="3175" cy="1588"/>
          </a:xfrm>
          <a:prstGeom prst="line">
            <a:avLst/>
          </a:prstGeom>
          <a:noFill/>
          <a:ln w="3175">
            <a:solidFill>
              <a:srgbClr val="000000"/>
            </a:solidFill>
            <a:round/>
            <a:headEnd/>
            <a:tailEnd/>
          </a:ln>
        </p:spPr>
        <p:txBody>
          <a:bodyPr/>
          <a:lstStyle/>
          <a:p>
            <a:endParaRPr lang="en-US"/>
          </a:p>
        </p:txBody>
      </p:sp>
      <p:sp>
        <p:nvSpPr>
          <p:cNvPr id="72794" name="Line 490"/>
          <p:cNvSpPr>
            <a:spLocks noChangeShapeType="1"/>
          </p:cNvSpPr>
          <p:nvPr/>
        </p:nvSpPr>
        <p:spPr bwMode="auto">
          <a:xfrm>
            <a:off x="1260475" y="3394075"/>
            <a:ext cx="3175" cy="1588"/>
          </a:xfrm>
          <a:prstGeom prst="line">
            <a:avLst/>
          </a:prstGeom>
          <a:noFill/>
          <a:ln w="3175">
            <a:solidFill>
              <a:srgbClr val="000000"/>
            </a:solidFill>
            <a:round/>
            <a:headEnd/>
            <a:tailEnd/>
          </a:ln>
        </p:spPr>
        <p:txBody>
          <a:bodyPr/>
          <a:lstStyle/>
          <a:p>
            <a:endParaRPr lang="en-US"/>
          </a:p>
        </p:txBody>
      </p:sp>
      <p:sp>
        <p:nvSpPr>
          <p:cNvPr id="72795" name="Line 491"/>
          <p:cNvSpPr>
            <a:spLocks noChangeShapeType="1"/>
          </p:cNvSpPr>
          <p:nvPr/>
        </p:nvSpPr>
        <p:spPr bwMode="auto">
          <a:xfrm>
            <a:off x="1263650" y="3394075"/>
            <a:ext cx="3175" cy="1588"/>
          </a:xfrm>
          <a:prstGeom prst="line">
            <a:avLst/>
          </a:prstGeom>
          <a:noFill/>
          <a:ln w="3175">
            <a:solidFill>
              <a:srgbClr val="000000"/>
            </a:solidFill>
            <a:round/>
            <a:headEnd/>
            <a:tailEnd/>
          </a:ln>
        </p:spPr>
        <p:txBody>
          <a:bodyPr/>
          <a:lstStyle/>
          <a:p>
            <a:endParaRPr lang="en-US"/>
          </a:p>
        </p:txBody>
      </p:sp>
      <p:sp>
        <p:nvSpPr>
          <p:cNvPr id="72796" name="Line 492"/>
          <p:cNvSpPr>
            <a:spLocks noChangeShapeType="1"/>
          </p:cNvSpPr>
          <p:nvPr/>
        </p:nvSpPr>
        <p:spPr bwMode="auto">
          <a:xfrm>
            <a:off x="1266825" y="3394075"/>
            <a:ext cx="3175" cy="1588"/>
          </a:xfrm>
          <a:prstGeom prst="line">
            <a:avLst/>
          </a:prstGeom>
          <a:noFill/>
          <a:ln w="3175">
            <a:solidFill>
              <a:srgbClr val="000000"/>
            </a:solidFill>
            <a:round/>
            <a:headEnd/>
            <a:tailEnd/>
          </a:ln>
        </p:spPr>
        <p:txBody>
          <a:bodyPr/>
          <a:lstStyle/>
          <a:p>
            <a:endParaRPr lang="en-US"/>
          </a:p>
        </p:txBody>
      </p:sp>
      <p:sp>
        <p:nvSpPr>
          <p:cNvPr id="72797" name="Line 493"/>
          <p:cNvSpPr>
            <a:spLocks noChangeShapeType="1"/>
          </p:cNvSpPr>
          <p:nvPr/>
        </p:nvSpPr>
        <p:spPr bwMode="auto">
          <a:xfrm>
            <a:off x="1270000" y="3394075"/>
            <a:ext cx="4763" cy="1588"/>
          </a:xfrm>
          <a:prstGeom prst="line">
            <a:avLst/>
          </a:prstGeom>
          <a:noFill/>
          <a:ln w="3175">
            <a:solidFill>
              <a:srgbClr val="000000"/>
            </a:solidFill>
            <a:round/>
            <a:headEnd/>
            <a:tailEnd/>
          </a:ln>
        </p:spPr>
        <p:txBody>
          <a:bodyPr/>
          <a:lstStyle/>
          <a:p>
            <a:endParaRPr lang="en-US"/>
          </a:p>
        </p:txBody>
      </p:sp>
      <p:sp>
        <p:nvSpPr>
          <p:cNvPr id="72798" name="Line 494"/>
          <p:cNvSpPr>
            <a:spLocks noChangeShapeType="1"/>
          </p:cNvSpPr>
          <p:nvPr/>
        </p:nvSpPr>
        <p:spPr bwMode="auto">
          <a:xfrm>
            <a:off x="1274763" y="3394075"/>
            <a:ext cx="3175" cy="1588"/>
          </a:xfrm>
          <a:prstGeom prst="line">
            <a:avLst/>
          </a:prstGeom>
          <a:noFill/>
          <a:ln w="3175">
            <a:solidFill>
              <a:srgbClr val="000000"/>
            </a:solidFill>
            <a:round/>
            <a:headEnd/>
            <a:tailEnd/>
          </a:ln>
        </p:spPr>
        <p:txBody>
          <a:bodyPr/>
          <a:lstStyle/>
          <a:p>
            <a:endParaRPr lang="en-US"/>
          </a:p>
        </p:txBody>
      </p:sp>
      <p:sp>
        <p:nvSpPr>
          <p:cNvPr id="72799" name="Line 495"/>
          <p:cNvSpPr>
            <a:spLocks noChangeShapeType="1"/>
          </p:cNvSpPr>
          <p:nvPr/>
        </p:nvSpPr>
        <p:spPr bwMode="auto">
          <a:xfrm>
            <a:off x="1277938" y="3394075"/>
            <a:ext cx="3175" cy="1588"/>
          </a:xfrm>
          <a:prstGeom prst="line">
            <a:avLst/>
          </a:prstGeom>
          <a:noFill/>
          <a:ln w="3175">
            <a:solidFill>
              <a:srgbClr val="000000"/>
            </a:solidFill>
            <a:round/>
            <a:headEnd/>
            <a:tailEnd/>
          </a:ln>
        </p:spPr>
        <p:txBody>
          <a:bodyPr/>
          <a:lstStyle/>
          <a:p>
            <a:endParaRPr lang="en-US"/>
          </a:p>
        </p:txBody>
      </p:sp>
      <p:sp>
        <p:nvSpPr>
          <p:cNvPr id="72800" name="Line 496"/>
          <p:cNvSpPr>
            <a:spLocks noChangeShapeType="1"/>
          </p:cNvSpPr>
          <p:nvPr/>
        </p:nvSpPr>
        <p:spPr bwMode="auto">
          <a:xfrm>
            <a:off x="1281113" y="3394075"/>
            <a:ext cx="3175" cy="1588"/>
          </a:xfrm>
          <a:prstGeom prst="line">
            <a:avLst/>
          </a:prstGeom>
          <a:noFill/>
          <a:ln w="3175">
            <a:solidFill>
              <a:srgbClr val="000000"/>
            </a:solidFill>
            <a:round/>
            <a:headEnd/>
            <a:tailEnd/>
          </a:ln>
        </p:spPr>
        <p:txBody>
          <a:bodyPr/>
          <a:lstStyle/>
          <a:p>
            <a:endParaRPr lang="en-US"/>
          </a:p>
        </p:txBody>
      </p:sp>
      <p:sp>
        <p:nvSpPr>
          <p:cNvPr id="72801" name="Line 497"/>
          <p:cNvSpPr>
            <a:spLocks noChangeShapeType="1"/>
          </p:cNvSpPr>
          <p:nvPr/>
        </p:nvSpPr>
        <p:spPr bwMode="auto">
          <a:xfrm>
            <a:off x="1284288" y="3394075"/>
            <a:ext cx="3175" cy="1588"/>
          </a:xfrm>
          <a:prstGeom prst="line">
            <a:avLst/>
          </a:prstGeom>
          <a:noFill/>
          <a:ln w="3175">
            <a:solidFill>
              <a:srgbClr val="000000"/>
            </a:solidFill>
            <a:round/>
            <a:headEnd/>
            <a:tailEnd/>
          </a:ln>
        </p:spPr>
        <p:txBody>
          <a:bodyPr/>
          <a:lstStyle/>
          <a:p>
            <a:endParaRPr lang="en-US"/>
          </a:p>
        </p:txBody>
      </p:sp>
      <p:sp>
        <p:nvSpPr>
          <p:cNvPr id="72802" name="Line 498"/>
          <p:cNvSpPr>
            <a:spLocks noChangeShapeType="1"/>
          </p:cNvSpPr>
          <p:nvPr/>
        </p:nvSpPr>
        <p:spPr bwMode="auto">
          <a:xfrm>
            <a:off x="1287463" y="3394075"/>
            <a:ext cx="1587" cy="1588"/>
          </a:xfrm>
          <a:prstGeom prst="line">
            <a:avLst/>
          </a:prstGeom>
          <a:noFill/>
          <a:ln w="3175">
            <a:solidFill>
              <a:srgbClr val="000000"/>
            </a:solidFill>
            <a:round/>
            <a:headEnd/>
            <a:tailEnd/>
          </a:ln>
        </p:spPr>
        <p:txBody>
          <a:bodyPr/>
          <a:lstStyle/>
          <a:p>
            <a:endParaRPr lang="en-US"/>
          </a:p>
        </p:txBody>
      </p:sp>
      <p:sp>
        <p:nvSpPr>
          <p:cNvPr id="72803" name="Line 499"/>
          <p:cNvSpPr>
            <a:spLocks noChangeShapeType="1"/>
          </p:cNvSpPr>
          <p:nvPr/>
        </p:nvSpPr>
        <p:spPr bwMode="auto">
          <a:xfrm>
            <a:off x="1289050" y="3394075"/>
            <a:ext cx="3175" cy="1588"/>
          </a:xfrm>
          <a:prstGeom prst="line">
            <a:avLst/>
          </a:prstGeom>
          <a:noFill/>
          <a:ln w="3175">
            <a:solidFill>
              <a:srgbClr val="000000"/>
            </a:solidFill>
            <a:round/>
            <a:headEnd/>
            <a:tailEnd/>
          </a:ln>
        </p:spPr>
        <p:txBody>
          <a:bodyPr/>
          <a:lstStyle/>
          <a:p>
            <a:endParaRPr lang="en-US"/>
          </a:p>
        </p:txBody>
      </p:sp>
      <p:sp>
        <p:nvSpPr>
          <p:cNvPr id="72804" name="Line 500"/>
          <p:cNvSpPr>
            <a:spLocks noChangeShapeType="1"/>
          </p:cNvSpPr>
          <p:nvPr/>
        </p:nvSpPr>
        <p:spPr bwMode="auto">
          <a:xfrm>
            <a:off x="1292225" y="3394075"/>
            <a:ext cx="3175" cy="1588"/>
          </a:xfrm>
          <a:prstGeom prst="line">
            <a:avLst/>
          </a:prstGeom>
          <a:noFill/>
          <a:ln w="3175">
            <a:solidFill>
              <a:srgbClr val="000000"/>
            </a:solidFill>
            <a:round/>
            <a:headEnd/>
            <a:tailEnd/>
          </a:ln>
        </p:spPr>
        <p:txBody>
          <a:bodyPr/>
          <a:lstStyle/>
          <a:p>
            <a:endParaRPr lang="en-US"/>
          </a:p>
        </p:txBody>
      </p:sp>
      <p:sp>
        <p:nvSpPr>
          <p:cNvPr id="72805" name="Line 501"/>
          <p:cNvSpPr>
            <a:spLocks noChangeShapeType="1"/>
          </p:cNvSpPr>
          <p:nvPr/>
        </p:nvSpPr>
        <p:spPr bwMode="auto">
          <a:xfrm>
            <a:off x="1295400" y="3394075"/>
            <a:ext cx="6350" cy="1588"/>
          </a:xfrm>
          <a:prstGeom prst="line">
            <a:avLst/>
          </a:prstGeom>
          <a:noFill/>
          <a:ln w="3175">
            <a:solidFill>
              <a:srgbClr val="000000"/>
            </a:solidFill>
            <a:round/>
            <a:headEnd/>
            <a:tailEnd/>
          </a:ln>
        </p:spPr>
        <p:txBody>
          <a:bodyPr/>
          <a:lstStyle/>
          <a:p>
            <a:endParaRPr lang="en-US"/>
          </a:p>
        </p:txBody>
      </p:sp>
      <p:sp>
        <p:nvSpPr>
          <p:cNvPr id="72806" name="Line 502"/>
          <p:cNvSpPr>
            <a:spLocks noChangeShapeType="1"/>
          </p:cNvSpPr>
          <p:nvPr/>
        </p:nvSpPr>
        <p:spPr bwMode="auto">
          <a:xfrm>
            <a:off x="1301750" y="3394075"/>
            <a:ext cx="1588" cy="1588"/>
          </a:xfrm>
          <a:prstGeom prst="line">
            <a:avLst/>
          </a:prstGeom>
          <a:noFill/>
          <a:ln w="3175">
            <a:solidFill>
              <a:srgbClr val="000000"/>
            </a:solidFill>
            <a:round/>
            <a:headEnd/>
            <a:tailEnd/>
          </a:ln>
        </p:spPr>
        <p:txBody>
          <a:bodyPr/>
          <a:lstStyle/>
          <a:p>
            <a:endParaRPr lang="en-US"/>
          </a:p>
        </p:txBody>
      </p:sp>
      <p:sp>
        <p:nvSpPr>
          <p:cNvPr id="72807" name="Line 503"/>
          <p:cNvSpPr>
            <a:spLocks noChangeShapeType="1"/>
          </p:cNvSpPr>
          <p:nvPr/>
        </p:nvSpPr>
        <p:spPr bwMode="auto">
          <a:xfrm>
            <a:off x="1303338" y="3394075"/>
            <a:ext cx="3175" cy="1588"/>
          </a:xfrm>
          <a:prstGeom prst="line">
            <a:avLst/>
          </a:prstGeom>
          <a:noFill/>
          <a:ln w="3175">
            <a:solidFill>
              <a:srgbClr val="000000"/>
            </a:solidFill>
            <a:round/>
            <a:headEnd/>
            <a:tailEnd/>
          </a:ln>
        </p:spPr>
        <p:txBody>
          <a:bodyPr/>
          <a:lstStyle/>
          <a:p>
            <a:endParaRPr lang="en-US"/>
          </a:p>
        </p:txBody>
      </p:sp>
      <p:sp>
        <p:nvSpPr>
          <p:cNvPr id="72808" name="Line 504"/>
          <p:cNvSpPr>
            <a:spLocks noChangeShapeType="1"/>
          </p:cNvSpPr>
          <p:nvPr/>
        </p:nvSpPr>
        <p:spPr bwMode="auto">
          <a:xfrm>
            <a:off x="1306513" y="3394075"/>
            <a:ext cx="3175" cy="1588"/>
          </a:xfrm>
          <a:prstGeom prst="line">
            <a:avLst/>
          </a:prstGeom>
          <a:noFill/>
          <a:ln w="3175">
            <a:solidFill>
              <a:srgbClr val="000000"/>
            </a:solidFill>
            <a:round/>
            <a:headEnd/>
            <a:tailEnd/>
          </a:ln>
        </p:spPr>
        <p:txBody>
          <a:bodyPr/>
          <a:lstStyle/>
          <a:p>
            <a:endParaRPr lang="en-US"/>
          </a:p>
        </p:txBody>
      </p:sp>
      <p:sp>
        <p:nvSpPr>
          <p:cNvPr id="72809" name="Line 505"/>
          <p:cNvSpPr>
            <a:spLocks noChangeShapeType="1"/>
          </p:cNvSpPr>
          <p:nvPr/>
        </p:nvSpPr>
        <p:spPr bwMode="auto">
          <a:xfrm>
            <a:off x="1309688" y="3394075"/>
            <a:ext cx="3175" cy="6350"/>
          </a:xfrm>
          <a:prstGeom prst="line">
            <a:avLst/>
          </a:prstGeom>
          <a:noFill/>
          <a:ln w="3175">
            <a:solidFill>
              <a:srgbClr val="000000"/>
            </a:solidFill>
            <a:round/>
            <a:headEnd/>
            <a:tailEnd/>
          </a:ln>
        </p:spPr>
        <p:txBody>
          <a:bodyPr/>
          <a:lstStyle/>
          <a:p>
            <a:endParaRPr lang="en-US"/>
          </a:p>
        </p:txBody>
      </p:sp>
      <p:sp>
        <p:nvSpPr>
          <p:cNvPr id="72810" name="Line 506"/>
          <p:cNvSpPr>
            <a:spLocks noChangeShapeType="1"/>
          </p:cNvSpPr>
          <p:nvPr/>
        </p:nvSpPr>
        <p:spPr bwMode="auto">
          <a:xfrm>
            <a:off x="1312863" y="3400425"/>
            <a:ext cx="3175" cy="1588"/>
          </a:xfrm>
          <a:prstGeom prst="line">
            <a:avLst/>
          </a:prstGeom>
          <a:noFill/>
          <a:ln w="3175">
            <a:solidFill>
              <a:srgbClr val="000000"/>
            </a:solidFill>
            <a:round/>
            <a:headEnd/>
            <a:tailEnd/>
          </a:ln>
        </p:spPr>
        <p:txBody>
          <a:bodyPr/>
          <a:lstStyle/>
          <a:p>
            <a:endParaRPr lang="en-US"/>
          </a:p>
        </p:txBody>
      </p:sp>
      <p:sp>
        <p:nvSpPr>
          <p:cNvPr id="72811" name="Line 507"/>
          <p:cNvSpPr>
            <a:spLocks noChangeShapeType="1"/>
          </p:cNvSpPr>
          <p:nvPr/>
        </p:nvSpPr>
        <p:spPr bwMode="auto">
          <a:xfrm>
            <a:off x="1316038" y="3400425"/>
            <a:ext cx="1587" cy="1588"/>
          </a:xfrm>
          <a:prstGeom prst="line">
            <a:avLst/>
          </a:prstGeom>
          <a:noFill/>
          <a:ln w="3175">
            <a:solidFill>
              <a:srgbClr val="000000"/>
            </a:solidFill>
            <a:round/>
            <a:headEnd/>
            <a:tailEnd/>
          </a:ln>
        </p:spPr>
        <p:txBody>
          <a:bodyPr/>
          <a:lstStyle/>
          <a:p>
            <a:endParaRPr lang="en-US"/>
          </a:p>
        </p:txBody>
      </p:sp>
      <p:sp>
        <p:nvSpPr>
          <p:cNvPr id="72812" name="Line 508"/>
          <p:cNvSpPr>
            <a:spLocks noChangeShapeType="1"/>
          </p:cNvSpPr>
          <p:nvPr/>
        </p:nvSpPr>
        <p:spPr bwMode="auto">
          <a:xfrm>
            <a:off x="1317625" y="3400425"/>
            <a:ext cx="6350" cy="1588"/>
          </a:xfrm>
          <a:prstGeom prst="line">
            <a:avLst/>
          </a:prstGeom>
          <a:noFill/>
          <a:ln w="3175">
            <a:solidFill>
              <a:srgbClr val="000000"/>
            </a:solidFill>
            <a:round/>
            <a:headEnd/>
            <a:tailEnd/>
          </a:ln>
        </p:spPr>
        <p:txBody>
          <a:bodyPr/>
          <a:lstStyle/>
          <a:p>
            <a:endParaRPr lang="en-US"/>
          </a:p>
        </p:txBody>
      </p:sp>
      <p:sp>
        <p:nvSpPr>
          <p:cNvPr id="72813" name="Line 509"/>
          <p:cNvSpPr>
            <a:spLocks noChangeShapeType="1"/>
          </p:cNvSpPr>
          <p:nvPr/>
        </p:nvSpPr>
        <p:spPr bwMode="auto">
          <a:xfrm>
            <a:off x="1323975" y="3400425"/>
            <a:ext cx="3175" cy="1588"/>
          </a:xfrm>
          <a:prstGeom prst="line">
            <a:avLst/>
          </a:prstGeom>
          <a:noFill/>
          <a:ln w="3175">
            <a:solidFill>
              <a:srgbClr val="000000"/>
            </a:solidFill>
            <a:round/>
            <a:headEnd/>
            <a:tailEnd/>
          </a:ln>
        </p:spPr>
        <p:txBody>
          <a:bodyPr/>
          <a:lstStyle/>
          <a:p>
            <a:endParaRPr lang="en-US"/>
          </a:p>
        </p:txBody>
      </p:sp>
      <p:sp>
        <p:nvSpPr>
          <p:cNvPr id="72814" name="Line 510"/>
          <p:cNvSpPr>
            <a:spLocks noChangeShapeType="1"/>
          </p:cNvSpPr>
          <p:nvPr/>
        </p:nvSpPr>
        <p:spPr bwMode="auto">
          <a:xfrm>
            <a:off x="1327150" y="3400425"/>
            <a:ext cx="3175" cy="1588"/>
          </a:xfrm>
          <a:prstGeom prst="line">
            <a:avLst/>
          </a:prstGeom>
          <a:noFill/>
          <a:ln w="3175">
            <a:solidFill>
              <a:srgbClr val="000000"/>
            </a:solidFill>
            <a:round/>
            <a:headEnd/>
            <a:tailEnd/>
          </a:ln>
        </p:spPr>
        <p:txBody>
          <a:bodyPr/>
          <a:lstStyle/>
          <a:p>
            <a:endParaRPr lang="en-US"/>
          </a:p>
        </p:txBody>
      </p:sp>
      <p:sp>
        <p:nvSpPr>
          <p:cNvPr id="72815" name="Line 511"/>
          <p:cNvSpPr>
            <a:spLocks noChangeShapeType="1"/>
          </p:cNvSpPr>
          <p:nvPr/>
        </p:nvSpPr>
        <p:spPr bwMode="auto">
          <a:xfrm>
            <a:off x="1330325" y="3400425"/>
            <a:ext cx="3175" cy="1588"/>
          </a:xfrm>
          <a:prstGeom prst="line">
            <a:avLst/>
          </a:prstGeom>
          <a:noFill/>
          <a:ln w="3175">
            <a:solidFill>
              <a:srgbClr val="000000"/>
            </a:solidFill>
            <a:round/>
            <a:headEnd/>
            <a:tailEnd/>
          </a:ln>
        </p:spPr>
        <p:txBody>
          <a:bodyPr/>
          <a:lstStyle/>
          <a:p>
            <a:endParaRPr lang="en-US"/>
          </a:p>
        </p:txBody>
      </p:sp>
      <p:sp>
        <p:nvSpPr>
          <p:cNvPr id="72816" name="Line 512"/>
          <p:cNvSpPr>
            <a:spLocks noChangeShapeType="1"/>
          </p:cNvSpPr>
          <p:nvPr/>
        </p:nvSpPr>
        <p:spPr bwMode="auto">
          <a:xfrm>
            <a:off x="1333500" y="3400425"/>
            <a:ext cx="1588" cy="1588"/>
          </a:xfrm>
          <a:prstGeom prst="line">
            <a:avLst/>
          </a:prstGeom>
          <a:noFill/>
          <a:ln w="3175">
            <a:solidFill>
              <a:srgbClr val="000000"/>
            </a:solidFill>
            <a:round/>
            <a:headEnd/>
            <a:tailEnd/>
          </a:ln>
        </p:spPr>
        <p:txBody>
          <a:bodyPr/>
          <a:lstStyle/>
          <a:p>
            <a:endParaRPr lang="en-US"/>
          </a:p>
        </p:txBody>
      </p:sp>
      <p:sp>
        <p:nvSpPr>
          <p:cNvPr id="72817" name="Line 513"/>
          <p:cNvSpPr>
            <a:spLocks noChangeShapeType="1"/>
          </p:cNvSpPr>
          <p:nvPr/>
        </p:nvSpPr>
        <p:spPr bwMode="auto">
          <a:xfrm>
            <a:off x="1335088" y="3400425"/>
            <a:ext cx="3175" cy="1588"/>
          </a:xfrm>
          <a:prstGeom prst="line">
            <a:avLst/>
          </a:prstGeom>
          <a:noFill/>
          <a:ln w="3175">
            <a:solidFill>
              <a:srgbClr val="000000"/>
            </a:solidFill>
            <a:round/>
            <a:headEnd/>
            <a:tailEnd/>
          </a:ln>
        </p:spPr>
        <p:txBody>
          <a:bodyPr/>
          <a:lstStyle/>
          <a:p>
            <a:endParaRPr lang="en-US"/>
          </a:p>
        </p:txBody>
      </p:sp>
      <p:sp>
        <p:nvSpPr>
          <p:cNvPr id="72818" name="Line 514"/>
          <p:cNvSpPr>
            <a:spLocks noChangeShapeType="1"/>
          </p:cNvSpPr>
          <p:nvPr/>
        </p:nvSpPr>
        <p:spPr bwMode="auto">
          <a:xfrm>
            <a:off x="1338263" y="3400425"/>
            <a:ext cx="3175" cy="1588"/>
          </a:xfrm>
          <a:prstGeom prst="line">
            <a:avLst/>
          </a:prstGeom>
          <a:noFill/>
          <a:ln w="3175">
            <a:solidFill>
              <a:srgbClr val="000000"/>
            </a:solidFill>
            <a:round/>
            <a:headEnd/>
            <a:tailEnd/>
          </a:ln>
        </p:spPr>
        <p:txBody>
          <a:bodyPr/>
          <a:lstStyle/>
          <a:p>
            <a:endParaRPr lang="en-US"/>
          </a:p>
        </p:txBody>
      </p:sp>
      <p:sp>
        <p:nvSpPr>
          <p:cNvPr id="72819" name="Line 515"/>
          <p:cNvSpPr>
            <a:spLocks noChangeShapeType="1"/>
          </p:cNvSpPr>
          <p:nvPr/>
        </p:nvSpPr>
        <p:spPr bwMode="auto">
          <a:xfrm>
            <a:off x="1341438" y="3400425"/>
            <a:ext cx="3175" cy="12700"/>
          </a:xfrm>
          <a:prstGeom prst="line">
            <a:avLst/>
          </a:prstGeom>
          <a:noFill/>
          <a:ln w="3175">
            <a:solidFill>
              <a:srgbClr val="000000"/>
            </a:solidFill>
            <a:round/>
            <a:headEnd/>
            <a:tailEnd/>
          </a:ln>
        </p:spPr>
        <p:txBody>
          <a:bodyPr/>
          <a:lstStyle/>
          <a:p>
            <a:endParaRPr lang="en-US"/>
          </a:p>
        </p:txBody>
      </p:sp>
      <p:sp>
        <p:nvSpPr>
          <p:cNvPr id="72820" name="Line 516"/>
          <p:cNvSpPr>
            <a:spLocks noChangeShapeType="1"/>
          </p:cNvSpPr>
          <p:nvPr/>
        </p:nvSpPr>
        <p:spPr bwMode="auto">
          <a:xfrm>
            <a:off x="1344613" y="3413125"/>
            <a:ext cx="1587" cy="1588"/>
          </a:xfrm>
          <a:prstGeom prst="line">
            <a:avLst/>
          </a:prstGeom>
          <a:noFill/>
          <a:ln w="3175">
            <a:solidFill>
              <a:srgbClr val="000000"/>
            </a:solidFill>
            <a:round/>
            <a:headEnd/>
            <a:tailEnd/>
          </a:ln>
        </p:spPr>
        <p:txBody>
          <a:bodyPr/>
          <a:lstStyle/>
          <a:p>
            <a:endParaRPr lang="en-US"/>
          </a:p>
        </p:txBody>
      </p:sp>
      <p:sp>
        <p:nvSpPr>
          <p:cNvPr id="72821" name="Line 517"/>
          <p:cNvSpPr>
            <a:spLocks noChangeShapeType="1"/>
          </p:cNvSpPr>
          <p:nvPr/>
        </p:nvSpPr>
        <p:spPr bwMode="auto">
          <a:xfrm flipH="1">
            <a:off x="1196975" y="3413125"/>
            <a:ext cx="147638" cy="1588"/>
          </a:xfrm>
          <a:prstGeom prst="line">
            <a:avLst/>
          </a:prstGeom>
          <a:noFill/>
          <a:ln w="3175">
            <a:solidFill>
              <a:srgbClr val="000000"/>
            </a:solidFill>
            <a:round/>
            <a:headEnd/>
            <a:tailEnd/>
          </a:ln>
        </p:spPr>
        <p:txBody>
          <a:bodyPr/>
          <a:lstStyle/>
          <a:p>
            <a:endParaRPr lang="en-US"/>
          </a:p>
        </p:txBody>
      </p:sp>
      <p:sp>
        <p:nvSpPr>
          <p:cNvPr id="72822" name="Freeform 518"/>
          <p:cNvSpPr>
            <a:spLocks/>
          </p:cNvSpPr>
          <p:nvPr/>
        </p:nvSpPr>
        <p:spPr bwMode="auto">
          <a:xfrm>
            <a:off x="1122363" y="3400425"/>
            <a:ext cx="46037" cy="12700"/>
          </a:xfrm>
          <a:custGeom>
            <a:avLst/>
            <a:gdLst>
              <a:gd name="T0" fmla="*/ 0 w 29"/>
              <a:gd name="T1" fmla="*/ 2147483647 h 8"/>
              <a:gd name="T2" fmla="*/ 0 w 29"/>
              <a:gd name="T3" fmla="*/ 2147483647 h 8"/>
              <a:gd name="T4" fmla="*/ 2147483647 w 29"/>
              <a:gd name="T5" fmla="*/ 0 h 8"/>
              <a:gd name="T6" fmla="*/ 2147483647 w 29"/>
              <a:gd name="T7" fmla="*/ 0 h 8"/>
              <a:gd name="T8" fmla="*/ 2147483647 w 29"/>
              <a:gd name="T9" fmla="*/ 0 h 8"/>
              <a:gd name="T10" fmla="*/ 2147483647 w 29"/>
              <a:gd name="T11" fmla="*/ 0 h 8"/>
              <a:gd name="T12" fmla="*/ 2147483647 w 29"/>
              <a:gd name="T13" fmla="*/ 0 h 8"/>
              <a:gd name="T14" fmla="*/ 2147483647 w 29"/>
              <a:gd name="T15" fmla="*/ 0 h 8"/>
              <a:gd name="T16" fmla="*/ 2147483647 w 29"/>
              <a:gd name="T17" fmla="*/ 0 h 8"/>
              <a:gd name="T18" fmla="*/ 2147483647 w 29"/>
              <a:gd name="T19" fmla="*/ 0 h 8"/>
              <a:gd name="T20" fmla="*/ 2147483647 w 29"/>
              <a:gd name="T21" fmla="*/ 0 h 8"/>
              <a:gd name="T22" fmla="*/ 2147483647 w 29"/>
              <a:gd name="T23" fmla="*/ 0 h 8"/>
              <a:gd name="T24" fmla="*/ 2147483647 w 29"/>
              <a:gd name="T25" fmla="*/ 0 h 8"/>
              <a:gd name="T26" fmla="*/ 2147483647 w 29"/>
              <a:gd name="T27" fmla="*/ 0 h 8"/>
              <a:gd name="T28" fmla="*/ 2147483647 w 29"/>
              <a:gd name="T29" fmla="*/ 0 h 8"/>
              <a:gd name="T30" fmla="*/ 2147483647 w 29"/>
              <a:gd name="T31" fmla="*/ 2147483647 h 8"/>
              <a:gd name="T32" fmla="*/ 2147483647 w 29"/>
              <a:gd name="T33" fmla="*/ 2147483647 h 8"/>
              <a:gd name="T34" fmla="*/ 0 w 29"/>
              <a:gd name="T35" fmla="*/ 2147483647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
              <a:gd name="T55" fmla="*/ 0 h 8"/>
              <a:gd name="T56" fmla="*/ 29 w 29"/>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 h="8">
                <a:moveTo>
                  <a:pt x="0" y="8"/>
                </a:moveTo>
                <a:lnTo>
                  <a:pt x="0" y="8"/>
                </a:lnTo>
                <a:lnTo>
                  <a:pt x="4" y="0"/>
                </a:lnTo>
                <a:lnTo>
                  <a:pt x="6" y="0"/>
                </a:lnTo>
                <a:lnTo>
                  <a:pt x="8" y="0"/>
                </a:lnTo>
                <a:lnTo>
                  <a:pt x="9" y="0"/>
                </a:lnTo>
                <a:lnTo>
                  <a:pt x="11" y="0"/>
                </a:lnTo>
                <a:lnTo>
                  <a:pt x="13" y="0"/>
                </a:lnTo>
                <a:lnTo>
                  <a:pt x="15" y="0"/>
                </a:lnTo>
                <a:lnTo>
                  <a:pt x="17" y="0"/>
                </a:lnTo>
                <a:lnTo>
                  <a:pt x="20" y="0"/>
                </a:lnTo>
                <a:lnTo>
                  <a:pt x="22" y="0"/>
                </a:lnTo>
                <a:lnTo>
                  <a:pt x="24" y="0"/>
                </a:lnTo>
                <a:lnTo>
                  <a:pt x="26" y="0"/>
                </a:lnTo>
                <a:lnTo>
                  <a:pt x="27" y="0"/>
                </a:lnTo>
                <a:lnTo>
                  <a:pt x="29" y="8"/>
                </a:lnTo>
                <a:lnTo>
                  <a:pt x="0" y="8"/>
                </a:lnTo>
                <a:close/>
              </a:path>
            </a:pathLst>
          </a:custGeom>
          <a:solidFill>
            <a:srgbClr val="00FAFA"/>
          </a:solidFill>
          <a:ln w="9525">
            <a:noFill/>
            <a:round/>
            <a:headEnd/>
            <a:tailEnd/>
          </a:ln>
        </p:spPr>
        <p:txBody>
          <a:bodyPr/>
          <a:lstStyle/>
          <a:p>
            <a:endParaRPr lang="en-US"/>
          </a:p>
        </p:txBody>
      </p:sp>
      <p:sp>
        <p:nvSpPr>
          <p:cNvPr id="72823" name="Line 519"/>
          <p:cNvSpPr>
            <a:spLocks noChangeShapeType="1"/>
          </p:cNvSpPr>
          <p:nvPr/>
        </p:nvSpPr>
        <p:spPr bwMode="auto">
          <a:xfrm>
            <a:off x="1122363" y="3413125"/>
            <a:ext cx="1587" cy="1588"/>
          </a:xfrm>
          <a:prstGeom prst="line">
            <a:avLst/>
          </a:prstGeom>
          <a:noFill/>
          <a:ln w="3175">
            <a:solidFill>
              <a:srgbClr val="000000"/>
            </a:solidFill>
            <a:round/>
            <a:headEnd/>
            <a:tailEnd/>
          </a:ln>
        </p:spPr>
        <p:txBody>
          <a:bodyPr/>
          <a:lstStyle/>
          <a:p>
            <a:endParaRPr lang="en-US"/>
          </a:p>
        </p:txBody>
      </p:sp>
      <p:sp>
        <p:nvSpPr>
          <p:cNvPr id="72824" name="Line 520"/>
          <p:cNvSpPr>
            <a:spLocks noChangeShapeType="1"/>
          </p:cNvSpPr>
          <p:nvPr/>
        </p:nvSpPr>
        <p:spPr bwMode="auto">
          <a:xfrm flipV="1">
            <a:off x="1122363" y="3400425"/>
            <a:ext cx="6350" cy="12700"/>
          </a:xfrm>
          <a:prstGeom prst="line">
            <a:avLst/>
          </a:prstGeom>
          <a:noFill/>
          <a:ln w="3175">
            <a:solidFill>
              <a:srgbClr val="000000"/>
            </a:solidFill>
            <a:round/>
            <a:headEnd/>
            <a:tailEnd/>
          </a:ln>
        </p:spPr>
        <p:txBody>
          <a:bodyPr/>
          <a:lstStyle/>
          <a:p>
            <a:endParaRPr lang="en-US"/>
          </a:p>
        </p:txBody>
      </p:sp>
      <p:sp>
        <p:nvSpPr>
          <p:cNvPr id="72825" name="Line 521"/>
          <p:cNvSpPr>
            <a:spLocks noChangeShapeType="1"/>
          </p:cNvSpPr>
          <p:nvPr/>
        </p:nvSpPr>
        <p:spPr bwMode="auto">
          <a:xfrm>
            <a:off x="1128713" y="3400425"/>
            <a:ext cx="3175" cy="1588"/>
          </a:xfrm>
          <a:prstGeom prst="line">
            <a:avLst/>
          </a:prstGeom>
          <a:noFill/>
          <a:ln w="3175">
            <a:solidFill>
              <a:srgbClr val="000000"/>
            </a:solidFill>
            <a:round/>
            <a:headEnd/>
            <a:tailEnd/>
          </a:ln>
        </p:spPr>
        <p:txBody>
          <a:bodyPr/>
          <a:lstStyle/>
          <a:p>
            <a:endParaRPr lang="en-US"/>
          </a:p>
        </p:txBody>
      </p:sp>
      <p:sp>
        <p:nvSpPr>
          <p:cNvPr id="72826" name="Line 522"/>
          <p:cNvSpPr>
            <a:spLocks noChangeShapeType="1"/>
          </p:cNvSpPr>
          <p:nvPr/>
        </p:nvSpPr>
        <p:spPr bwMode="auto">
          <a:xfrm>
            <a:off x="1131888" y="3400425"/>
            <a:ext cx="3175" cy="1588"/>
          </a:xfrm>
          <a:prstGeom prst="line">
            <a:avLst/>
          </a:prstGeom>
          <a:noFill/>
          <a:ln w="3175">
            <a:solidFill>
              <a:srgbClr val="000000"/>
            </a:solidFill>
            <a:round/>
            <a:headEnd/>
            <a:tailEnd/>
          </a:ln>
        </p:spPr>
        <p:txBody>
          <a:bodyPr/>
          <a:lstStyle/>
          <a:p>
            <a:endParaRPr lang="en-US"/>
          </a:p>
        </p:txBody>
      </p:sp>
      <p:sp>
        <p:nvSpPr>
          <p:cNvPr id="72827" name="Line 523"/>
          <p:cNvSpPr>
            <a:spLocks noChangeShapeType="1"/>
          </p:cNvSpPr>
          <p:nvPr/>
        </p:nvSpPr>
        <p:spPr bwMode="auto">
          <a:xfrm>
            <a:off x="1135063" y="3400425"/>
            <a:ext cx="1587" cy="1588"/>
          </a:xfrm>
          <a:prstGeom prst="line">
            <a:avLst/>
          </a:prstGeom>
          <a:noFill/>
          <a:ln w="3175">
            <a:solidFill>
              <a:srgbClr val="000000"/>
            </a:solidFill>
            <a:round/>
            <a:headEnd/>
            <a:tailEnd/>
          </a:ln>
        </p:spPr>
        <p:txBody>
          <a:bodyPr/>
          <a:lstStyle/>
          <a:p>
            <a:endParaRPr lang="en-US"/>
          </a:p>
        </p:txBody>
      </p:sp>
      <p:sp>
        <p:nvSpPr>
          <p:cNvPr id="72828" name="Line 524"/>
          <p:cNvSpPr>
            <a:spLocks noChangeShapeType="1"/>
          </p:cNvSpPr>
          <p:nvPr/>
        </p:nvSpPr>
        <p:spPr bwMode="auto">
          <a:xfrm>
            <a:off x="1136650" y="3400425"/>
            <a:ext cx="3175" cy="1588"/>
          </a:xfrm>
          <a:prstGeom prst="line">
            <a:avLst/>
          </a:prstGeom>
          <a:noFill/>
          <a:ln w="3175">
            <a:solidFill>
              <a:srgbClr val="000000"/>
            </a:solidFill>
            <a:round/>
            <a:headEnd/>
            <a:tailEnd/>
          </a:ln>
        </p:spPr>
        <p:txBody>
          <a:bodyPr/>
          <a:lstStyle/>
          <a:p>
            <a:endParaRPr lang="en-US"/>
          </a:p>
        </p:txBody>
      </p:sp>
      <p:sp>
        <p:nvSpPr>
          <p:cNvPr id="72829" name="Line 525"/>
          <p:cNvSpPr>
            <a:spLocks noChangeShapeType="1"/>
          </p:cNvSpPr>
          <p:nvPr/>
        </p:nvSpPr>
        <p:spPr bwMode="auto">
          <a:xfrm>
            <a:off x="1139825" y="3400425"/>
            <a:ext cx="3175" cy="1588"/>
          </a:xfrm>
          <a:prstGeom prst="line">
            <a:avLst/>
          </a:prstGeom>
          <a:noFill/>
          <a:ln w="3175">
            <a:solidFill>
              <a:srgbClr val="000000"/>
            </a:solidFill>
            <a:round/>
            <a:headEnd/>
            <a:tailEnd/>
          </a:ln>
        </p:spPr>
        <p:txBody>
          <a:bodyPr/>
          <a:lstStyle/>
          <a:p>
            <a:endParaRPr lang="en-US"/>
          </a:p>
        </p:txBody>
      </p:sp>
      <p:sp>
        <p:nvSpPr>
          <p:cNvPr id="72830" name="Line 526"/>
          <p:cNvSpPr>
            <a:spLocks noChangeShapeType="1"/>
          </p:cNvSpPr>
          <p:nvPr/>
        </p:nvSpPr>
        <p:spPr bwMode="auto">
          <a:xfrm>
            <a:off x="1143000" y="3400425"/>
            <a:ext cx="3175" cy="1588"/>
          </a:xfrm>
          <a:prstGeom prst="line">
            <a:avLst/>
          </a:prstGeom>
          <a:noFill/>
          <a:ln w="3175">
            <a:solidFill>
              <a:srgbClr val="000000"/>
            </a:solidFill>
            <a:round/>
            <a:headEnd/>
            <a:tailEnd/>
          </a:ln>
        </p:spPr>
        <p:txBody>
          <a:bodyPr/>
          <a:lstStyle/>
          <a:p>
            <a:endParaRPr lang="en-US"/>
          </a:p>
        </p:txBody>
      </p:sp>
      <p:sp>
        <p:nvSpPr>
          <p:cNvPr id="72831" name="Line 527"/>
          <p:cNvSpPr>
            <a:spLocks noChangeShapeType="1"/>
          </p:cNvSpPr>
          <p:nvPr/>
        </p:nvSpPr>
        <p:spPr bwMode="auto">
          <a:xfrm>
            <a:off x="1146175" y="3400425"/>
            <a:ext cx="3175" cy="1588"/>
          </a:xfrm>
          <a:prstGeom prst="line">
            <a:avLst/>
          </a:prstGeom>
          <a:noFill/>
          <a:ln w="3175">
            <a:solidFill>
              <a:srgbClr val="000000"/>
            </a:solidFill>
            <a:round/>
            <a:headEnd/>
            <a:tailEnd/>
          </a:ln>
        </p:spPr>
        <p:txBody>
          <a:bodyPr/>
          <a:lstStyle/>
          <a:p>
            <a:endParaRPr lang="en-US"/>
          </a:p>
        </p:txBody>
      </p:sp>
      <p:sp>
        <p:nvSpPr>
          <p:cNvPr id="72832" name="Line 528"/>
          <p:cNvSpPr>
            <a:spLocks noChangeShapeType="1"/>
          </p:cNvSpPr>
          <p:nvPr/>
        </p:nvSpPr>
        <p:spPr bwMode="auto">
          <a:xfrm>
            <a:off x="1149350" y="3400425"/>
            <a:ext cx="4763" cy="1588"/>
          </a:xfrm>
          <a:prstGeom prst="line">
            <a:avLst/>
          </a:prstGeom>
          <a:noFill/>
          <a:ln w="3175">
            <a:solidFill>
              <a:srgbClr val="000000"/>
            </a:solidFill>
            <a:round/>
            <a:headEnd/>
            <a:tailEnd/>
          </a:ln>
        </p:spPr>
        <p:txBody>
          <a:bodyPr/>
          <a:lstStyle/>
          <a:p>
            <a:endParaRPr lang="en-US"/>
          </a:p>
        </p:txBody>
      </p:sp>
      <p:sp>
        <p:nvSpPr>
          <p:cNvPr id="72833" name="Line 529"/>
          <p:cNvSpPr>
            <a:spLocks noChangeShapeType="1"/>
          </p:cNvSpPr>
          <p:nvPr/>
        </p:nvSpPr>
        <p:spPr bwMode="auto">
          <a:xfrm>
            <a:off x="1154113" y="3400425"/>
            <a:ext cx="3175" cy="1588"/>
          </a:xfrm>
          <a:prstGeom prst="line">
            <a:avLst/>
          </a:prstGeom>
          <a:noFill/>
          <a:ln w="3175">
            <a:solidFill>
              <a:srgbClr val="000000"/>
            </a:solidFill>
            <a:round/>
            <a:headEnd/>
            <a:tailEnd/>
          </a:ln>
        </p:spPr>
        <p:txBody>
          <a:bodyPr/>
          <a:lstStyle/>
          <a:p>
            <a:endParaRPr lang="en-US"/>
          </a:p>
        </p:txBody>
      </p:sp>
      <p:sp>
        <p:nvSpPr>
          <p:cNvPr id="72834" name="Line 530"/>
          <p:cNvSpPr>
            <a:spLocks noChangeShapeType="1"/>
          </p:cNvSpPr>
          <p:nvPr/>
        </p:nvSpPr>
        <p:spPr bwMode="auto">
          <a:xfrm>
            <a:off x="1157288" y="3400425"/>
            <a:ext cx="3175" cy="1588"/>
          </a:xfrm>
          <a:prstGeom prst="line">
            <a:avLst/>
          </a:prstGeom>
          <a:noFill/>
          <a:ln w="3175">
            <a:solidFill>
              <a:srgbClr val="000000"/>
            </a:solidFill>
            <a:round/>
            <a:headEnd/>
            <a:tailEnd/>
          </a:ln>
        </p:spPr>
        <p:txBody>
          <a:bodyPr/>
          <a:lstStyle/>
          <a:p>
            <a:endParaRPr lang="en-US"/>
          </a:p>
        </p:txBody>
      </p:sp>
      <p:sp>
        <p:nvSpPr>
          <p:cNvPr id="72835" name="Line 531"/>
          <p:cNvSpPr>
            <a:spLocks noChangeShapeType="1"/>
          </p:cNvSpPr>
          <p:nvPr/>
        </p:nvSpPr>
        <p:spPr bwMode="auto">
          <a:xfrm>
            <a:off x="1160463" y="3400425"/>
            <a:ext cx="3175" cy="1588"/>
          </a:xfrm>
          <a:prstGeom prst="line">
            <a:avLst/>
          </a:prstGeom>
          <a:noFill/>
          <a:ln w="3175">
            <a:solidFill>
              <a:srgbClr val="000000"/>
            </a:solidFill>
            <a:round/>
            <a:headEnd/>
            <a:tailEnd/>
          </a:ln>
        </p:spPr>
        <p:txBody>
          <a:bodyPr/>
          <a:lstStyle/>
          <a:p>
            <a:endParaRPr lang="en-US"/>
          </a:p>
        </p:txBody>
      </p:sp>
      <p:sp>
        <p:nvSpPr>
          <p:cNvPr id="72836" name="Line 532"/>
          <p:cNvSpPr>
            <a:spLocks noChangeShapeType="1"/>
          </p:cNvSpPr>
          <p:nvPr/>
        </p:nvSpPr>
        <p:spPr bwMode="auto">
          <a:xfrm>
            <a:off x="1163638" y="3400425"/>
            <a:ext cx="1587" cy="1588"/>
          </a:xfrm>
          <a:prstGeom prst="line">
            <a:avLst/>
          </a:prstGeom>
          <a:noFill/>
          <a:ln w="3175">
            <a:solidFill>
              <a:srgbClr val="000000"/>
            </a:solidFill>
            <a:round/>
            <a:headEnd/>
            <a:tailEnd/>
          </a:ln>
        </p:spPr>
        <p:txBody>
          <a:bodyPr/>
          <a:lstStyle/>
          <a:p>
            <a:endParaRPr lang="en-US"/>
          </a:p>
        </p:txBody>
      </p:sp>
      <p:sp>
        <p:nvSpPr>
          <p:cNvPr id="72837" name="Line 533"/>
          <p:cNvSpPr>
            <a:spLocks noChangeShapeType="1"/>
          </p:cNvSpPr>
          <p:nvPr/>
        </p:nvSpPr>
        <p:spPr bwMode="auto">
          <a:xfrm>
            <a:off x="1165225" y="3400425"/>
            <a:ext cx="3175" cy="12700"/>
          </a:xfrm>
          <a:prstGeom prst="line">
            <a:avLst/>
          </a:prstGeom>
          <a:noFill/>
          <a:ln w="3175">
            <a:solidFill>
              <a:srgbClr val="000000"/>
            </a:solidFill>
            <a:round/>
            <a:headEnd/>
            <a:tailEnd/>
          </a:ln>
        </p:spPr>
        <p:txBody>
          <a:bodyPr/>
          <a:lstStyle/>
          <a:p>
            <a:endParaRPr lang="en-US"/>
          </a:p>
        </p:txBody>
      </p:sp>
      <p:sp>
        <p:nvSpPr>
          <p:cNvPr id="72838" name="Line 534"/>
          <p:cNvSpPr>
            <a:spLocks noChangeShapeType="1"/>
          </p:cNvSpPr>
          <p:nvPr/>
        </p:nvSpPr>
        <p:spPr bwMode="auto">
          <a:xfrm>
            <a:off x="1168400" y="3413125"/>
            <a:ext cx="1588" cy="1588"/>
          </a:xfrm>
          <a:prstGeom prst="line">
            <a:avLst/>
          </a:prstGeom>
          <a:noFill/>
          <a:ln w="3175">
            <a:solidFill>
              <a:srgbClr val="000000"/>
            </a:solidFill>
            <a:round/>
            <a:headEnd/>
            <a:tailEnd/>
          </a:ln>
        </p:spPr>
        <p:txBody>
          <a:bodyPr/>
          <a:lstStyle/>
          <a:p>
            <a:endParaRPr lang="en-US"/>
          </a:p>
        </p:txBody>
      </p:sp>
      <p:sp>
        <p:nvSpPr>
          <p:cNvPr id="72839" name="Line 535"/>
          <p:cNvSpPr>
            <a:spLocks noChangeShapeType="1"/>
          </p:cNvSpPr>
          <p:nvPr/>
        </p:nvSpPr>
        <p:spPr bwMode="auto">
          <a:xfrm flipH="1">
            <a:off x="1122363" y="3413125"/>
            <a:ext cx="46037" cy="1588"/>
          </a:xfrm>
          <a:prstGeom prst="line">
            <a:avLst/>
          </a:prstGeom>
          <a:noFill/>
          <a:ln w="3175">
            <a:solidFill>
              <a:srgbClr val="000000"/>
            </a:solidFill>
            <a:round/>
            <a:headEnd/>
            <a:tailEnd/>
          </a:ln>
        </p:spPr>
        <p:txBody>
          <a:bodyPr/>
          <a:lstStyle/>
          <a:p>
            <a:endParaRPr lang="en-US"/>
          </a:p>
        </p:txBody>
      </p:sp>
      <p:pic>
        <p:nvPicPr>
          <p:cNvPr id="72840" name="Picture 536"/>
          <p:cNvPicPr>
            <a:picLocks noChangeAspect="1" noChangeArrowheads="1"/>
          </p:cNvPicPr>
          <p:nvPr/>
        </p:nvPicPr>
        <p:blipFill>
          <a:blip r:embed="rId9" cstate="print"/>
          <a:srcRect/>
          <a:stretch>
            <a:fillRect/>
          </a:stretch>
        </p:blipFill>
        <p:spPr bwMode="auto">
          <a:xfrm>
            <a:off x="2514600" y="4438650"/>
            <a:ext cx="1811338" cy="1657350"/>
          </a:xfrm>
          <a:prstGeom prst="rect">
            <a:avLst/>
          </a:prstGeom>
          <a:noFill/>
          <a:ln w="9525">
            <a:noFill/>
            <a:miter lim="800000"/>
            <a:headEnd/>
            <a:tailEnd/>
          </a:ln>
        </p:spPr>
      </p:pic>
      <p:pic>
        <p:nvPicPr>
          <p:cNvPr id="72841" name="Picture 537"/>
          <p:cNvPicPr>
            <a:picLocks noChangeAspect="1" noChangeArrowheads="1"/>
          </p:cNvPicPr>
          <p:nvPr/>
        </p:nvPicPr>
        <p:blipFill>
          <a:blip r:embed="rId9" cstate="print"/>
          <a:srcRect/>
          <a:stretch>
            <a:fillRect/>
          </a:stretch>
        </p:blipFill>
        <p:spPr bwMode="auto">
          <a:xfrm>
            <a:off x="1219200" y="4419600"/>
            <a:ext cx="1658938" cy="1676400"/>
          </a:xfrm>
          <a:prstGeom prst="rect">
            <a:avLst/>
          </a:prstGeom>
          <a:noFill/>
          <a:ln w="76200" cmpd="tri">
            <a:solidFill>
              <a:srgbClr val="000000"/>
            </a:solidFill>
            <a:miter lim="800000"/>
            <a:headEnd/>
            <a:tailEnd/>
          </a:ln>
        </p:spPr>
      </p:pic>
      <p:pic>
        <p:nvPicPr>
          <p:cNvPr id="72842" name="Picture 538"/>
          <p:cNvPicPr>
            <a:picLocks noChangeAspect="1" noChangeArrowheads="1"/>
          </p:cNvPicPr>
          <p:nvPr/>
        </p:nvPicPr>
        <p:blipFill>
          <a:blip r:embed="rId10" cstate="print"/>
          <a:srcRect/>
          <a:stretch>
            <a:fillRect/>
          </a:stretch>
        </p:blipFill>
        <p:spPr bwMode="auto">
          <a:xfrm>
            <a:off x="5943600" y="4038600"/>
            <a:ext cx="1600200" cy="2057400"/>
          </a:xfrm>
          <a:prstGeom prst="rect">
            <a:avLst/>
          </a:prstGeom>
          <a:noFill/>
          <a:ln w="9525">
            <a:noFill/>
            <a:miter lim="800000"/>
            <a:headEnd/>
            <a:tailEnd/>
          </a:ln>
        </p:spPr>
      </p:pic>
      <p:pic>
        <p:nvPicPr>
          <p:cNvPr id="72843" name="Picture 539"/>
          <p:cNvPicPr>
            <a:picLocks noChangeAspect="1" noChangeArrowheads="1"/>
          </p:cNvPicPr>
          <p:nvPr/>
        </p:nvPicPr>
        <p:blipFill>
          <a:blip r:embed="rId10" cstate="print"/>
          <a:srcRect/>
          <a:stretch>
            <a:fillRect/>
          </a:stretch>
        </p:blipFill>
        <p:spPr bwMode="auto">
          <a:xfrm>
            <a:off x="4495800" y="4038600"/>
            <a:ext cx="1447800" cy="2065338"/>
          </a:xfrm>
          <a:prstGeom prst="rect">
            <a:avLst/>
          </a:prstGeom>
          <a:noFill/>
          <a:ln w="9525">
            <a:noFill/>
            <a:miter lim="800000"/>
            <a:headEnd/>
            <a:tailEnd/>
          </a:ln>
        </p:spPr>
      </p:pic>
      <p:pic>
        <p:nvPicPr>
          <p:cNvPr id="72844" name="Picture 540"/>
          <p:cNvPicPr>
            <a:picLocks noChangeAspect="1" noChangeArrowheads="1"/>
          </p:cNvPicPr>
          <p:nvPr/>
        </p:nvPicPr>
        <p:blipFill>
          <a:blip r:embed="rId10" cstate="print"/>
          <a:srcRect/>
          <a:stretch>
            <a:fillRect/>
          </a:stretch>
        </p:blipFill>
        <p:spPr bwMode="auto">
          <a:xfrm>
            <a:off x="7391400" y="3886200"/>
            <a:ext cx="1371600" cy="2178050"/>
          </a:xfrm>
          <a:prstGeom prst="rect">
            <a:avLst/>
          </a:prstGeom>
          <a:noFill/>
          <a:ln w="9525">
            <a:noFill/>
            <a:miter lim="800000"/>
            <a:headEnd/>
            <a:tailEnd/>
          </a:ln>
        </p:spPr>
      </p:pic>
      <p:sp>
        <p:nvSpPr>
          <p:cNvPr id="72845" name="Line 541"/>
          <p:cNvSpPr>
            <a:spLocks noChangeShapeType="1"/>
          </p:cNvSpPr>
          <p:nvPr/>
        </p:nvSpPr>
        <p:spPr bwMode="auto">
          <a:xfrm flipV="1">
            <a:off x="228600" y="6019800"/>
            <a:ext cx="8610600" cy="0"/>
          </a:xfrm>
          <a:prstGeom prst="line">
            <a:avLst/>
          </a:prstGeom>
          <a:noFill/>
          <a:ln w="38100" cmpd="dbl">
            <a:solidFill>
              <a:srgbClr val="FFCC00"/>
            </a:solidFill>
            <a:round/>
            <a:headEnd/>
            <a:tailEnd/>
          </a:ln>
        </p:spPr>
        <p:txBody>
          <a:bodyPr wrap="none" anchor="ctr"/>
          <a:lstStyle/>
          <a:p>
            <a:endParaRPr lang="en-US"/>
          </a:p>
        </p:txBody>
      </p:sp>
      <p:sp>
        <p:nvSpPr>
          <p:cNvPr id="72846" name="Text Box 542"/>
          <p:cNvSpPr txBox="1">
            <a:spLocks noChangeArrowheads="1"/>
          </p:cNvSpPr>
          <p:nvPr/>
        </p:nvSpPr>
        <p:spPr bwMode="auto">
          <a:xfrm>
            <a:off x="228600" y="6172200"/>
            <a:ext cx="990600" cy="366713"/>
          </a:xfrm>
          <a:prstGeom prst="rect">
            <a:avLst/>
          </a:prstGeom>
          <a:noFill/>
          <a:ln w="9525">
            <a:noFill/>
            <a:miter lim="800000"/>
            <a:headEnd/>
            <a:tailEnd/>
          </a:ln>
        </p:spPr>
        <p:txBody>
          <a:bodyPr>
            <a:spAutoFit/>
          </a:bodyPr>
          <a:lstStyle/>
          <a:p>
            <a:pPr algn="ctr" eaLnBrk="1" hangingPunct="1">
              <a:spcBef>
                <a:spcPct val="50000"/>
              </a:spcBef>
            </a:pPr>
            <a:r>
              <a:rPr lang="en-US" sz="1800" b="1">
                <a:solidFill>
                  <a:srgbClr val="FFCC00"/>
                </a:solidFill>
                <a:latin typeface="Arial" charset="0"/>
              </a:rPr>
              <a:t>Time, h</a:t>
            </a:r>
          </a:p>
        </p:txBody>
      </p:sp>
      <p:sp>
        <p:nvSpPr>
          <p:cNvPr id="72847" name="Text Box 543"/>
          <p:cNvSpPr txBox="1">
            <a:spLocks noChangeArrowheads="1"/>
          </p:cNvSpPr>
          <p:nvPr/>
        </p:nvSpPr>
        <p:spPr bwMode="auto">
          <a:xfrm>
            <a:off x="228600" y="1854200"/>
            <a:ext cx="990600" cy="396875"/>
          </a:xfrm>
          <a:prstGeom prst="rect">
            <a:avLst/>
          </a:prstGeom>
          <a:noFill/>
          <a:ln w="76200" cmpd="tri">
            <a:noFill/>
            <a:miter lim="800000"/>
            <a:headEnd/>
            <a:tailEnd/>
          </a:ln>
        </p:spPr>
        <p:txBody>
          <a:bodyPr>
            <a:spAutoFit/>
          </a:bodyPr>
          <a:lstStyle/>
          <a:p>
            <a:pPr algn="ctr" eaLnBrk="1" hangingPunct="1">
              <a:spcBef>
                <a:spcPct val="50000"/>
              </a:spcBef>
            </a:pPr>
            <a:r>
              <a:rPr lang="en-US" sz="2000" b="1">
                <a:solidFill>
                  <a:srgbClr val="FFCC00"/>
                </a:solidFill>
                <a:latin typeface="Arial" charset="0"/>
              </a:rPr>
              <a:t>Static</a:t>
            </a:r>
          </a:p>
        </p:txBody>
      </p:sp>
      <p:sp>
        <p:nvSpPr>
          <p:cNvPr id="72848" name="Line 544"/>
          <p:cNvSpPr>
            <a:spLocks noChangeShapeType="1"/>
          </p:cNvSpPr>
          <p:nvPr/>
        </p:nvSpPr>
        <p:spPr bwMode="auto">
          <a:xfrm>
            <a:off x="304800" y="3657600"/>
            <a:ext cx="8610600" cy="0"/>
          </a:xfrm>
          <a:prstGeom prst="line">
            <a:avLst/>
          </a:prstGeom>
          <a:noFill/>
          <a:ln w="38100" cmpd="dbl">
            <a:solidFill>
              <a:srgbClr val="FFCC00"/>
            </a:solidFill>
            <a:round/>
            <a:headEnd/>
            <a:tailEnd/>
          </a:ln>
        </p:spPr>
        <p:txBody>
          <a:bodyPr wrap="none" anchor="ctr"/>
          <a:lstStyle/>
          <a:p>
            <a:endParaRPr lang="en-US"/>
          </a:p>
        </p:txBody>
      </p:sp>
      <p:sp>
        <p:nvSpPr>
          <p:cNvPr id="72849" name="Text Box 545"/>
          <p:cNvSpPr txBox="1">
            <a:spLocks noChangeArrowheads="1"/>
          </p:cNvSpPr>
          <p:nvPr/>
        </p:nvSpPr>
        <p:spPr bwMode="auto">
          <a:xfrm>
            <a:off x="-304800" y="3733800"/>
            <a:ext cx="4648200" cy="396875"/>
          </a:xfrm>
          <a:prstGeom prst="rect">
            <a:avLst/>
          </a:prstGeom>
          <a:noFill/>
          <a:ln w="76200" cmpd="tri">
            <a:noFill/>
            <a:miter lim="800000"/>
            <a:headEnd/>
            <a:tailEnd/>
          </a:ln>
        </p:spPr>
        <p:txBody>
          <a:bodyPr>
            <a:spAutoFit/>
          </a:bodyPr>
          <a:lstStyle/>
          <a:p>
            <a:pPr algn="ctr" eaLnBrk="1" hangingPunct="1">
              <a:spcBef>
                <a:spcPct val="50000"/>
              </a:spcBef>
            </a:pPr>
            <a:r>
              <a:rPr lang="en-US" sz="2000" b="1">
                <a:solidFill>
                  <a:srgbClr val="FFCC00"/>
                </a:solidFill>
                <a:latin typeface="Arial" charset="0"/>
              </a:rPr>
              <a:t>Flow-adapted (5 dynes/cm</a:t>
            </a:r>
            <a:r>
              <a:rPr lang="en-US" sz="2000" b="1" baseline="30000">
                <a:solidFill>
                  <a:srgbClr val="FFCC00"/>
                </a:solidFill>
                <a:latin typeface="Arial" charset="0"/>
              </a:rPr>
              <a:t>2</a:t>
            </a:r>
            <a:r>
              <a:rPr lang="en-US" sz="2000" b="1">
                <a:solidFill>
                  <a:srgbClr val="FFCC00"/>
                </a:solidFill>
                <a:latin typeface="Arial" charset="0"/>
              </a:rPr>
              <a:t>)</a:t>
            </a:r>
          </a:p>
        </p:txBody>
      </p:sp>
      <p:sp>
        <p:nvSpPr>
          <p:cNvPr id="97826" name="Text Box 546"/>
          <p:cNvSpPr txBox="1">
            <a:spLocks noChangeArrowheads="1"/>
          </p:cNvSpPr>
          <p:nvPr/>
        </p:nvSpPr>
        <p:spPr bwMode="auto">
          <a:xfrm>
            <a:off x="914400" y="381000"/>
            <a:ext cx="7467600" cy="1066800"/>
          </a:xfrm>
          <a:prstGeom prst="rect">
            <a:avLst/>
          </a:prstGeom>
          <a:noFill/>
          <a:ln w="9525">
            <a:noFill/>
            <a:miter lim="800000"/>
            <a:headEnd/>
            <a:tailEnd/>
          </a:ln>
          <a:effectLst/>
        </p:spPr>
        <p:txBody>
          <a:bodyPr>
            <a:spAutoFit/>
          </a:bodyPr>
          <a:lstStyle/>
          <a:p>
            <a:pPr algn="ctr" eaLnBrk="1" hangingPunct="1">
              <a:spcBef>
                <a:spcPct val="50000"/>
              </a:spcBef>
            </a:pPr>
            <a:r>
              <a:rPr lang="en-US" sz="3200" b="1">
                <a:effectLst>
                  <a:outerShdw blurRad="38100" dist="38100" dir="2700000" algn="tl">
                    <a:srgbClr val="C0C0C0"/>
                  </a:outerShdw>
                </a:effectLst>
                <a:latin typeface="Gill Sans MT" pitchFamily="34" charset="0"/>
              </a:rPr>
              <a:t>Static WT MPMVEC Proliferation and Flow-adapted EC Growth Arrest</a:t>
            </a:r>
          </a:p>
        </p:txBody>
      </p:sp>
      <p:sp>
        <p:nvSpPr>
          <p:cNvPr id="72851" name="Rectangle 547"/>
          <p:cNvSpPr>
            <a:spLocks noChangeArrowheads="1"/>
          </p:cNvSpPr>
          <p:nvPr/>
        </p:nvSpPr>
        <p:spPr bwMode="auto">
          <a:xfrm>
            <a:off x="228600" y="1676400"/>
            <a:ext cx="8763000" cy="5029200"/>
          </a:xfrm>
          <a:prstGeom prst="rect">
            <a:avLst/>
          </a:prstGeom>
          <a:noFill/>
          <a:ln w="38100" cmpd="dbl">
            <a:solidFill>
              <a:srgbClr val="FFCC00"/>
            </a:solidFill>
            <a:miter lim="800000"/>
            <a:headEnd/>
            <a:tailEnd/>
          </a:ln>
        </p:spPr>
        <p:txBody>
          <a:bodyPr wrap="none" anchor="ctr"/>
          <a:lstStyle/>
          <a:p>
            <a:endParaRPr lang="en-US"/>
          </a:p>
        </p:txBody>
      </p:sp>
      <p:sp>
        <p:nvSpPr>
          <p:cNvPr id="72852" name="Text Box 548"/>
          <p:cNvSpPr txBox="1">
            <a:spLocks noChangeArrowheads="1"/>
          </p:cNvSpPr>
          <p:nvPr/>
        </p:nvSpPr>
        <p:spPr bwMode="auto">
          <a:xfrm>
            <a:off x="1219200" y="6096000"/>
            <a:ext cx="7924800" cy="457200"/>
          </a:xfrm>
          <a:prstGeom prst="rect">
            <a:avLst/>
          </a:prstGeom>
          <a:noFill/>
          <a:ln w="9525">
            <a:noFill/>
            <a:miter lim="800000"/>
            <a:headEnd/>
            <a:tailEnd/>
          </a:ln>
        </p:spPr>
        <p:txBody>
          <a:bodyPr>
            <a:spAutoFit/>
          </a:bodyPr>
          <a:lstStyle/>
          <a:p>
            <a:pPr eaLnBrk="1" hangingPunct="1">
              <a:spcBef>
                <a:spcPct val="50000"/>
              </a:spcBef>
            </a:pPr>
            <a:r>
              <a:rPr lang="en-US" b="1">
                <a:solidFill>
                  <a:srgbClr val="FFCC00"/>
                </a:solidFill>
                <a:latin typeface="Arial" charset="0"/>
              </a:rPr>
              <a:t>0             24            48               72               96           120</a:t>
            </a:r>
          </a:p>
        </p:txBody>
      </p:sp>
      <p:pic>
        <p:nvPicPr>
          <p:cNvPr id="72853" name="Picture 549"/>
          <p:cNvPicPr>
            <a:picLocks noChangeAspect="1" noChangeArrowheads="1"/>
          </p:cNvPicPr>
          <p:nvPr/>
        </p:nvPicPr>
        <p:blipFill>
          <a:blip r:embed="rId9" cstate="print"/>
          <a:srcRect/>
          <a:stretch>
            <a:fillRect/>
          </a:stretch>
        </p:blipFill>
        <p:spPr bwMode="auto">
          <a:xfrm>
            <a:off x="0" y="4419600"/>
            <a:ext cx="1658938" cy="1676400"/>
          </a:xfrm>
          <a:prstGeom prst="rect">
            <a:avLst/>
          </a:prstGeom>
          <a:noFill/>
          <a:ln w="76200" cmpd="tri">
            <a:solidFill>
              <a:srgbClr val="000000"/>
            </a:solidFill>
            <a:miter lim="800000"/>
            <a:headEnd/>
            <a:tailEnd/>
          </a:ln>
        </p:spPr>
      </p:pic>
      <p:grpSp>
        <p:nvGrpSpPr>
          <p:cNvPr id="72854" name="Group 550"/>
          <p:cNvGrpSpPr>
            <a:grpSpLocks/>
          </p:cNvGrpSpPr>
          <p:nvPr/>
        </p:nvGrpSpPr>
        <p:grpSpPr bwMode="auto">
          <a:xfrm>
            <a:off x="660400" y="1384300"/>
            <a:ext cx="8297863" cy="2473325"/>
            <a:chOff x="416" y="872"/>
            <a:chExt cx="5227" cy="1558"/>
          </a:xfrm>
        </p:grpSpPr>
        <p:grpSp>
          <p:nvGrpSpPr>
            <p:cNvPr id="72855" name="Group 551"/>
            <p:cNvGrpSpPr>
              <a:grpSpLocks/>
            </p:cNvGrpSpPr>
            <p:nvPr/>
          </p:nvGrpSpPr>
          <p:grpSpPr bwMode="auto">
            <a:xfrm>
              <a:off x="416" y="998"/>
              <a:ext cx="615" cy="1377"/>
              <a:chOff x="528" y="1632"/>
              <a:chExt cx="435" cy="807"/>
            </a:xfrm>
          </p:grpSpPr>
          <p:sp>
            <p:nvSpPr>
              <p:cNvPr id="98025" name="AutoShape 552"/>
              <p:cNvSpPr>
                <a:spLocks noChangeAspect="1" noChangeArrowheads="1" noTextEdit="1"/>
              </p:cNvSpPr>
              <p:nvPr/>
            </p:nvSpPr>
            <p:spPr bwMode="auto">
              <a:xfrm>
                <a:off x="528" y="1632"/>
                <a:ext cx="432" cy="745"/>
              </a:xfrm>
              <a:prstGeom prst="rect">
                <a:avLst/>
              </a:prstGeom>
              <a:noFill/>
              <a:ln w="9525">
                <a:noFill/>
                <a:miter lim="800000"/>
                <a:headEnd/>
                <a:tailEnd/>
              </a:ln>
            </p:spPr>
            <p:txBody>
              <a:bodyPr/>
              <a:lstStyle/>
              <a:p>
                <a:endParaRPr lang="en-US"/>
              </a:p>
            </p:txBody>
          </p:sp>
          <p:grpSp>
            <p:nvGrpSpPr>
              <p:cNvPr id="98026" name="Group 553"/>
              <p:cNvGrpSpPr>
                <a:grpSpLocks/>
              </p:cNvGrpSpPr>
              <p:nvPr/>
            </p:nvGrpSpPr>
            <p:grpSpPr bwMode="auto">
              <a:xfrm>
                <a:off x="562" y="2309"/>
                <a:ext cx="314" cy="1"/>
                <a:chOff x="562" y="2309"/>
                <a:chExt cx="314" cy="1"/>
              </a:xfrm>
            </p:grpSpPr>
            <p:sp>
              <p:nvSpPr>
                <p:cNvPr id="98445" name="Line 554"/>
                <p:cNvSpPr>
                  <a:spLocks noChangeShapeType="1"/>
                </p:cNvSpPr>
                <p:nvPr/>
              </p:nvSpPr>
              <p:spPr bwMode="auto">
                <a:xfrm>
                  <a:off x="562" y="2309"/>
                  <a:ext cx="3" cy="1"/>
                </a:xfrm>
                <a:prstGeom prst="line">
                  <a:avLst/>
                </a:prstGeom>
                <a:noFill/>
                <a:ln w="1588">
                  <a:solidFill>
                    <a:srgbClr val="000000"/>
                  </a:solidFill>
                  <a:round/>
                  <a:headEnd/>
                  <a:tailEnd/>
                </a:ln>
              </p:spPr>
              <p:txBody>
                <a:bodyPr/>
                <a:lstStyle/>
                <a:p>
                  <a:endParaRPr lang="en-US"/>
                </a:p>
              </p:txBody>
            </p:sp>
            <p:sp>
              <p:nvSpPr>
                <p:cNvPr id="98446" name="Line 555"/>
                <p:cNvSpPr>
                  <a:spLocks noChangeShapeType="1"/>
                </p:cNvSpPr>
                <p:nvPr/>
              </p:nvSpPr>
              <p:spPr bwMode="auto">
                <a:xfrm>
                  <a:off x="565" y="2309"/>
                  <a:ext cx="1" cy="1"/>
                </a:xfrm>
                <a:prstGeom prst="line">
                  <a:avLst/>
                </a:prstGeom>
                <a:noFill/>
                <a:ln w="1588">
                  <a:solidFill>
                    <a:srgbClr val="000000"/>
                  </a:solidFill>
                  <a:round/>
                  <a:headEnd/>
                  <a:tailEnd/>
                </a:ln>
              </p:spPr>
              <p:txBody>
                <a:bodyPr/>
                <a:lstStyle/>
                <a:p>
                  <a:endParaRPr lang="en-US"/>
                </a:p>
              </p:txBody>
            </p:sp>
            <p:sp>
              <p:nvSpPr>
                <p:cNvPr id="98447" name="Line 556"/>
                <p:cNvSpPr>
                  <a:spLocks noChangeShapeType="1"/>
                </p:cNvSpPr>
                <p:nvPr/>
              </p:nvSpPr>
              <p:spPr bwMode="auto">
                <a:xfrm>
                  <a:off x="566" y="2309"/>
                  <a:ext cx="2" cy="1"/>
                </a:xfrm>
                <a:prstGeom prst="line">
                  <a:avLst/>
                </a:prstGeom>
                <a:noFill/>
                <a:ln w="1588">
                  <a:solidFill>
                    <a:srgbClr val="000000"/>
                  </a:solidFill>
                  <a:round/>
                  <a:headEnd/>
                  <a:tailEnd/>
                </a:ln>
              </p:spPr>
              <p:txBody>
                <a:bodyPr/>
                <a:lstStyle/>
                <a:p>
                  <a:endParaRPr lang="en-US"/>
                </a:p>
              </p:txBody>
            </p:sp>
            <p:sp>
              <p:nvSpPr>
                <p:cNvPr id="98448" name="Line 557"/>
                <p:cNvSpPr>
                  <a:spLocks noChangeShapeType="1"/>
                </p:cNvSpPr>
                <p:nvPr/>
              </p:nvSpPr>
              <p:spPr bwMode="auto">
                <a:xfrm>
                  <a:off x="568" y="2309"/>
                  <a:ext cx="1" cy="1"/>
                </a:xfrm>
                <a:prstGeom prst="line">
                  <a:avLst/>
                </a:prstGeom>
                <a:noFill/>
                <a:ln w="1588">
                  <a:solidFill>
                    <a:srgbClr val="000000"/>
                  </a:solidFill>
                  <a:round/>
                  <a:headEnd/>
                  <a:tailEnd/>
                </a:ln>
              </p:spPr>
              <p:txBody>
                <a:bodyPr/>
                <a:lstStyle/>
                <a:p>
                  <a:endParaRPr lang="en-US"/>
                </a:p>
              </p:txBody>
            </p:sp>
            <p:sp>
              <p:nvSpPr>
                <p:cNvPr id="98449" name="Line 558"/>
                <p:cNvSpPr>
                  <a:spLocks noChangeShapeType="1"/>
                </p:cNvSpPr>
                <p:nvPr/>
              </p:nvSpPr>
              <p:spPr bwMode="auto">
                <a:xfrm>
                  <a:off x="569" y="2309"/>
                  <a:ext cx="1" cy="1"/>
                </a:xfrm>
                <a:prstGeom prst="line">
                  <a:avLst/>
                </a:prstGeom>
                <a:noFill/>
                <a:ln w="1588">
                  <a:solidFill>
                    <a:srgbClr val="000000"/>
                  </a:solidFill>
                  <a:round/>
                  <a:headEnd/>
                  <a:tailEnd/>
                </a:ln>
              </p:spPr>
              <p:txBody>
                <a:bodyPr/>
                <a:lstStyle/>
                <a:p>
                  <a:endParaRPr lang="en-US"/>
                </a:p>
              </p:txBody>
            </p:sp>
            <p:sp>
              <p:nvSpPr>
                <p:cNvPr id="98450" name="Line 559"/>
                <p:cNvSpPr>
                  <a:spLocks noChangeShapeType="1"/>
                </p:cNvSpPr>
                <p:nvPr/>
              </p:nvSpPr>
              <p:spPr bwMode="auto">
                <a:xfrm>
                  <a:off x="570" y="2309"/>
                  <a:ext cx="2" cy="1"/>
                </a:xfrm>
                <a:prstGeom prst="line">
                  <a:avLst/>
                </a:prstGeom>
                <a:noFill/>
                <a:ln w="1588">
                  <a:solidFill>
                    <a:srgbClr val="000000"/>
                  </a:solidFill>
                  <a:round/>
                  <a:headEnd/>
                  <a:tailEnd/>
                </a:ln>
              </p:spPr>
              <p:txBody>
                <a:bodyPr/>
                <a:lstStyle/>
                <a:p>
                  <a:endParaRPr lang="en-US"/>
                </a:p>
              </p:txBody>
            </p:sp>
            <p:sp>
              <p:nvSpPr>
                <p:cNvPr id="98451" name="Line 560"/>
                <p:cNvSpPr>
                  <a:spLocks noChangeShapeType="1"/>
                </p:cNvSpPr>
                <p:nvPr/>
              </p:nvSpPr>
              <p:spPr bwMode="auto">
                <a:xfrm>
                  <a:off x="572" y="2309"/>
                  <a:ext cx="1" cy="1"/>
                </a:xfrm>
                <a:prstGeom prst="line">
                  <a:avLst/>
                </a:prstGeom>
                <a:noFill/>
                <a:ln w="1588">
                  <a:solidFill>
                    <a:srgbClr val="000000"/>
                  </a:solidFill>
                  <a:round/>
                  <a:headEnd/>
                  <a:tailEnd/>
                </a:ln>
              </p:spPr>
              <p:txBody>
                <a:bodyPr/>
                <a:lstStyle/>
                <a:p>
                  <a:endParaRPr lang="en-US"/>
                </a:p>
              </p:txBody>
            </p:sp>
            <p:sp>
              <p:nvSpPr>
                <p:cNvPr id="98452" name="Line 561"/>
                <p:cNvSpPr>
                  <a:spLocks noChangeShapeType="1"/>
                </p:cNvSpPr>
                <p:nvPr/>
              </p:nvSpPr>
              <p:spPr bwMode="auto">
                <a:xfrm>
                  <a:off x="573" y="2309"/>
                  <a:ext cx="3" cy="1"/>
                </a:xfrm>
                <a:prstGeom prst="line">
                  <a:avLst/>
                </a:prstGeom>
                <a:noFill/>
                <a:ln w="1588">
                  <a:solidFill>
                    <a:srgbClr val="000000"/>
                  </a:solidFill>
                  <a:round/>
                  <a:headEnd/>
                  <a:tailEnd/>
                </a:ln>
              </p:spPr>
              <p:txBody>
                <a:bodyPr/>
                <a:lstStyle/>
                <a:p>
                  <a:endParaRPr lang="en-US"/>
                </a:p>
              </p:txBody>
            </p:sp>
            <p:sp>
              <p:nvSpPr>
                <p:cNvPr id="98453" name="Line 562"/>
                <p:cNvSpPr>
                  <a:spLocks noChangeShapeType="1"/>
                </p:cNvSpPr>
                <p:nvPr/>
              </p:nvSpPr>
              <p:spPr bwMode="auto">
                <a:xfrm>
                  <a:off x="576" y="2309"/>
                  <a:ext cx="1" cy="1"/>
                </a:xfrm>
                <a:prstGeom prst="line">
                  <a:avLst/>
                </a:prstGeom>
                <a:noFill/>
                <a:ln w="1588">
                  <a:solidFill>
                    <a:srgbClr val="000000"/>
                  </a:solidFill>
                  <a:round/>
                  <a:headEnd/>
                  <a:tailEnd/>
                </a:ln>
              </p:spPr>
              <p:txBody>
                <a:bodyPr/>
                <a:lstStyle/>
                <a:p>
                  <a:endParaRPr lang="en-US"/>
                </a:p>
              </p:txBody>
            </p:sp>
            <p:sp>
              <p:nvSpPr>
                <p:cNvPr id="98454" name="Line 563"/>
                <p:cNvSpPr>
                  <a:spLocks noChangeShapeType="1"/>
                </p:cNvSpPr>
                <p:nvPr/>
              </p:nvSpPr>
              <p:spPr bwMode="auto">
                <a:xfrm>
                  <a:off x="577" y="2309"/>
                  <a:ext cx="1" cy="1"/>
                </a:xfrm>
                <a:prstGeom prst="line">
                  <a:avLst/>
                </a:prstGeom>
                <a:noFill/>
                <a:ln w="1588">
                  <a:solidFill>
                    <a:srgbClr val="000000"/>
                  </a:solidFill>
                  <a:round/>
                  <a:headEnd/>
                  <a:tailEnd/>
                </a:ln>
              </p:spPr>
              <p:txBody>
                <a:bodyPr/>
                <a:lstStyle/>
                <a:p>
                  <a:endParaRPr lang="en-US"/>
                </a:p>
              </p:txBody>
            </p:sp>
            <p:sp>
              <p:nvSpPr>
                <p:cNvPr id="98455" name="Line 564"/>
                <p:cNvSpPr>
                  <a:spLocks noChangeShapeType="1"/>
                </p:cNvSpPr>
                <p:nvPr/>
              </p:nvSpPr>
              <p:spPr bwMode="auto">
                <a:xfrm>
                  <a:off x="578" y="2309"/>
                  <a:ext cx="2" cy="1"/>
                </a:xfrm>
                <a:prstGeom prst="line">
                  <a:avLst/>
                </a:prstGeom>
                <a:noFill/>
                <a:ln w="1588">
                  <a:solidFill>
                    <a:srgbClr val="000000"/>
                  </a:solidFill>
                  <a:round/>
                  <a:headEnd/>
                  <a:tailEnd/>
                </a:ln>
              </p:spPr>
              <p:txBody>
                <a:bodyPr/>
                <a:lstStyle/>
                <a:p>
                  <a:endParaRPr lang="en-US"/>
                </a:p>
              </p:txBody>
            </p:sp>
            <p:sp>
              <p:nvSpPr>
                <p:cNvPr id="98456" name="Line 565"/>
                <p:cNvSpPr>
                  <a:spLocks noChangeShapeType="1"/>
                </p:cNvSpPr>
                <p:nvPr/>
              </p:nvSpPr>
              <p:spPr bwMode="auto">
                <a:xfrm>
                  <a:off x="580" y="2309"/>
                  <a:ext cx="1" cy="1"/>
                </a:xfrm>
                <a:prstGeom prst="line">
                  <a:avLst/>
                </a:prstGeom>
                <a:noFill/>
                <a:ln w="1588">
                  <a:solidFill>
                    <a:srgbClr val="000000"/>
                  </a:solidFill>
                  <a:round/>
                  <a:headEnd/>
                  <a:tailEnd/>
                </a:ln>
              </p:spPr>
              <p:txBody>
                <a:bodyPr/>
                <a:lstStyle/>
                <a:p>
                  <a:endParaRPr lang="en-US"/>
                </a:p>
              </p:txBody>
            </p:sp>
            <p:sp>
              <p:nvSpPr>
                <p:cNvPr id="98457" name="Line 566"/>
                <p:cNvSpPr>
                  <a:spLocks noChangeShapeType="1"/>
                </p:cNvSpPr>
                <p:nvPr/>
              </p:nvSpPr>
              <p:spPr bwMode="auto">
                <a:xfrm>
                  <a:off x="581" y="2309"/>
                  <a:ext cx="1" cy="1"/>
                </a:xfrm>
                <a:prstGeom prst="line">
                  <a:avLst/>
                </a:prstGeom>
                <a:noFill/>
                <a:ln w="1588">
                  <a:solidFill>
                    <a:srgbClr val="000000"/>
                  </a:solidFill>
                  <a:round/>
                  <a:headEnd/>
                  <a:tailEnd/>
                </a:ln>
              </p:spPr>
              <p:txBody>
                <a:bodyPr/>
                <a:lstStyle/>
                <a:p>
                  <a:endParaRPr lang="en-US"/>
                </a:p>
              </p:txBody>
            </p:sp>
            <p:sp>
              <p:nvSpPr>
                <p:cNvPr id="98458" name="Line 567"/>
                <p:cNvSpPr>
                  <a:spLocks noChangeShapeType="1"/>
                </p:cNvSpPr>
                <p:nvPr/>
              </p:nvSpPr>
              <p:spPr bwMode="auto">
                <a:xfrm>
                  <a:off x="582" y="2309"/>
                  <a:ext cx="3" cy="1"/>
                </a:xfrm>
                <a:prstGeom prst="line">
                  <a:avLst/>
                </a:prstGeom>
                <a:noFill/>
                <a:ln w="1588">
                  <a:solidFill>
                    <a:srgbClr val="000000"/>
                  </a:solidFill>
                  <a:round/>
                  <a:headEnd/>
                  <a:tailEnd/>
                </a:ln>
              </p:spPr>
              <p:txBody>
                <a:bodyPr/>
                <a:lstStyle/>
                <a:p>
                  <a:endParaRPr lang="en-US"/>
                </a:p>
              </p:txBody>
            </p:sp>
            <p:sp>
              <p:nvSpPr>
                <p:cNvPr id="98459" name="Line 568"/>
                <p:cNvSpPr>
                  <a:spLocks noChangeShapeType="1"/>
                </p:cNvSpPr>
                <p:nvPr/>
              </p:nvSpPr>
              <p:spPr bwMode="auto">
                <a:xfrm>
                  <a:off x="585" y="2309"/>
                  <a:ext cx="2" cy="1"/>
                </a:xfrm>
                <a:prstGeom prst="line">
                  <a:avLst/>
                </a:prstGeom>
                <a:noFill/>
                <a:ln w="1588">
                  <a:solidFill>
                    <a:srgbClr val="000000"/>
                  </a:solidFill>
                  <a:round/>
                  <a:headEnd/>
                  <a:tailEnd/>
                </a:ln>
              </p:spPr>
              <p:txBody>
                <a:bodyPr/>
                <a:lstStyle/>
                <a:p>
                  <a:endParaRPr lang="en-US"/>
                </a:p>
              </p:txBody>
            </p:sp>
            <p:sp>
              <p:nvSpPr>
                <p:cNvPr id="98460" name="Line 569"/>
                <p:cNvSpPr>
                  <a:spLocks noChangeShapeType="1"/>
                </p:cNvSpPr>
                <p:nvPr/>
              </p:nvSpPr>
              <p:spPr bwMode="auto">
                <a:xfrm>
                  <a:off x="587" y="2309"/>
                  <a:ext cx="1" cy="1"/>
                </a:xfrm>
                <a:prstGeom prst="line">
                  <a:avLst/>
                </a:prstGeom>
                <a:noFill/>
                <a:ln w="1588">
                  <a:solidFill>
                    <a:srgbClr val="000000"/>
                  </a:solidFill>
                  <a:round/>
                  <a:headEnd/>
                  <a:tailEnd/>
                </a:ln>
              </p:spPr>
              <p:txBody>
                <a:bodyPr/>
                <a:lstStyle/>
                <a:p>
                  <a:endParaRPr lang="en-US"/>
                </a:p>
              </p:txBody>
            </p:sp>
            <p:sp>
              <p:nvSpPr>
                <p:cNvPr id="98461" name="Line 570"/>
                <p:cNvSpPr>
                  <a:spLocks noChangeShapeType="1"/>
                </p:cNvSpPr>
                <p:nvPr/>
              </p:nvSpPr>
              <p:spPr bwMode="auto">
                <a:xfrm>
                  <a:off x="588" y="2309"/>
                  <a:ext cx="1" cy="1"/>
                </a:xfrm>
                <a:prstGeom prst="line">
                  <a:avLst/>
                </a:prstGeom>
                <a:noFill/>
                <a:ln w="1588">
                  <a:solidFill>
                    <a:srgbClr val="000000"/>
                  </a:solidFill>
                  <a:round/>
                  <a:headEnd/>
                  <a:tailEnd/>
                </a:ln>
              </p:spPr>
              <p:txBody>
                <a:bodyPr/>
                <a:lstStyle/>
                <a:p>
                  <a:endParaRPr lang="en-US"/>
                </a:p>
              </p:txBody>
            </p:sp>
            <p:sp>
              <p:nvSpPr>
                <p:cNvPr id="98462" name="Line 571"/>
                <p:cNvSpPr>
                  <a:spLocks noChangeShapeType="1"/>
                </p:cNvSpPr>
                <p:nvPr/>
              </p:nvSpPr>
              <p:spPr bwMode="auto">
                <a:xfrm>
                  <a:off x="589" y="2309"/>
                  <a:ext cx="2" cy="1"/>
                </a:xfrm>
                <a:prstGeom prst="line">
                  <a:avLst/>
                </a:prstGeom>
                <a:noFill/>
                <a:ln w="1588">
                  <a:solidFill>
                    <a:srgbClr val="000000"/>
                  </a:solidFill>
                  <a:round/>
                  <a:headEnd/>
                  <a:tailEnd/>
                </a:ln>
              </p:spPr>
              <p:txBody>
                <a:bodyPr/>
                <a:lstStyle/>
                <a:p>
                  <a:endParaRPr lang="en-US"/>
                </a:p>
              </p:txBody>
            </p:sp>
            <p:sp>
              <p:nvSpPr>
                <p:cNvPr id="98463" name="Line 572"/>
                <p:cNvSpPr>
                  <a:spLocks noChangeShapeType="1"/>
                </p:cNvSpPr>
                <p:nvPr/>
              </p:nvSpPr>
              <p:spPr bwMode="auto">
                <a:xfrm>
                  <a:off x="591" y="2309"/>
                  <a:ext cx="1" cy="1"/>
                </a:xfrm>
                <a:prstGeom prst="line">
                  <a:avLst/>
                </a:prstGeom>
                <a:noFill/>
                <a:ln w="1588">
                  <a:solidFill>
                    <a:srgbClr val="000000"/>
                  </a:solidFill>
                  <a:round/>
                  <a:headEnd/>
                  <a:tailEnd/>
                </a:ln>
              </p:spPr>
              <p:txBody>
                <a:bodyPr/>
                <a:lstStyle/>
                <a:p>
                  <a:endParaRPr lang="en-US"/>
                </a:p>
              </p:txBody>
            </p:sp>
            <p:sp>
              <p:nvSpPr>
                <p:cNvPr id="98464" name="Line 573"/>
                <p:cNvSpPr>
                  <a:spLocks noChangeShapeType="1"/>
                </p:cNvSpPr>
                <p:nvPr/>
              </p:nvSpPr>
              <p:spPr bwMode="auto">
                <a:xfrm>
                  <a:off x="592" y="2309"/>
                  <a:ext cx="1" cy="1"/>
                </a:xfrm>
                <a:prstGeom prst="line">
                  <a:avLst/>
                </a:prstGeom>
                <a:noFill/>
                <a:ln w="1588">
                  <a:solidFill>
                    <a:srgbClr val="000000"/>
                  </a:solidFill>
                  <a:round/>
                  <a:headEnd/>
                  <a:tailEnd/>
                </a:ln>
              </p:spPr>
              <p:txBody>
                <a:bodyPr/>
                <a:lstStyle/>
                <a:p>
                  <a:endParaRPr lang="en-US"/>
                </a:p>
              </p:txBody>
            </p:sp>
            <p:sp>
              <p:nvSpPr>
                <p:cNvPr id="98465" name="Line 574"/>
                <p:cNvSpPr>
                  <a:spLocks noChangeShapeType="1"/>
                </p:cNvSpPr>
                <p:nvPr/>
              </p:nvSpPr>
              <p:spPr bwMode="auto">
                <a:xfrm>
                  <a:off x="593" y="2309"/>
                  <a:ext cx="3" cy="1"/>
                </a:xfrm>
                <a:prstGeom prst="line">
                  <a:avLst/>
                </a:prstGeom>
                <a:noFill/>
                <a:ln w="1588">
                  <a:solidFill>
                    <a:srgbClr val="000000"/>
                  </a:solidFill>
                  <a:round/>
                  <a:headEnd/>
                  <a:tailEnd/>
                </a:ln>
              </p:spPr>
              <p:txBody>
                <a:bodyPr/>
                <a:lstStyle/>
                <a:p>
                  <a:endParaRPr lang="en-US"/>
                </a:p>
              </p:txBody>
            </p:sp>
            <p:sp>
              <p:nvSpPr>
                <p:cNvPr id="98466" name="Line 575"/>
                <p:cNvSpPr>
                  <a:spLocks noChangeShapeType="1"/>
                </p:cNvSpPr>
                <p:nvPr/>
              </p:nvSpPr>
              <p:spPr bwMode="auto">
                <a:xfrm>
                  <a:off x="596" y="2309"/>
                  <a:ext cx="1" cy="1"/>
                </a:xfrm>
                <a:prstGeom prst="line">
                  <a:avLst/>
                </a:prstGeom>
                <a:noFill/>
                <a:ln w="1588">
                  <a:solidFill>
                    <a:srgbClr val="000000"/>
                  </a:solidFill>
                  <a:round/>
                  <a:headEnd/>
                  <a:tailEnd/>
                </a:ln>
              </p:spPr>
              <p:txBody>
                <a:bodyPr/>
                <a:lstStyle/>
                <a:p>
                  <a:endParaRPr lang="en-US"/>
                </a:p>
              </p:txBody>
            </p:sp>
            <p:sp>
              <p:nvSpPr>
                <p:cNvPr id="98467" name="Line 576"/>
                <p:cNvSpPr>
                  <a:spLocks noChangeShapeType="1"/>
                </p:cNvSpPr>
                <p:nvPr/>
              </p:nvSpPr>
              <p:spPr bwMode="auto">
                <a:xfrm>
                  <a:off x="597" y="2309"/>
                  <a:ext cx="2" cy="1"/>
                </a:xfrm>
                <a:prstGeom prst="line">
                  <a:avLst/>
                </a:prstGeom>
                <a:noFill/>
                <a:ln w="1588">
                  <a:solidFill>
                    <a:srgbClr val="000000"/>
                  </a:solidFill>
                  <a:round/>
                  <a:headEnd/>
                  <a:tailEnd/>
                </a:ln>
              </p:spPr>
              <p:txBody>
                <a:bodyPr/>
                <a:lstStyle/>
                <a:p>
                  <a:endParaRPr lang="en-US"/>
                </a:p>
              </p:txBody>
            </p:sp>
            <p:sp>
              <p:nvSpPr>
                <p:cNvPr id="98468" name="Line 577"/>
                <p:cNvSpPr>
                  <a:spLocks noChangeShapeType="1"/>
                </p:cNvSpPr>
                <p:nvPr/>
              </p:nvSpPr>
              <p:spPr bwMode="auto">
                <a:xfrm>
                  <a:off x="599" y="2309"/>
                  <a:ext cx="1" cy="1"/>
                </a:xfrm>
                <a:prstGeom prst="line">
                  <a:avLst/>
                </a:prstGeom>
                <a:noFill/>
                <a:ln w="1588">
                  <a:solidFill>
                    <a:srgbClr val="000000"/>
                  </a:solidFill>
                  <a:round/>
                  <a:headEnd/>
                  <a:tailEnd/>
                </a:ln>
              </p:spPr>
              <p:txBody>
                <a:bodyPr/>
                <a:lstStyle/>
                <a:p>
                  <a:endParaRPr lang="en-US"/>
                </a:p>
              </p:txBody>
            </p:sp>
            <p:sp>
              <p:nvSpPr>
                <p:cNvPr id="98469" name="Line 578"/>
                <p:cNvSpPr>
                  <a:spLocks noChangeShapeType="1"/>
                </p:cNvSpPr>
                <p:nvPr/>
              </p:nvSpPr>
              <p:spPr bwMode="auto">
                <a:xfrm>
                  <a:off x="600" y="2309"/>
                  <a:ext cx="1" cy="1"/>
                </a:xfrm>
                <a:prstGeom prst="line">
                  <a:avLst/>
                </a:prstGeom>
                <a:noFill/>
                <a:ln w="1588">
                  <a:solidFill>
                    <a:srgbClr val="000000"/>
                  </a:solidFill>
                  <a:round/>
                  <a:headEnd/>
                  <a:tailEnd/>
                </a:ln>
              </p:spPr>
              <p:txBody>
                <a:bodyPr/>
                <a:lstStyle/>
                <a:p>
                  <a:endParaRPr lang="en-US"/>
                </a:p>
              </p:txBody>
            </p:sp>
            <p:sp>
              <p:nvSpPr>
                <p:cNvPr id="98470" name="Line 579"/>
                <p:cNvSpPr>
                  <a:spLocks noChangeShapeType="1"/>
                </p:cNvSpPr>
                <p:nvPr/>
              </p:nvSpPr>
              <p:spPr bwMode="auto">
                <a:xfrm>
                  <a:off x="601" y="2309"/>
                  <a:ext cx="2" cy="1"/>
                </a:xfrm>
                <a:prstGeom prst="line">
                  <a:avLst/>
                </a:prstGeom>
                <a:noFill/>
                <a:ln w="1588">
                  <a:solidFill>
                    <a:srgbClr val="000000"/>
                  </a:solidFill>
                  <a:round/>
                  <a:headEnd/>
                  <a:tailEnd/>
                </a:ln>
              </p:spPr>
              <p:txBody>
                <a:bodyPr/>
                <a:lstStyle/>
                <a:p>
                  <a:endParaRPr lang="en-US"/>
                </a:p>
              </p:txBody>
            </p:sp>
            <p:sp>
              <p:nvSpPr>
                <p:cNvPr id="98471" name="Line 580"/>
                <p:cNvSpPr>
                  <a:spLocks noChangeShapeType="1"/>
                </p:cNvSpPr>
                <p:nvPr/>
              </p:nvSpPr>
              <p:spPr bwMode="auto">
                <a:xfrm>
                  <a:off x="603" y="2309"/>
                  <a:ext cx="1" cy="1"/>
                </a:xfrm>
                <a:prstGeom prst="line">
                  <a:avLst/>
                </a:prstGeom>
                <a:noFill/>
                <a:ln w="1588">
                  <a:solidFill>
                    <a:srgbClr val="000000"/>
                  </a:solidFill>
                  <a:round/>
                  <a:headEnd/>
                  <a:tailEnd/>
                </a:ln>
              </p:spPr>
              <p:txBody>
                <a:bodyPr/>
                <a:lstStyle/>
                <a:p>
                  <a:endParaRPr lang="en-US"/>
                </a:p>
              </p:txBody>
            </p:sp>
            <p:sp>
              <p:nvSpPr>
                <p:cNvPr id="98472" name="Line 581"/>
                <p:cNvSpPr>
                  <a:spLocks noChangeShapeType="1"/>
                </p:cNvSpPr>
                <p:nvPr/>
              </p:nvSpPr>
              <p:spPr bwMode="auto">
                <a:xfrm>
                  <a:off x="604" y="2309"/>
                  <a:ext cx="3" cy="1"/>
                </a:xfrm>
                <a:prstGeom prst="line">
                  <a:avLst/>
                </a:prstGeom>
                <a:noFill/>
                <a:ln w="1588">
                  <a:solidFill>
                    <a:srgbClr val="000000"/>
                  </a:solidFill>
                  <a:round/>
                  <a:headEnd/>
                  <a:tailEnd/>
                </a:ln>
              </p:spPr>
              <p:txBody>
                <a:bodyPr/>
                <a:lstStyle/>
                <a:p>
                  <a:endParaRPr lang="en-US"/>
                </a:p>
              </p:txBody>
            </p:sp>
            <p:sp>
              <p:nvSpPr>
                <p:cNvPr id="98473" name="Line 582"/>
                <p:cNvSpPr>
                  <a:spLocks noChangeShapeType="1"/>
                </p:cNvSpPr>
                <p:nvPr/>
              </p:nvSpPr>
              <p:spPr bwMode="auto">
                <a:xfrm>
                  <a:off x="607" y="2309"/>
                  <a:ext cx="1" cy="1"/>
                </a:xfrm>
                <a:prstGeom prst="line">
                  <a:avLst/>
                </a:prstGeom>
                <a:noFill/>
                <a:ln w="1588">
                  <a:solidFill>
                    <a:srgbClr val="000000"/>
                  </a:solidFill>
                  <a:round/>
                  <a:headEnd/>
                  <a:tailEnd/>
                </a:ln>
              </p:spPr>
              <p:txBody>
                <a:bodyPr/>
                <a:lstStyle/>
                <a:p>
                  <a:endParaRPr lang="en-US"/>
                </a:p>
              </p:txBody>
            </p:sp>
            <p:sp>
              <p:nvSpPr>
                <p:cNvPr id="98474" name="Line 583"/>
                <p:cNvSpPr>
                  <a:spLocks noChangeShapeType="1"/>
                </p:cNvSpPr>
                <p:nvPr/>
              </p:nvSpPr>
              <p:spPr bwMode="auto">
                <a:xfrm>
                  <a:off x="608" y="2309"/>
                  <a:ext cx="2" cy="1"/>
                </a:xfrm>
                <a:prstGeom prst="line">
                  <a:avLst/>
                </a:prstGeom>
                <a:noFill/>
                <a:ln w="1588">
                  <a:solidFill>
                    <a:srgbClr val="000000"/>
                  </a:solidFill>
                  <a:round/>
                  <a:headEnd/>
                  <a:tailEnd/>
                </a:ln>
              </p:spPr>
              <p:txBody>
                <a:bodyPr/>
                <a:lstStyle/>
                <a:p>
                  <a:endParaRPr lang="en-US"/>
                </a:p>
              </p:txBody>
            </p:sp>
            <p:sp>
              <p:nvSpPr>
                <p:cNvPr id="98475" name="Line 584"/>
                <p:cNvSpPr>
                  <a:spLocks noChangeShapeType="1"/>
                </p:cNvSpPr>
                <p:nvPr/>
              </p:nvSpPr>
              <p:spPr bwMode="auto">
                <a:xfrm>
                  <a:off x="610" y="2309"/>
                  <a:ext cx="1" cy="1"/>
                </a:xfrm>
                <a:prstGeom prst="line">
                  <a:avLst/>
                </a:prstGeom>
                <a:noFill/>
                <a:ln w="1588">
                  <a:solidFill>
                    <a:srgbClr val="000000"/>
                  </a:solidFill>
                  <a:round/>
                  <a:headEnd/>
                  <a:tailEnd/>
                </a:ln>
              </p:spPr>
              <p:txBody>
                <a:bodyPr/>
                <a:lstStyle/>
                <a:p>
                  <a:endParaRPr lang="en-US"/>
                </a:p>
              </p:txBody>
            </p:sp>
            <p:sp>
              <p:nvSpPr>
                <p:cNvPr id="98476" name="Line 585"/>
                <p:cNvSpPr>
                  <a:spLocks noChangeShapeType="1"/>
                </p:cNvSpPr>
                <p:nvPr/>
              </p:nvSpPr>
              <p:spPr bwMode="auto">
                <a:xfrm>
                  <a:off x="611" y="2309"/>
                  <a:ext cx="1" cy="1"/>
                </a:xfrm>
                <a:prstGeom prst="line">
                  <a:avLst/>
                </a:prstGeom>
                <a:noFill/>
                <a:ln w="1588">
                  <a:solidFill>
                    <a:srgbClr val="000000"/>
                  </a:solidFill>
                  <a:round/>
                  <a:headEnd/>
                  <a:tailEnd/>
                </a:ln>
              </p:spPr>
              <p:txBody>
                <a:bodyPr/>
                <a:lstStyle/>
                <a:p>
                  <a:endParaRPr lang="en-US"/>
                </a:p>
              </p:txBody>
            </p:sp>
            <p:sp>
              <p:nvSpPr>
                <p:cNvPr id="98477" name="Line 586"/>
                <p:cNvSpPr>
                  <a:spLocks noChangeShapeType="1"/>
                </p:cNvSpPr>
                <p:nvPr/>
              </p:nvSpPr>
              <p:spPr bwMode="auto">
                <a:xfrm>
                  <a:off x="612" y="2309"/>
                  <a:ext cx="2" cy="1"/>
                </a:xfrm>
                <a:prstGeom prst="line">
                  <a:avLst/>
                </a:prstGeom>
                <a:noFill/>
                <a:ln w="1588">
                  <a:solidFill>
                    <a:srgbClr val="000000"/>
                  </a:solidFill>
                  <a:round/>
                  <a:headEnd/>
                  <a:tailEnd/>
                </a:ln>
              </p:spPr>
              <p:txBody>
                <a:bodyPr/>
                <a:lstStyle/>
                <a:p>
                  <a:endParaRPr lang="en-US"/>
                </a:p>
              </p:txBody>
            </p:sp>
            <p:sp>
              <p:nvSpPr>
                <p:cNvPr id="98478" name="Line 587"/>
                <p:cNvSpPr>
                  <a:spLocks noChangeShapeType="1"/>
                </p:cNvSpPr>
                <p:nvPr/>
              </p:nvSpPr>
              <p:spPr bwMode="auto">
                <a:xfrm>
                  <a:off x="614" y="2309"/>
                  <a:ext cx="2" cy="1"/>
                </a:xfrm>
                <a:prstGeom prst="line">
                  <a:avLst/>
                </a:prstGeom>
                <a:noFill/>
                <a:ln w="1588">
                  <a:solidFill>
                    <a:srgbClr val="000000"/>
                  </a:solidFill>
                  <a:round/>
                  <a:headEnd/>
                  <a:tailEnd/>
                </a:ln>
              </p:spPr>
              <p:txBody>
                <a:bodyPr/>
                <a:lstStyle/>
                <a:p>
                  <a:endParaRPr lang="en-US"/>
                </a:p>
              </p:txBody>
            </p:sp>
            <p:sp>
              <p:nvSpPr>
                <p:cNvPr id="98479" name="Line 588"/>
                <p:cNvSpPr>
                  <a:spLocks noChangeShapeType="1"/>
                </p:cNvSpPr>
                <p:nvPr/>
              </p:nvSpPr>
              <p:spPr bwMode="auto">
                <a:xfrm>
                  <a:off x="616" y="2309"/>
                  <a:ext cx="2" cy="1"/>
                </a:xfrm>
                <a:prstGeom prst="line">
                  <a:avLst/>
                </a:prstGeom>
                <a:noFill/>
                <a:ln w="1588">
                  <a:solidFill>
                    <a:srgbClr val="000000"/>
                  </a:solidFill>
                  <a:round/>
                  <a:headEnd/>
                  <a:tailEnd/>
                </a:ln>
              </p:spPr>
              <p:txBody>
                <a:bodyPr/>
                <a:lstStyle/>
                <a:p>
                  <a:endParaRPr lang="en-US"/>
                </a:p>
              </p:txBody>
            </p:sp>
            <p:sp>
              <p:nvSpPr>
                <p:cNvPr id="98480" name="Line 589"/>
                <p:cNvSpPr>
                  <a:spLocks noChangeShapeType="1"/>
                </p:cNvSpPr>
                <p:nvPr/>
              </p:nvSpPr>
              <p:spPr bwMode="auto">
                <a:xfrm>
                  <a:off x="618" y="2309"/>
                  <a:ext cx="1" cy="1"/>
                </a:xfrm>
                <a:prstGeom prst="line">
                  <a:avLst/>
                </a:prstGeom>
                <a:noFill/>
                <a:ln w="1588">
                  <a:solidFill>
                    <a:srgbClr val="000000"/>
                  </a:solidFill>
                  <a:round/>
                  <a:headEnd/>
                  <a:tailEnd/>
                </a:ln>
              </p:spPr>
              <p:txBody>
                <a:bodyPr/>
                <a:lstStyle/>
                <a:p>
                  <a:endParaRPr lang="en-US"/>
                </a:p>
              </p:txBody>
            </p:sp>
            <p:sp>
              <p:nvSpPr>
                <p:cNvPr id="98481" name="Line 590"/>
                <p:cNvSpPr>
                  <a:spLocks noChangeShapeType="1"/>
                </p:cNvSpPr>
                <p:nvPr/>
              </p:nvSpPr>
              <p:spPr bwMode="auto">
                <a:xfrm>
                  <a:off x="619" y="2309"/>
                  <a:ext cx="2" cy="1"/>
                </a:xfrm>
                <a:prstGeom prst="line">
                  <a:avLst/>
                </a:prstGeom>
                <a:noFill/>
                <a:ln w="1588">
                  <a:solidFill>
                    <a:srgbClr val="000000"/>
                  </a:solidFill>
                  <a:round/>
                  <a:headEnd/>
                  <a:tailEnd/>
                </a:ln>
              </p:spPr>
              <p:txBody>
                <a:bodyPr/>
                <a:lstStyle/>
                <a:p>
                  <a:endParaRPr lang="en-US"/>
                </a:p>
              </p:txBody>
            </p:sp>
            <p:sp>
              <p:nvSpPr>
                <p:cNvPr id="98482" name="Line 591"/>
                <p:cNvSpPr>
                  <a:spLocks noChangeShapeType="1"/>
                </p:cNvSpPr>
                <p:nvPr/>
              </p:nvSpPr>
              <p:spPr bwMode="auto">
                <a:xfrm>
                  <a:off x="621" y="2309"/>
                  <a:ext cx="1" cy="1"/>
                </a:xfrm>
                <a:prstGeom prst="line">
                  <a:avLst/>
                </a:prstGeom>
                <a:noFill/>
                <a:ln w="1588">
                  <a:solidFill>
                    <a:srgbClr val="000000"/>
                  </a:solidFill>
                  <a:round/>
                  <a:headEnd/>
                  <a:tailEnd/>
                </a:ln>
              </p:spPr>
              <p:txBody>
                <a:bodyPr/>
                <a:lstStyle/>
                <a:p>
                  <a:endParaRPr lang="en-US"/>
                </a:p>
              </p:txBody>
            </p:sp>
            <p:sp>
              <p:nvSpPr>
                <p:cNvPr id="98483" name="Line 592"/>
                <p:cNvSpPr>
                  <a:spLocks noChangeShapeType="1"/>
                </p:cNvSpPr>
                <p:nvPr/>
              </p:nvSpPr>
              <p:spPr bwMode="auto">
                <a:xfrm>
                  <a:off x="622" y="2309"/>
                  <a:ext cx="1" cy="1"/>
                </a:xfrm>
                <a:prstGeom prst="line">
                  <a:avLst/>
                </a:prstGeom>
                <a:noFill/>
                <a:ln w="1588">
                  <a:solidFill>
                    <a:srgbClr val="000000"/>
                  </a:solidFill>
                  <a:round/>
                  <a:headEnd/>
                  <a:tailEnd/>
                </a:ln>
              </p:spPr>
              <p:txBody>
                <a:bodyPr/>
                <a:lstStyle/>
                <a:p>
                  <a:endParaRPr lang="en-US"/>
                </a:p>
              </p:txBody>
            </p:sp>
            <p:sp>
              <p:nvSpPr>
                <p:cNvPr id="98484" name="Line 593"/>
                <p:cNvSpPr>
                  <a:spLocks noChangeShapeType="1"/>
                </p:cNvSpPr>
                <p:nvPr/>
              </p:nvSpPr>
              <p:spPr bwMode="auto">
                <a:xfrm>
                  <a:off x="623" y="2309"/>
                  <a:ext cx="2" cy="1"/>
                </a:xfrm>
                <a:prstGeom prst="line">
                  <a:avLst/>
                </a:prstGeom>
                <a:noFill/>
                <a:ln w="1588">
                  <a:solidFill>
                    <a:srgbClr val="000000"/>
                  </a:solidFill>
                  <a:round/>
                  <a:headEnd/>
                  <a:tailEnd/>
                </a:ln>
              </p:spPr>
              <p:txBody>
                <a:bodyPr/>
                <a:lstStyle/>
                <a:p>
                  <a:endParaRPr lang="en-US"/>
                </a:p>
              </p:txBody>
            </p:sp>
            <p:sp>
              <p:nvSpPr>
                <p:cNvPr id="98485" name="Line 594"/>
                <p:cNvSpPr>
                  <a:spLocks noChangeShapeType="1"/>
                </p:cNvSpPr>
                <p:nvPr/>
              </p:nvSpPr>
              <p:spPr bwMode="auto">
                <a:xfrm>
                  <a:off x="625" y="2309"/>
                  <a:ext cx="2" cy="1"/>
                </a:xfrm>
                <a:prstGeom prst="line">
                  <a:avLst/>
                </a:prstGeom>
                <a:noFill/>
                <a:ln w="1588">
                  <a:solidFill>
                    <a:srgbClr val="000000"/>
                  </a:solidFill>
                  <a:round/>
                  <a:headEnd/>
                  <a:tailEnd/>
                </a:ln>
              </p:spPr>
              <p:txBody>
                <a:bodyPr/>
                <a:lstStyle/>
                <a:p>
                  <a:endParaRPr lang="en-US"/>
                </a:p>
              </p:txBody>
            </p:sp>
            <p:sp>
              <p:nvSpPr>
                <p:cNvPr id="98486" name="Line 595"/>
                <p:cNvSpPr>
                  <a:spLocks noChangeShapeType="1"/>
                </p:cNvSpPr>
                <p:nvPr/>
              </p:nvSpPr>
              <p:spPr bwMode="auto">
                <a:xfrm>
                  <a:off x="627" y="2309"/>
                  <a:ext cx="2" cy="1"/>
                </a:xfrm>
                <a:prstGeom prst="line">
                  <a:avLst/>
                </a:prstGeom>
                <a:noFill/>
                <a:ln w="1588">
                  <a:solidFill>
                    <a:srgbClr val="000000"/>
                  </a:solidFill>
                  <a:round/>
                  <a:headEnd/>
                  <a:tailEnd/>
                </a:ln>
              </p:spPr>
              <p:txBody>
                <a:bodyPr/>
                <a:lstStyle/>
                <a:p>
                  <a:endParaRPr lang="en-US"/>
                </a:p>
              </p:txBody>
            </p:sp>
            <p:sp>
              <p:nvSpPr>
                <p:cNvPr id="98487" name="Line 596"/>
                <p:cNvSpPr>
                  <a:spLocks noChangeShapeType="1"/>
                </p:cNvSpPr>
                <p:nvPr/>
              </p:nvSpPr>
              <p:spPr bwMode="auto">
                <a:xfrm>
                  <a:off x="629" y="2309"/>
                  <a:ext cx="1" cy="1"/>
                </a:xfrm>
                <a:prstGeom prst="line">
                  <a:avLst/>
                </a:prstGeom>
                <a:noFill/>
                <a:ln w="1588">
                  <a:solidFill>
                    <a:srgbClr val="000000"/>
                  </a:solidFill>
                  <a:round/>
                  <a:headEnd/>
                  <a:tailEnd/>
                </a:ln>
              </p:spPr>
              <p:txBody>
                <a:bodyPr/>
                <a:lstStyle/>
                <a:p>
                  <a:endParaRPr lang="en-US"/>
                </a:p>
              </p:txBody>
            </p:sp>
            <p:sp>
              <p:nvSpPr>
                <p:cNvPr id="98488" name="Line 597"/>
                <p:cNvSpPr>
                  <a:spLocks noChangeShapeType="1"/>
                </p:cNvSpPr>
                <p:nvPr/>
              </p:nvSpPr>
              <p:spPr bwMode="auto">
                <a:xfrm>
                  <a:off x="630" y="2309"/>
                  <a:ext cx="1" cy="1"/>
                </a:xfrm>
                <a:prstGeom prst="line">
                  <a:avLst/>
                </a:prstGeom>
                <a:noFill/>
                <a:ln w="1588">
                  <a:solidFill>
                    <a:srgbClr val="000000"/>
                  </a:solidFill>
                  <a:round/>
                  <a:headEnd/>
                  <a:tailEnd/>
                </a:ln>
              </p:spPr>
              <p:txBody>
                <a:bodyPr/>
                <a:lstStyle/>
                <a:p>
                  <a:endParaRPr lang="en-US"/>
                </a:p>
              </p:txBody>
            </p:sp>
            <p:sp>
              <p:nvSpPr>
                <p:cNvPr id="98489" name="Line 598"/>
                <p:cNvSpPr>
                  <a:spLocks noChangeShapeType="1"/>
                </p:cNvSpPr>
                <p:nvPr/>
              </p:nvSpPr>
              <p:spPr bwMode="auto">
                <a:xfrm>
                  <a:off x="631" y="2309"/>
                  <a:ext cx="2" cy="1"/>
                </a:xfrm>
                <a:prstGeom prst="line">
                  <a:avLst/>
                </a:prstGeom>
                <a:noFill/>
                <a:ln w="1588">
                  <a:solidFill>
                    <a:srgbClr val="000000"/>
                  </a:solidFill>
                  <a:round/>
                  <a:headEnd/>
                  <a:tailEnd/>
                </a:ln>
              </p:spPr>
              <p:txBody>
                <a:bodyPr/>
                <a:lstStyle/>
                <a:p>
                  <a:endParaRPr lang="en-US"/>
                </a:p>
              </p:txBody>
            </p:sp>
            <p:sp>
              <p:nvSpPr>
                <p:cNvPr id="98490" name="Line 599"/>
                <p:cNvSpPr>
                  <a:spLocks noChangeShapeType="1"/>
                </p:cNvSpPr>
                <p:nvPr/>
              </p:nvSpPr>
              <p:spPr bwMode="auto">
                <a:xfrm>
                  <a:off x="633" y="2309"/>
                  <a:ext cx="1" cy="1"/>
                </a:xfrm>
                <a:prstGeom prst="line">
                  <a:avLst/>
                </a:prstGeom>
                <a:noFill/>
                <a:ln w="1588">
                  <a:solidFill>
                    <a:srgbClr val="000000"/>
                  </a:solidFill>
                  <a:round/>
                  <a:headEnd/>
                  <a:tailEnd/>
                </a:ln>
              </p:spPr>
              <p:txBody>
                <a:bodyPr/>
                <a:lstStyle/>
                <a:p>
                  <a:endParaRPr lang="en-US"/>
                </a:p>
              </p:txBody>
            </p:sp>
            <p:sp>
              <p:nvSpPr>
                <p:cNvPr id="98491" name="Line 600"/>
                <p:cNvSpPr>
                  <a:spLocks noChangeShapeType="1"/>
                </p:cNvSpPr>
                <p:nvPr/>
              </p:nvSpPr>
              <p:spPr bwMode="auto">
                <a:xfrm>
                  <a:off x="634" y="2309"/>
                  <a:ext cx="3" cy="1"/>
                </a:xfrm>
                <a:prstGeom prst="line">
                  <a:avLst/>
                </a:prstGeom>
                <a:noFill/>
                <a:ln w="1588">
                  <a:solidFill>
                    <a:srgbClr val="000000"/>
                  </a:solidFill>
                  <a:round/>
                  <a:headEnd/>
                  <a:tailEnd/>
                </a:ln>
              </p:spPr>
              <p:txBody>
                <a:bodyPr/>
                <a:lstStyle/>
                <a:p>
                  <a:endParaRPr lang="en-US"/>
                </a:p>
              </p:txBody>
            </p:sp>
            <p:sp>
              <p:nvSpPr>
                <p:cNvPr id="98492" name="Line 601"/>
                <p:cNvSpPr>
                  <a:spLocks noChangeShapeType="1"/>
                </p:cNvSpPr>
                <p:nvPr/>
              </p:nvSpPr>
              <p:spPr bwMode="auto">
                <a:xfrm>
                  <a:off x="637" y="2309"/>
                  <a:ext cx="1" cy="1"/>
                </a:xfrm>
                <a:prstGeom prst="line">
                  <a:avLst/>
                </a:prstGeom>
                <a:noFill/>
                <a:ln w="1588">
                  <a:solidFill>
                    <a:srgbClr val="000000"/>
                  </a:solidFill>
                  <a:round/>
                  <a:headEnd/>
                  <a:tailEnd/>
                </a:ln>
              </p:spPr>
              <p:txBody>
                <a:bodyPr/>
                <a:lstStyle/>
                <a:p>
                  <a:endParaRPr lang="en-US"/>
                </a:p>
              </p:txBody>
            </p:sp>
            <p:sp>
              <p:nvSpPr>
                <p:cNvPr id="98493" name="Line 602"/>
                <p:cNvSpPr>
                  <a:spLocks noChangeShapeType="1"/>
                </p:cNvSpPr>
                <p:nvPr/>
              </p:nvSpPr>
              <p:spPr bwMode="auto">
                <a:xfrm>
                  <a:off x="638" y="2309"/>
                  <a:ext cx="2" cy="1"/>
                </a:xfrm>
                <a:prstGeom prst="line">
                  <a:avLst/>
                </a:prstGeom>
                <a:noFill/>
                <a:ln w="1588">
                  <a:solidFill>
                    <a:srgbClr val="000000"/>
                  </a:solidFill>
                  <a:round/>
                  <a:headEnd/>
                  <a:tailEnd/>
                </a:ln>
              </p:spPr>
              <p:txBody>
                <a:bodyPr/>
                <a:lstStyle/>
                <a:p>
                  <a:endParaRPr lang="en-US"/>
                </a:p>
              </p:txBody>
            </p:sp>
            <p:sp>
              <p:nvSpPr>
                <p:cNvPr id="98494" name="Line 603"/>
                <p:cNvSpPr>
                  <a:spLocks noChangeShapeType="1"/>
                </p:cNvSpPr>
                <p:nvPr/>
              </p:nvSpPr>
              <p:spPr bwMode="auto">
                <a:xfrm>
                  <a:off x="640" y="2309"/>
                  <a:ext cx="1" cy="1"/>
                </a:xfrm>
                <a:prstGeom prst="line">
                  <a:avLst/>
                </a:prstGeom>
                <a:noFill/>
                <a:ln w="1588">
                  <a:solidFill>
                    <a:srgbClr val="000000"/>
                  </a:solidFill>
                  <a:round/>
                  <a:headEnd/>
                  <a:tailEnd/>
                </a:ln>
              </p:spPr>
              <p:txBody>
                <a:bodyPr/>
                <a:lstStyle/>
                <a:p>
                  <a:endParaRPr lang="en-US"/>
                </a:p>
              </p:txBody>
            </p:sp>
            <p:sp>
              <p:nvSpPr>
                <p:cNvPr id="98495" name="Line 604"/>
                <p:cNvSpPr>
                  <a:spLocks noChangeShapeType="1"/>
                </p:cNvSpPr>
                <p:nvPr/>
              </p:nvSpPr>
              <p:spPr bwMode="auto">
                <a:xfrm>
                  <a:off x="641" y="2309"/>
                  <a:ext cx="1" cy="1"/>
                </a:xfrm>
                <a:prstGeom prst="line">
                  <a:avLst/>
                </a:prstGeom>
                <a:noFill/>
                <a:ln w="1588">
                  <a:solidFill>
                    <a:srgbClr val="000000"/>
                  </a:solidFill>
                  <a:round/>
                  <a:headEnd/>
                  <a:tailEnd/>
                </a:ln>
              </p:spPr>
              <p:txBody>
                <a:bodyPr/>
                <a:lstStyle/>
                <a:p>
                  <a:endParaRPr lang="en-US"/>
                </a:p>
              </p:txBody>
            </p:sp>
            <p:sp>
              <p:nvSpPr>
                <p:cNvPr id="98496" name="Line 605"/>
                <p:cNvSpPr>
                  <a:spLocks noChangeShapeType="1"/>
                </p:cNvSpPr>
                <p:nvPr/>
              </p:nvSpPr>
              <p:spPr bwMode="auto">
                <a:xfrm>
                  <a:off x="642" y="2309"/>
                  <a:ext cx="2" cy="1"/>
                </a:xfrm>
                <a:prstGeom prst="line">
                  <a:avLst/>
                </a:prstGeom>
                <a:noFill/>
                <a:ln w="1588">
                  <a:solidFill>
                    <a:srgbClr val="000000"/>
                  </a:solidFill>
                  <a:round/>
                  <a:headEnd/>
                  <a:tailEnd/>
                </a:ln>
              </p:spPr>
              <p:txBody>
                <a:bodyPr/>
                <a:lstStyle/>
                <a:p>
                  <a:endParaRPr lang="en-US"/>
                </a:p>
              </p:txBody>
            </p:sp>
            <p:sp>
              <p:nvSpPr>
                <p:cNvPr id="98497" name="Line 606"/>
                <p:cNvSpPr>
                  <a:spLocks noChangeShapeType="1"/>
                </p:cNvSpPr>
                <p:nvPr/>
              </p:nvSpPr>
              <p:spPr bwMode="auto">
                <a:xfrm>
                  <a:off x="644" y="2309"/>
                  <a:ext cx="1" cy="1"/>
                </a:xfrm>
                <a:prstGeom prst="line">
                  <a:avLst/>
                </a:prstGeom>
                <a:noFill/>
                <a:ln w="1588">
                  <a:solidFill>
                    <a:srgbClr val="000000"/>
                  </a:solidFill>
                  <a:round/>
                  <a:headEnd/>
                  <a:tailEnd/>
                </a:ln>
              </p:spPr>
              <p:txBody>
                <a:bodyPr/>
                <a:lstStyle/>
                <a:p>
                  <a:endParaRPr lang="en-US"/>
                </a:p>
              </p:txBody>
            </p:sp>
            <p:sp>
              <p:nvSpPr>
                <p:cNvPr id="98498" name="Line 607"/>
                <p:cNvSpPr>
                  <a:spLocks noChangeShapeType="1"/>
                </p:cNvSpPr>
                <p:nvPr/>
              </p:nvSpPr>
              <p:spPr bwMode="auto">
                <a:xfrm>
                  <a:off x="645" y="2309"/>
                  <a:ext cx="3" cy="1"/>
                </a:xfrm>
                <a:prstGeom prst="line">
                  <a:avLst/>
                </a:prstGeom>
                <a:noFill/>
                <a:ln w="1588">
                  <a:solidFill>
                    <a:srgbClr val="000000"/>
                  </a:solidFill>
                  <a:round/>
                  <a:headEnd/>
                  <a:tailEnd/>
                </a:ln>
              </p:spPr>
              <p:txBody>
                <a:bodyPr/>
                <a:lstStyle/>
                <a:p>
                  <a:endParaRPr lang="en-US"/>
                </a:p>
              </p:txBody>
            </p:sp>
            <p:sp>
              <p:nvSpPr>
                <p:cNvPr id="98499" name="Line 608"/>
                <p:cNvSpPr>
                  <a:spLocks noChangeShapeType="1"/>
                </p:cNvSpPr>
                <p:nvPr/>
              </p:nvSpPr>
              <p:spPr bwMode="auto">
                <a:xfrm>
                  <a:off x="648" y="2309"/>
                  <a:ext cx="1" cy="1"/>
                </a:xfrm>
                <a:prstGeom prst="line">
                  <a:avLst/>
                </a:prstGeom>
                <a:noFill/>
                <a:ln w="1588">
                  <a:solidFill>
                    <a:srgbClr val="000000"/>
                  </a:solidFill>
                  <a:round/>
                  <a:headEnd/>
                  <a:tailEnd/>
                </a:ln>
              </p:spPr>
              <p:txBody>
                <a:bodyPr/>
                <a:lstStyle/>
                <a:p>
                  <a:endParaRPr lang="en-US"/>
                </a:p>
              </p:txBody>
            </p:sp>
            <p:sp>
              <p:nvSpPr>
                <p:cNvPr id="98500" name="Line 609"/>
                <p:cNvSpPr>
                  <a:spLocks noChangeShapeType="1"/>
                </p:cNvSpPr>
                <p:nvPr/>
              </p:nvSpPr>
              <p:spPr bwMode="auto">
                <a:xfrm>
                  <a:off x="649" y="2309"/>
                  <a:ext cx="1" cy="1"/>
                </a:xfrm>
                <a:prstGeom prst="line">
                  <a:avLst/>
                </a:prstGeom>
                <a:noFill/>
                <a:ln w="1588">
                  <a:solidFill>
                    <a:srgbClr val="000000"/>
                  </a:solidFill>
                  <a:round/>
                  <a:headEnd/>
                  <a:tailEnd/>
                </a:ln>
              </p:spPr>
              <p:txBody>
                <a:bodyPr/>
                <a:lstStyle/>
                <a:p>
                  <a:endParaRPr lang="en-US"/>
                </a:p>
              </p:txBody>
            </p:sp>
            <p:sp>
              <p:nvSpPr>
                <p:cNvPr id="98501" name="Line 610"/>
                <p:cNvSpPr>
                  <a:spLocks noChangeShapeType="1"/>
                </p:cNvSpPr>
                <p:nvPr/>
              </p:nvSpPr>
              <p:spPr bwMode="auto">
                <a:xfrm>
                  <a:off x="650" y="2309"/>
                  <a:ext cx="2" cy="1"/>
                </a:xfrm>
                <a:prstGeom prst="line">
                  <a:avLst/>
                </a:prstGeom>
                <a:noFill/>
                <a:ln w="1588">
                  <a:solidFill>
                    <a:srgbClr val="000000"/>
                  </a:solidFill>
                  <a:round/>
                  <a:headEnd/>
                  <a:tailEnd/>
                </a:ln>
              </p:spPr>
              <p:txBody>
                <a:bodyPr/>
                <a:lstStyle/>
                <a:p>
                  <a:endParaRPr lang="en-US"/>
                </a:p>
              </p:txBody>
            </p:sp>
            <p:sp>
              <p:nvSpPr>
                <p:cNvPr id="98502" name="Line 611"/>
                <p:cNvSpPr>
                  <a:spLocks noChangeShapeType="1"/>
                </p:cNvSpPr>
                <p:nvPr/>
              </p:nvSpPr>
              <p:spPr bwMode="auto">
                <a:xfrm>
                  <a:off x="652" y="2309"/>
                  <a:ext cx="1" cy="1"/>
                </a:xfrm>
                <a:prstGeom prst="line">
                  <a:avLst/>
                </a:prstGeom>
                <a:noFill/>
                <a:ln w="1588">
                  <a:solidFill>
                    <a:srgbClr val="000000"/>
                  </a:solidFill>
                  <a:round/>
                  <a:headEnd/>
                  <a:tailEnd/>
                </a:ln>
              </p:spPr>
              <p:txBody>
                <a:bodyPr/>
                <a:lstStyle/>
                <a:p>
                  <a:endParaRPr lang="en-US"/>
                </a:p>
              </p:txBody>
            </p:sp>
            <p:sp>
              <p:nvSpPr>
                <p:cNvPr id="98503" name="Line 612"/>
                <p:cNvSpPr>
                  <a:spLocks noChangeShapeType="1"/>
                </p:cNvSpPr>
                <p:nvPr/>
              </p:nvSpPr>
              <p:spPr bwMode="auto">
                <a:xfrm>
                  <a:off x="653" y="2309"/>
                  <a:ext cx="1" cy="1"/>
                </a:xfrm>
                <a:prstGeom prst="line">
                  <a:avLst/>
                </a:prstGeom>
                <a:noFill/>
                <a:ln w="1588">
                  <a:solidFill>
                    <a:srgbClr val="000000"/>
                  </a:solidFill>
                  <a:round/>
                  <a:headEnd/>
                  <a:tailEnd/>
                </a:ln>
              </p:spPr>
              <p:txBody>
                <a:bodyPr/>
                <a:lstStyle/>
                <a:p>
                  <a:endParaRPr lang="en-US"/>
                </a:p>
              </p:txBody>
            </p:sp>
            <p:sp>
              <p:nvSpPr>
                <p:cNvPr id="98504" name="Line 613"/>
                <p:cNvSpPr>
                  <a:spLocks noChangeShapeType="1"/>
                </p:cNvSpPr>
                <p:nvPr/>
              </p:nvSpPr>
              <p:spPr bwMode="auto">
                <a:xfrm>
                  <a:off x="654" y="2309"/>
                  <a:ext cx="2" cy="1"/>
                </a:xfrm>
                <a:prstGeom prst="line">
                  <a:avLst/>
                </a:prstGeom>
                <a:noFill/>
                <a:ln w="1588">
                  <a:solidFill>
                    <a:srgbClr val="000000"/>
                  </a:solidFill>
                  <a:round/>
                  <a:headEnd/>
                  <a:tailEnd/>
                </a:ln>
              </p:spPr>
              <p:txBody>
                <a:bodyPr/>
                <a:lstStyle/>
                <a:p>
                  <a:endParaRPr lang="en-US"/>
                </a:p>
              </p:txBody>
            </p:sp>
            <p:sp>
              <p:nvSpPr>
                <p:cNvPr id="98505" name="Line 614"/>
                <p:cNvSpPr>
                  <a:spLocks noChangeShapeType="1"/>
                </p:cNvSpPr>
                <p:nvPr/>
              </p:nvSpPr>
              <p:spPr bwMode="auto">
                <a:xfrm>
                  <a:off x="656" y="2309"/>
                  <a:ext cx="3" cy="1"/>
                </a:xfrm>
                <a:prstGeom prst="line">
                  <a:avLst/>
                </a:prstGeom>
                <a:noFill/>
                <a:ln w="1588">
                  <a:solidFill>
                    <a:srgbClr val="000000"/>
                  </a:solidFill>
                  <a:round/>
                  <a:headEnd/>
                  <a:tailEnd/>
                </a:ln>
              </p:spPr>
              <p:txBody>
                <a:bodyPr/>
                <a:lstStyle/>
                <a:p>
                  <a:endParaRPr lang="en-US"/>
                </a:p>
              </p:txBody>
            </p:sp>
            <p:sp>
              <p:nvSpPr>
                <p:cNvPr id="98506" name="Line 615"/>
                <p:cNvSpPr>
                  <a:spLocks noChangeShapeType="1"/>
                </p:cNvSpPr>
                <p:nvPr/>
              </p:nvSpPr>
              <p:spPr bwMode="auto">
                <a:xfrm>
                  <a:off x="659" y="2309"/>
                  <a:ext cx="1" cy="1"/>
                </a:xfrm>
                <a:prstGeom prst="line">
                  <a:avLst/>
                </a:prstGeom>
                <a:noFill/>
                <a:ln w="1588">
                  <a:solidFill>
                    <a:srgbClr val="000000"/>
                  </a:solidFill>
                  <a:round/>
                  <a:headEnd/>
                  <a:tailEnd/>
                </a:ln>
              </p:spPr>
              <p:txBody>
                <a:bodyPr/>
                <a:lstStyle/>
                <a:p>
                  <a:endParaRPr lang="en-US"/>
                </a:p>
              </p:txBody>
            </p:sp>
            <p:sp>
              <p:nvSpPr>
                <p:cNvPr id="98507" name="Line 616"/>
                <p:cNvSpPr>
                  <a:spLocks noChangeShapeType="1"/>
                </p:cNvSpPr>
                <p:nvPr/>
              </p:nvSpPr>
              <p:spPr bwMode="auto">
                <a:xfrm>
                  <a:off x="660" y="2309"/>
                  <a:ext cx="1" cy="1"/>
                </a:xfrm>
                <a:prstGeom prst="line">
                  <a:avLst/>
                </a:prstGeom>
                <a:noFill/>
                <a:ln w="1588">
                  <a:solidFill>
                    <a:srgbClr val="000000"/>
                  </a:solidFill>
                  <a:round/>
                  <a:headEnd/>
                  <a:tailEnd/>
                </a:ln>
              </p:spPr>
              <p:txBody>
                <a:bodyPr/>
                <a:lstStyle/>
                <a:p>
                  <a:endParaRPr lang="en-US"/>
                </a:p>
              </p:txBody>
            </p:sp>
            <p:sp>
              <p:nvSpPr>
                <p:cNvPr id="98508" name="Line 617"/>
                <p:cNvSpPr>
                  <a:spLocks noChangeShapeType="1"/>
                </p:cNvSpPr>
                <p:nvPr/>
              </p:nvSpPr>
              <p:spPr bwMode="auto">
                <a:xfrm>
                  <a:off x="661" y="2309"/>
                  <a:ext cx="2" cy="1"/>
                </a:xfrm>
                <a:prstGeom prst="line">
                  <a:avLst/>
                </a:prstGeom>
                <a:noFill/>
                <a:ln w="1588">
                  <a:solidFill>
                    <a:srgbClr val="000000"/>
                  </a:solidFill>
                  <a:round/>
                  <a:headEnd/>
                  <a:tailEnd/>
                </a:ln>
              </p:spPr>
              <p:txBody>
                <a:bodyPr/>
                <a:lstStyle/>
                <a:p>
                  <a:endParaRPr lang="en-US"/>
                </a:p>
              </p:txBody>
            </p:sp>
            <p:sp>
              <p:nvSpPr>
                <p:cNvPr id="98509" name="Line 618"/>
                <p:cNvSpPr>
                  <a:spLocks noChangeShapeType="1"/>
                </p:cNvSpPr>
                <p:nvPr/>
              </p:nvSpPr>
              <p:spPr bwMode="auto">
                <a:xfrm>
                  <a:off x="663" y="2309"/>
                  <a:ext cx="1" cy="1"/>
                </a:xfrm>
                <a:prstGeom prst="line">
                  <a:avLst/>
                </a:prstGeom>
                <a:noFill/>
                <a:ln w="1588">
                  <a:solidFill>
                    <a:srgbClr val="000000"/>
                  </a:solidFill>
                  <a:round/>
                  <a:headEnd/>
                  <a:tailEnd/>
                </a:ln>
              </p:spPr>
              <p:txBody>
                <a:bodyPr/>
                <a:lstStyle/>
                <a:p>
                  <a:endParaRPr lang="en-US"/>
                </a:p>
              </p:txBody>
            </p:sp>
            <p:sp>
              <p:nvSpPr>
                <p:cNvPr id="98510" name="Line 619"/>
                <p:cNvSpPr>
                  <a:spLocks noChangeShapeType="1"/>
                </p:cNvSpPr>
                <p:nvPr/>
              </p:nvSpPr>
              <p:spPr bwMode="auto">
                <a:xfrm>
                  <a:off x="664" y="2309"/>
                  <a:ext cx="1" cy="1"/>
                </a:xfrm>
                <a:prstGeom prst="line">
                  <a:avLst/>
                </a:prstGeom>
                <a:noFill/>
                <a:ln w="1588">
                  <a:solidFill>
                    <a:srgbClr val="000000"/>
                  </a:solidFill>
                  <a:round/>
                  <a:headEnd/>
                  <a:tailEnd/>
                </a:ln>
              </p:spPr>
              <p:txBody>
                <a:bodyPr/>
                <a:lstStyle/>
                <a:p>
                  <a:endParaRPr lang="en-US"/>
                </a:p>
              </p:txBody>
            </p:sp>
            <p:sp>
              <p:nvSpPr>
                <p:cNvPr id="98511" name="Line 620"/>
                <p:cNvSpPr>
                  <a:spLocks noChangeShapeType="1"/>
                </p:cNvSpPr>
                <p:nvPr/>
              </p:nvSpPr>
              <p:spPr bwMode="auto">
                <a:xfrm>
                  <a:off x="665" y="2309"/>
                  <a:ext cx="3" cy="1"/>
                </a:xfrm>
                <a:prstGeom prst="line">
                  <a:avLst/>
                </a:prstGeom>
                <a:noFill/>
                <a:ln w="1588">
                  <a:solidFill>
                    <a:srgbClr val="000000"/>
                  </a:solidFill>
                  <a:round/>
                  <a:headEnd/>
                  <a:tailEnd/>
                </a:ln>
              </p:spPr>
              <p:txBody>
                <a:bodyPr/>
                <a:lstStyle/>
                <a:p>
                  <a:endParaRPr lang="en-US"/>
                </a:p>
              </p:txBody>
            </p:sp>
            <p:sp>
              <p:nvSpPr>
                <p:cNvPr id="98512" name="Line 621"/>
                <p:cNvSpPr>
                  <a:spLocks noChangeShapeType="1"/>
                </p:cNvSpPr>
                <p:nvPr/>
              </p:nvSpPr>
              <p:spPr bwMode="auto">
                <a:xfrm>
                  <a:off x="668" y="2309"/>
                  <a:ext cx="1" cy="1"/>
                </a:xfrm>
                <a:prstGeom prst="line">
                  <a:avLst/>
                </a:prstGeom>
                <a:noFill/>
                <a:ln w="1588">
                  <a:solidFill>
                    <a:srgbClr val="000000"/>
                  </a:solidFill>
                  <a:round/>
                  <a:headEnd/>
                  <a:tailEnd/>
                </a:ln>
              </p:spPr>
              <p:txBody>
                <a:bodyPr/>
                <a:lstStyle/>
                <a:p>
                  <a:endParaRPr lang="en-US"/>
                </a:p>
              </p:txBody>
            </p:sp>
            <p:sp>
              <p:nvSpPr>
                <p:cNvPr id="98513" name="Line 622"/>
                <p:cNvSpPr>
                  <a:spLocks noChangeShapeType="1"/>
                </p:cNvSpPr>
                <p:nvPr/>
              </p:nvSpPr>
              <p:spPr bwMode="auto">
                <a:xfrm>
                  <a:off x="669" y="2309"/>
                  <a:ext cx="2" cy="1"/>
                </a:xfrm>
                <a:prstGeom prst="line">
                  <a:avLst/>
                </a:prstGeom>
                <a:noFill/>
                <a:ln w="1588">
                  <a:solidFill>
                    <a:srgbClr val="000000"/>
                  </a:solidFill>
                  <a:round/>
                  <a:headEnd/>
                  <a:tailEnd/>
                </a:ln>
              </p:spPr>
              <p:txBody>
                <a:bodyPr/>
                <a:lstStyle/>
                <a:p>
                  <a:endParaRPr lang="en-US"/>
                </a:p>
              </p:txBody>
            </p:sp>
            <p:sp>
              <p:nvSpPr>
                <p:cNvPr id="98514" name="Line 623"/>
                <p:cNvSpPr>
                  <a:spLocks noChangeShapeType="1"/>
                </p:cNvSpPr>
                <p:nvPr/>
              </p:nvSpPr>
              <p:spPr bwMode="auto">
                <a:xfrm>
                  <a:off x="671" y="2309"/>
                  <a:ext cx="1" cy="1"/>
                </a:xfrm>
                <a:prstGeom prst="line">
                  <a:avLst/>
                </a:prstGeom>
                <a:noFill/>
                <a:ln w="1588">
                  <a:solidFill>
                    <a:srgbClr val="000000"/>
                  </a:solidFill>
                  <a:round/>
                  <a:headEnd/>
                  <a:tailEnd/>
                </a:ln>
              </p:spPr>
              <p:txBody>
                <a:bodyPr/>
                <a:lstStyle/>
                <a:p>
                  <a:endParaRPr lang="en-US"/>
                </a:p>
              </p:txBody>
            </p:sp>
            <p:sp>
              <p:nvSpPr>
                <p:cNvPr id="98515" name="Line 624"/>
                <p:cNvSpPr>
                  <a:spLocks noChangeShapeType="1"/>
                </p:cNvSpPr>
                <p:nvPr/>
              </p:nvSpPr>
              <p:spPr bwMode="auto">
                <a:xfrm>
                  <a:off x="672" y="2309"/>
                  <a:ext cx="1" cy="1"/>
                </a:xfrm>
                <a:prstGeom prst="line">
                  <a:avLst/>
                </a:prstGeom>
                <a:noFill/>
                <a:ln w="1588">
                  <a:solidFill>
                    <a:srgbClr val="000000"/>
                  </a:solidFill>
                  <a:round/>
                  <a:headEnd/>
                  <a:tailEnd/>
                </a:ln>
              </p:spPr>
              <p:txBody>
                <a:bodyPr/>
                <a:lstStyle/>
                <a:p>
                  <a:endParaRPr lang="en-US"/>
                </a:p>
              </p:txBody>
            </p:sp>
            <p:sp>
              <p:nvSpPr>
                <p:cNvPr id="98516" name="Line 625"/>
                <p:cNvSpPr>
                  <a:spLocks noChangeShapeType="1"/>
                </p:cNvSpPr>
                <p:nvPr/>
              </p:nvSpPr>
              <p:spPr bwMode="auto">
                <a:xfrm>
                  <a:off x="673" y="2309"/>
                  <a:ext cx="2" cy="1"/>
                </a:xfrm>
                <a:prstGeom prst="line">
                  <a:avLst/>
                </a:prstGeom>
                <a:noFill/>
                <a:ln w="1588">
                  <a:solidFill>
                    <a:srgbClr val="000000"/>
                  </a:solidFill>
                  <a:round/>
                  <a:headEnd/>
                  <a:tailEnd/>
                </a:ln>
              </p:spPr>
              <p:txBody>
                <a:bodyPr/>
                <a:lstStyle/>
                <a:p>
                  <a:endParaRPr lang="en-US"/>
                </a:p>
              </p:txBody>
            </p:sp>
            <p:sp>
              <p:nvSpPr>
                <p:cNvPr id="98517" name="Line 626"/>
                <p:cNvSpPr>
                  <a:spLocks noChangeShapeType="1"/>
                </p:cNvSpPr>
                <p:nvPr/>
              </p:nvSpPr>
              <p:spPr bwMode="auto">
                <a:xfrm>
                  <a:off x="675" y="2309"/>
                  <a:ext cx="1" cy="1"/>
                </a:xfrm>
                <a:prstGeom prst="line">
                  <a:avLst/>
                </a:prstGeom>
                <a:noFill/>
                <a:ln w="1588">
                  <a:solidFill>
                    <a:srgbClr val="000000"/>
                  </a:solidFill>
                  <a:round/>
                  <a:headEnd/>
                  <a:tailEnd/>
                </a:ln>
              </p:spPr>
              <p:txBody>
                <a:bodyPr/>
                <a:lstStyle/>
                <a:p>
                  <a:endParaRPr lang="en-US"/>
                </a:p>
              </p:txBody>
            </p:sp>
            <p:sp>
              <p:nvSpPr>
                <p:cNvPr id="98518" name="Line 627"/>
                <p:cNvSpPr>
                  <a:spLocks noChangeShapeType="1"/>
                </p:cNvSpPr>
                <p:nvPr/>
              </p:nvSpPr>
              <p:spPr bwMode="auto">
                <a:xfrm>
                  <a:off x="676" y="2309"/>
                  <a:ext cx="3" cy="1"/>
                </a:xfrm>
                <a:prstGeom prst="line">
                  <a:avLst/>
                </a:prstGeom>
                <a:noFill/>
                <a:ln w="1588">
                  <a:solidFill>
                    <a:srgbClr val="000000"/>
                  </a:solidFill>
                  <a:round/>
                  <a:headEnd/>
                  <a:tailEnd/>
                </a:ln>
              </p:spPr>
              <p:txBody>
                <a:bodyPr/>
                <a:lstStyle/>
                <a:p>
                  <a:endParaRPr lang="en-US"/>
                </a:p>
              </p:txBody>
            </p:sp>
            <p:sp>
              <p:nvSpPr>
                <p:cNvPr id="98519" name="Line 628"/>
                <p:cNvSpPr>
                  <a:spLocks noChangeShapeType="1"/>
                </p:cNvSpPr>
                <p:nvPr/>
              </p:nvSpPr>
              <p:spPr bwMode="auto">
                <a:xfrm>
                  <a:off x="679" y="2309"/>
                  <a:ext cx="1" cy="1"/>
                </a:xfrm>
                <a:prstGeom prst="line">
                  <a:avLst/>
                </a:prstGeom>
                <a:noFill/>
                <a:ln w="1588">
                  <a:solidFill>
                    <a:srgbClr val="000000"/>
                  </a:solidFill>
                  <a:round/>
                  <a:headEnd/>
                  <a:tailEnd/>
                </a:ln>
              </p:spPr>
              <p:txBody>
                <a:bodyPr/>
                <a:lstStyle/>
                <a:p>
                  <a:endParaRPr lang="en-US"/>
                </a:p>
              </p:txBody>
            </p:sp>
            <p:sp>
              <p:nvSpPr>
                <p:cNvPr id="98520" name="Line 629"/>
                <p:cNvSpPr>
                  <a:spLocks noChangeShapeType="1"/>
                </p:cNvSpPr>
                <p:nvPr/>
              </p:nvSpPr>
              <p:spPr bwMode="auto">
                <a:xfrm>
                  <a:off x="680" y="2309"/>
                  <a:ext cx="2" cy="1"/>
                </a:xfrm>
                <a:prstGeom prst="line">
                  <a:avLst/>
                </a:prstGeom>
                <a:noFill/>
                <a:ln w="1588">
                  <a:solidFill>
                    <a:srgbClr val="000000"/>
                  </a:solidFill>
                  <a:round/>
                  <a:headEnd/>
                  <a:tailEnd/>
                </a:ln>
              </p:spPr>
              <p:txBody>
                <a:bodyPr/>
                <a:lstStyle/>
                <a:p>
                  <a:endParaRPr lang="en-US"/>
                </a:p>
              </p:txBody>
            </p:sp>
            <p:sp>
              <p:nvSpPr>
                <p:cNvPr id="98521" name="Line 630"/>
                <p:cNvSpPr>
                  <a:spLocks noChangeShapeType="1"/>
                </p:cNvSpPr>
                <p:nvPr/>
              </p:nvSpPr>
              <p:spPr bwMode="auto">
                <a:xfrm>
                  <a:off x="682" y="2309"/>
                  <a:ext cx="1" cy="1"/>
                </a:xfrm>
                <a:prstGeom prst="line">
                  <a:avLst/>
                </a:prstGeom>
                <a:noFill/>
                <a:ln w="1588">
                  <a:solidFill>
                    <a:srgbClr val="000000"/>
                  </a:solidFill>
                  <a:round/>
                  <a:headEnd/>
                  <a:tailEnd/>
                </a:ln>
              </p:spPr>
              <p:txBody>
                <a:bodyPr/>
                <a:lstStyle/>
                <a:p>
                  <a:endParaRPr lang="en-US"/>
                </a:p>
              </p:txBody>
            </p:sp>
            <p:sp>
              <p:nvSpPr>
                <p:cNvPr id="98522" name="Line 631"/>
                <p:cNvSpPr>
                  <a:spLocks noChangeShapeType="1"/>
                </p:cNvSpPr>
                <p:nvPr/>
              </p:nvSpPr>
              <p:spPr bwMode="auto">
                <a:xfrm>
                  <a:off x="683" y="2309"/>
                  <a:ext cx="1" cy="1"/>
                </a:xfrm>
                <a:prstGeom prst="line">
                  <a:avLst/>
                </a:prstGeom>
                <a:noFill/>
                <a:ln w="1588">
                  <a:solidFill>
                    <a:srgbClr val="000000"/>
                  </a:solidFill>
                  <a:round/>
                  <a:headEnd/>
                  <a:tailEnd/>
                </a:ln>
              </p:spPr>
              <p:txBody>
                <a:bodyPr/>
                <a:lstStyle/>
                <a:p>
                  <a:endParaRPr lang="en-US"/>
                </a:p>
              </p:txBody>
            </p:sp>
            <p:sp>
              <p:nvSpPr>
                <p:cNvPr id="98523" name="Line 632"/>
                <p:cNvSpPr>
                  <a:spLocks noChangeShapeType="1"/>
                </p:cNvSpPr>
                <p:nvPr/>
              </p:nvSpPr>
              <p:spPr bwMode="auto">
                <a:xfrm>
                  <a:off x="684" y="2309"/>
                  <a:ext cx="2" cy="1"/>
                </a:xfrm>
                <a:prstGeom prst="line">
                  <a:avLst/>
                </a:prstGeom>
                <a:noFill/>
                <a:ln w="1588">
                  <a:solidFill>
                    <a:srgbClr val="000000"/>
                  </a:solidFill>
                  <a:round/>
                  <a:headEnd/>
                  <a:tailEnd/>
                </a:ln>
              </p:spPr>
              <p:txBody>
                <a:bodyPr/>
                <a:lstStyle/>
                <a:p>
                  <a:endParaRPr lang="en-US"/>
                </a:p>
              </p:txBody>
            </p:sp>
            <p:sp>
              <p:nvSpPr>
                <p:cNvPr id="98524" name="Line 633"/>
                <p:cNvSpPr>
                  <a:spLocks noChangeShapeType="1"/>
                </p:cNvSpPr>
                <p:nvPr/>
              </p:nvSpPr>
              <p:spPr bwMode="auto">
                <a:xfrm>
                  <a:off x="686" y="2309"/>
                  <a:ext cx="2" cy="1"/>
                </a:xfrm>
                <a:prstGeom prst="line">
                  <a:avLst/>
                </a:prstGeom>
                <a:noFill/>
                <a:ln w="1588">
                  <a:solidFill>
                    <a:srgbClr val="000000"/>
                  </a:solidFill>
                  <a:round/>
                  <a:headEnd/>
                  <a:tailEnd/>
                </a:ln>
              </p:spPr>
              <p:txBody>
                <a:bodyPr/>
                <a:lstStyle/>
                <a:p>
                  <a:endParaRPr lang="en-US"/>
                </a:p>
              </p:txBody>
            </p:sp>
            <p:sp>
              <p:nvSpPr>
                <p:cNvPr id="98525" name="Line 634"/>
                <p:cNvSpPr>
                  <a:spLocks noChangeShapeType="1"/>
                </p:cNvSpPr>
                <p:nvPr/>
              </p:nvSpPr>
              <p:spPr bwMode="auto">
                <a:xfrm>
                  <a:off x="688" y="2309"/>
                  <a:ext cx="2" cy="1"/>
                </a:xfrm>
                <a:prstGeom prst="line">
                  <a:avLst/>
                </a:prstGeom>
                <a:noFill/>
                <a:ln w="1588">
                  <a:solidFill>
                    <a:srgbClr val="000000"/>
                  </a:solidFill>
                  <a:round/>
                  <a:headEnd/>
                  <a:tailEnd/>
                </a:ln>
              </p:spPr>
              <p:txBody>
                <a:bodyPr/>
                <a:lstStyle/>
                <a:p>
                  <a:endParaRPr lang="en-US"/>
                </a:p>
              </p:txBody>
            </p:sp>
            <p:sp>
              <p:nvSpPr>
                <p:cNvPr id="98526" name="Line 635"/>
                <p:cNvSpPr>
                  <a:spLocks noChangeShapeType="1"/>
                </p:cNvSpPr>
                <p:nvPr/>
              </p:nvSpPr>
              <p:spPr bwMode="auto">
                <a:xfrm>
                  <a:off x="690" y="2309"/>
                  <a:ext cx="1" cy="1"/>
                </a:xfrm>
                <a:prstGeom prst="line">
                  <a:avLst/>
                </a:prstGeom>
                <a:noFill/>
                <a:ln w="1588">
                  <a:solidFill>
                    <a:srgbClr val="000000"/>
                  </a:solidFill>
                  <a:round/>
                  <a:headEnd/>
                  <a:tailEnd/>
                </a:ln>
              </p:spPr>
              <p:txBody>
                <a:bodyPr/>
                <a:lstStyle/>
                <a:p>
                  <a:endParaRPr lang="en-US"/>
                </a:p>
              </p:txBody>
            </p:sp>
            <p:sp>
              <p:nvSpPr>
                <p:cNvPr id="98527" name="Line 636"/>
                <p:cNvSpPr>
                  <a:spLocks noChangeShapeType="1"/>
                </p:cNvSpPr>
                <p:nvPr/>
              </p:nvSpPr>
              <p:spPr bwMode="auto">
                <a:xfrm>
                  <a:off x="691" y="2309"/>
                  <a:ext cx="2" cy="1"/>
                </a:xfrm>
                <a:prstGeom prst="line">
                  <a:avLst/>
                </a:prstGeom>
                <a:noFill/>
                <a:ln w="1588">
                  <a:solidFill>
                    <a:srgbClr val="000000"/>
                  </a:solidFill>
                  <a:round/>
                  <a:headEnd/>
                  <a:tailEnd/>
                </a:ln>
              </p:spPr>
              <p:txBody>
                <a:bodyPr/>
                <a:lstStyle/>
                <a:p>
                  <a:endParaRPr lang="en-US"/>
                </a:p>
              </p:txBody>
            </p:sp>
            <p:sp>
              <p:nvSpPr>
                <p:cNvPr id="98528" name="Line 637"/>
                <p:cNvSpPr>
                  <a:spLocks noChangeShapeType="1"/>
                </p:cNvSpPr>
                <p:nvPr/>
              </p:nvSpPr>
              <p:spPr bwMode="auto">
                <a:xfrm>
                  <a:off x="693" y="2309"/>
                  <a:ext cx="1" cy="1"/>
                </a:xfrm>
                <a:prstGeom prst="line">
                  <a:avLst/>
                </a:prstGeom>
                <a:noFill/>
                <a:ln w="1588">
                  <a:solidFill>
                    <a:srgbClr val="000000"/>
                  </a:solidFill>
                  <a:round/>
                  <a:headEnd/>
                  <a:tailEnd/>
                </a:ln>
              </p:spPr>
              <p:txBody>
                <a:bodyPr/>
                <a:lstStyle/>
                <a:p>
                  <a:endParaRPr lang="en-US"/>
                </a:p>
              </p:txBody>
            </p:sp>
            <p:sp>
              <p:nvSpPr>
                <p:cNvPr id="98529" name="Line 638"/>
                <p:cNvSpPr>
                  <a:spLocks noChangeShapeType="1"/>
                </p:cNvSpPr>
                <p:nvPr/>
              </p:nvSpPr>
              <p:spPr bwMode="auto">
                <a:xfrm>
                  <a:off x="694" y="2309"/>
                  <a:ext cx="1" cy="1"/>
                </a:xfrm>
                <a:prstGeom prst="line">
                  <a:avLst/>
                </a:prstGeom>
                <a:noFill/>
                <a:ln w="1588">
                  <a:solidFill>
                    <a:srgbClr val="000000"/>
                  </a:solidFill>
                  <a:round/>
                  <a:headEnd/>
                  <a:tailEnd/>
                </a:ln>
              </p:spPr>
              <p:txBody>
                <a:bodyPr/>
                <a:lstStyle/>
                <a:p>
                  <a:endParaRPr lang="en-US"/>
                </a:p>
              </p:txBody>
            </p:sp>
            <p:sp>
              <p:nvSpPr>
                <p:cNvPr id="98530" name="Line 639"/>
                <p:cNvSpPr>
                  <a:spLocks noChangeShapeType="1"/>
                </p:cNvSpPr>
                <p:nvPr/>
              </p:nvSpPr>
              <p:spPr bwMode="auto">
                <a:xfrm>
                  <a:off x="695" y="2309"/>
                  <a:ext cx="2" cy="1"/>
                </a:xfrm>
                <a:prstGeom prst="line">
                  <a:avLst/>
                </a:prstGeom>
                <a:noFill/>
                <a:ln w="1588">
                  <a:solidFill>
                    <a:srgbClr val="000000"/>
                  </a:solidFill>
                  <a:round/>
                  <a:headEnd/>
                  <a:tailEnd/>
                </a:ln>
              </p:spPr>
              <p:txBody>
                <a:bodyPr/>
                <a:lstStyle/>
                <a:p>
                  <a:endParaRPr lang="en-US"/>
                </a:p>
              </p:txBody>
            </p:sp>
            <p:sp>
              <p:nvSpPr>
                <p:cNvPr id="98531" name="Line 640"/>
                <p:cNvSpPr>
                  <a:spLocks noChangeShapeType="1"/>
                </p:cNvSpPr>
                <p:nvPr/>
              </p:nvSpPr>
              <p:spPr bwMode="auto">
                <a:xfrm>
                  <a:off x="697" y="2309"/>
                  <a:ext cx="2" cy="1"/>
                </a:xfrm>
                <a:prstGeom prst="line">
                  <a:avLst/>
                </a:prstGeom>
                <a:noFill/>
                <a:ln w="1588">
                  <a:solidFill>
                    <a:srgbClr val="000000"/>
                  </a:solidFill>
                  <a:round/>
                  <a:headEnd/>
                  <a:tailEnd/>
                </a:ln>
              </p:spPr>
              <p:txBody>
                <a:bodyPr/>
                <a:lstStyle/>
                <a:p>
                  <a:endParaRPr lang="en-US"/>
                </a:p>
              </p:txBody>
            </p:sp>
            <p:sp>
              <p:nvSpPr>
                <p:cNvPr id="98532" name="Line 641"/>
                <p:cNvSpPr>
                  <a:spLocks noChangeShapeType="1"/>
                </p:cNvSpPr>
                <p:nvPr/>
              </p:nvSpPr>
              <p:spPr bwMode="auto">
                <a:xfrm>
                  <a:off x="699" y="2309"/>
                  <a:ext cx="2" cy="1"/>
                </a:xfrm>
                <a:prstGeom prst="line">
                  <a:avLst/>
                </a:prstGeom>
                <a:noFill/>
                <a:ln w="1588">
                  <a:solidFill>
                    <a:srgbClr val="000000"/>
                  </a:solidFill>
                  <a:round/>
                  <a:headEnd/>
                  <a:tailEnd/>
                </a:ln>
              </p:spPr>
              <p:txBody>
                <a:bodyPr/>
                <a:lstStyle/>
                <a:p>
                  <a:endParaRPr lang="en-US"/>
                </a:p>
              </p:txBody>
            </p:sp>
            <p:sp>
              <p:nvSpPr>
                <p:cNvPr id="98533" name="Line 642"/>
                <p:cNvSpPr>
                  <a:spLocks noChangeShapeType="1"/>
                </p:cNvSpPr>
                <p:nvPr/>
              </p:nvSpPr>
              <p:spPr bwMode="auto">
                <a:xfrm>
                  <a:off x="701" y="2309"/>
                  <a:ext cx="1" cy="1"/>
                </a:xfrm>
                <a:prstGeom prst="line">
                  <a:avLst/>
                </a:prstGeom>
                <a:noFill/>
                <a:ln w="1588">
                  <a:solidFill>
                    <a:srgbClr val="000000"/>
                  </a:solidFill>
                  <a:round/>
                  <a:headEnd/>
                  <a:tailEnd/>
                </a:ln>
              </p:spPr>
              <p:txBody>
                <a:bodyPr/>
                <a:lstStyle/>
                <a:p>
                  <a:endParaRPr lang="en-US"/>
                </a:p>
              </p:txBody>
            </p:sp>
            <p:sp>
              <p:nvSpPr>
                <p:cNvPr id="98534" name="Line 643"/>
                <p:cNvSpPr>
                  <a:spLocks noChangeShapeType="1"/>
                </p:cNvSpPr>
                <p:nvPr/>
              </p:nvSpPr>
              <p:spPr bwMode="auto">
                <a:xfrm>
                  <a:off x="702" y="2309"/>
                  <a:ext cx="1" cy="1"/>
                </a:xfrm>
                <a:prstGeom prst="line">
                  <a:avLst/>
                </a:prstGeom>
                <a:noFill/>
                <a:ln w="1588">
                  <a:solidFill>
                    <a:srgbClr val="000000"/>
                  </a:solidFill>
                  <a:round/>
                  <a:headEnd/>
                  <a:tailEnd/>
                </a:ln>
              </p:spPr>
              <p:txBody>
                <a:bodyPr/>
                <a:lstStyle/>
                <a:p>
                  <a:endParaRPr lang="en-US"/>
                </a:p>
              </p:txBody>
            </p:sp>
            <p:sp>
              <p:nvSpPr>
                <p:cNvPr id="98535" name="Line 644"/>
                <p:cNvSpPr>
                  <a:spLocks noChangeShapeType="1"/>
                </p:cNvSpPr>
                <p:nvPr/>
              </p:nvSpPr>
              <p:spPr bwMode="auto">
                <a:xfrm>
                  <a:off x="703" y="2309"/>
                  <a:ext cx="2" cy="1"/>
                </a:xfrm>
                <a:prstGeom prst="line">
                  <a:avLst/>
                </a:prstGeom>
                <a:noFill/>
                <a:ln w="1588">
                  <a:solidFill>
                    <a:srgbClr val="000000"/>
                  </a:solidFill>
                  <a:round/>
                  <a:headEnd/>
                  <a:tailEnd/>
                </a:ln>
              </p:spPr>
              <p:txBody>
                <a:bodyPr/>
                <a:lstStyle/>
                <a:p>
                  <a:endParaRPr lang="en-US"/>
                </a:p>
              </p:txBody>
            </p:sp>
            <p:sp>
              <p:nvSpPr>
                <p:cNvPr id="98536" name="Line 645"/>
                <p:cNvSpPr>
                  <a:spLocks noChangeShapeType="1"/>
                </p:cNvSpPr>
                <p:nvPr/>
              </p:nvSpPr>
              <p:spPr bwMode="auto">
                <a:xfrm>
                  <a:off x="705" y="2309"/>
                  <a:ext cx="1" cy="1"/>
                </a:xfrm>
                <a:prstGeom prst="line">
                  <a:avLst/>
                </a:prstGeom>
                <a:noFill/>
                <a:ln w="1588">
                  <a:solidFill>
                    <a:srgbClr val="000000"/>
                  </a:solidFill>
                  <a:round/>
                  <a:headEnd/>
                  <a:tailEnd/>
                </a:ln>
              </p:spPr>
              <p:txBody>
                <a:bodyPr/>
                <a:lstStyle/>
                <a:p>
                  <a:endParaRPr lang="en-US"/>
                </a:p>
              </p:txBody>
            </p:sp>
            <p:sp>
              <p:nvSpPr>
                <p:cNvPr id="98537" name="Line 646"/>
                <p:cNvSpPr>
                  <a:spLocks noChangeShapeType="1"/>
                </p:cNvSpPr>
                <p:nvPr/>
              </p:nvSpPr>
              <p:spPr bwMode="auto">
                <a:xfrm>
                  <a:off x="706" y="2309"/>
                  <a:ext cx="3" cy="1"/>
                </a:xfrm>
                <a:prstGeom prst="line">
                  <a:avLst/>
                </a:prstGeom>
                <a:noFill/>
                <a:ln w="1588">
                  <a:solidFill>
                    <a:srgbClr val="000000"/>
                  </a:solidFill>
                  <a:round/>
                  <a:headEnd/>
                  <a:tailEnd/>
                </a:ln>
              </p:spPr>
              <p:txBody>
                <a:bodyPr/>
                <a:lstStyle/>
                <a:p>
                  <a:endParaRPr lang="en-US"/>
                </a:p>
              </p:txBody>
            </p:sp>
            <p:sp>
              <p:nvSpPr>
                <p:cNvPr id="98538" name="Line 647"/>
                <p:cNvSpPr>
                  <a:spLocks noChangeShapeType="1"/>
                </p:cNvSpPr>
                <p:nvPr/>
              </p:nvSpPr>
              <p:spPr bwMode="auto">
                <a:xfrm>
                  <a:off x="709" y="2309"/>
                  <a:ext cx="1" cy="1"/>
                </a:xfrm>
                <a:prstGeom prst="line">
                  <a:avLst/>
                </a:prstGeom>
                <a:noFill/>
                <a:ln w="1588">
                  <a:solidFill>
                    <a:srgbClr val="000000"/>
                  </a:solidFill>
                  <a:round/>
                  <a:headEnd/>
                  <a:tailEnd/>
                </a:ln>
              </p:spPr>
              <p:txBody>
                <a:bodyPr/>
                <a:lstStyle/>
                <a:p>
                  <a:endParaRPr lang="en-US"/>
                </a:p>
              </p:txBody>
            </p:sp>
            <p:sp>
              <p:nvSpPr>
                <p:cNvPr id="98539" name="Line 648"/>
                <p:cNvSpPr>
                  <a:spLocks noChangeShapeType="1"/>
                </p:cNvSpPr>
                <p:nvPr/>
              </p:nvSpPr>
              <p:spPr bwMode="auto">
                <a:xfrm>
                  <a:off x="710" y="2309"/>
                  <a:ext cx="2" cy="1"/>
                </a:xfrm>
                <a:prstGeom prst="line">
                  <a:avLst/>
                </a:prstGeom>
                <a:noFill/>
                <a:ln w="1588">
                  <a:solidFill>
                    <a:srgbClr val="000000"/>
                  </a:solidFill>
                  <a:round/>
                  <a:headEnd/>
                  <a:tailEnd/>
                </a:ln>
              </p:spPr>
              <p:txBody>
                <a:bodyPr/>
                <a:lstStyle/>
                <a:p>
                  <a:endParaRPr lang="en-US"/>
                </a:p>
              </p:txBody>
            </p:sp>
            <p:sp>
              <p:nvSpPr>
                <p:cNvPr id="98540" name="Line 649"/>
                <p:cNvSpPr>
                  <a:spLocks noChangeShapeType="1"/>
                </p:cNvSpPr>
                <p:nvPr/>
              </p:nvSpPr>
              <p:spPr bwMode="auto">
                <a:xfrm>
                  <a:off x="712" y="2309"/>
                  <a:ext cx="1" cy="1"/>
                </a:xfrm>
                <a:prstGeom prst="line">
                  <a:avLst/>
                </a:prstGeom>
                <a:noFill/>
                <a:ln w="1588">
                  <a:solidFill>
                    <a:srgbClr val="000000"/>
                  </a:solidFill>
                  <a:round/>
                  <a:headEnd/>
                  <a:tailEnd/>
                </a:ln>
              </p:spPr>
              <p:txBody>
                <a:bodyPr/>
                <a:lstStyle/>
                <a:p>
                  <a:endParaRPr lang="en-US"/>
                </a:p>
              </p:txBody>
            </p:sp>
            <p:sp>
              <p:nvSpPr>
                <p:cNvPr id="98541" name="Line 650"/>
                <p:cNvSpPr>
                  <a:spLocks noChangeShapeType="1"/>
                </p:cNvSpPr>
                <p:nvPr/>
              </p:nvSpPr>
              <p:spPr bwMode="auto">
                <a:xfrm>
                  <a:off x="713" y="2309"/>
                  <a:ext cx="1" cy="1"/>
                </a:xfrm>
                <a:prstGeom prst="line">
                  <a:avLst/>
                </a:prstGeom>
                <a:noFill/>
                <a:ln w="1588">
                  <a:solidFill>
                    <a:srgbClr val="000000"/>
                  </a:solidFill>
                  <a:round/>
                  <a:headEnd/>
                  <a:tailEnd/>
                </a:ln>
              </p:spPr>
              <p:txBody>
                <a:bodyPr/>
                <a:lstStyle/>
                <a:p>
                  <a:endParaRPr lang="en-US"/>
                </a:p>
              </p:txBody>
            </p:sp>
            <p:sp>
              <p:nvSpPr>
                <p:cNvPr id="98542" name="Line 651"/>
                <p:cNvSpPr>
                  <a:spLocks noChangeShapeType="1"/>
                </p:cNvSpPr>
                <p:nvPr/>
              </p:nvSpPr>
              <p:spPr bwMode="auto">
                <a:xfrm>
                  <a:off x="714" y="2309"/>
                  <a:ext cx="2" cy="1"/>
                </a:xfrm>
                <a:prstGeom prst="line">
                  <a:avLst/>
                </a:prstGeom>
                <a:noFill/>
                <a:ln w="1588">
                  <a:solidFill>
                    <a:srgbClr val="000000"/>
                  </a:solidFill>
                  <a:round/>
                  <a:headEnd/>
                  <a:tailEnd/>
                </a:ln>
              </p:spPr>
              <p:txBody>
                <a:bodyPr/>
                <a:lstStyle/>
                <a:p>
                  <a:endParaRPr lang="en-US"/>
                </a:p>
              </p:txBody>
            </p:sp>
            <p:sp>
              <p:nvSpPr>
                <p:cNvPr id="98543" name="Line 652"/>
                <p:cNvSpPr>
                  <a:spLocks noChangeShapeType="1"/>
                </p:cNvSpPr>
                <p:nvPr/>
              </p:nvSpPr>
              <p:spPr bwMode="auto">
                <a:xfrm>
                  <a:off x="716" y="2309"/>
                  <a:ext cx="1" cy="1"/>
                </a:xfrm>
                <a:prstGeom prst="line">
                  <a:avLst/>
                </a:prstGeom>
                <a:noFill/>
                <a:ln w="1588">
                  <a:solidFill>
                    <a:srgbClr val="000000"/>
                  </a:solidFill>
                  <a:round/>
                  <a:headEnd/>
                  <a:tailEnd/>
                </a:ln>
              </p:spPr>
              <p:txBody>
                <a:bodyPr/>
                <a:lstStyle/>
                <a:p>
                  <a:endParaRPr lang="en-US"/>
                </a:p>
              </p:txBody>
            </p:sp>
            <p:sp>
              <p:nvSpPr>
                <p:cNvPr id="98544" name="Line 653"/>
                <p:cNvSpPr>
                  <a:spLocks noChangeShapeType="1"/>
                </p:cNvSpPr>
                <p:nvPr/>
              </p:nvSpPr>
              <p:spPr bwMode="auto">
                <a:xfrm>
                  <a:off x="717" y="2309"/>
                  <a:ext cx="3" cy="1"/>
                </a:xfrm>
                <a:prstGeom prst="line">
                  <a:avLst/>
                </a:prstGeom>
                <a:noFill/>
                <a:ln w="1588">
                  <a:solidFill>
                    <a:srgbClr val="000000"/>
                  </a:solidFill>
                  <a:round/>
                  <a:headEnd/>
                  <a:tailEnd/>
                </a:ln>
              </p:spPr>
              <p:txBody>
                <a:bodyPr/>
                <a:lstStyle/>
                <a:p>
                  <a:endParaRPr lang="en-US"/>
                </a:p>
              </p:txBody>
            </p:sp>
            <p:sp>
              <p:nvSpPr>
                <p:cNvPr id="98545" name="Line 654"/>
                <p:cNvSpPr>
                  <a:spLocks noChangeShapeType="1"/>
                </p:cNvSpPr>
                <p:nvPr/>
              </p:nvSpPr>
              <p:spPr bwMode="auto">
                <a:xfrm>
                  <a:off x="720" y="2309"/>
                  <a:ext cx="1" cy="1"/>
                </a:xfrm>
                <a:prstGeom prst="line">
                  <a:avLst/>
                </a:prstGeom>
                <a:noFill/>
                <a:ln w="1588">
                  <a:solidFill>
                    <a:srgbClr val="000000"/>
                  </a:solidFill>
                  <a:round/>
                  <a:headEnd/>
                  <a:tailEnd/>
                </a:ln>
              </p:spPr>
              <p:txBody>
                <a:bodyPr/>
                <a:lstStyle/>
                <a:p>
                  <a:endParaRPr lang="en-US"/>
                </a:p>
              </p:txBody>
            </p:sp>
            <p:sp>
              <p:nvSpPr>
                <p:cNvPr id="98546" name="Line 655"/>
                <p:cNvSpPr>
                  <a:spLocks noChangeShapeType="1"/>
                </p:cNvSpPr>
                <p:nvPr/>
              </p:nvSpPr>
              <p:spPr bwMode="auto">
                <a:xfrm>
                  <a:off x="721" y="2309"/>
                  <a:ext cx="1" cy="1"/>
                </a:xfrm>
                <a:prstGeom prst="line">
                  <a:avLst/>
                </a:prstGeom>
                <a:noFill/>
                <a:ln w="1588">
                  <a:solidFill>
                    <a:srgbClr val="000000"/>
                  </a:solidFill>
                  <a:round/>
                  <a:headEnd/>
                  <a:tailEnd/>
                </a:ln>
              </p:spPr>
              <p:txBody>
                <a:bodyPr/>
                <a:lstStyle/>
                <a:p>
                  <a:endParaRPr lang="en-US"/>
                </a:p>
              </p:txBody>
            </p:sp>
            <p:sp>
              <p:nvSpPr>
                <p:cNvPr id="98547" name="Line 656"/>
                <p:cNvSpPr>
                  <a:spLocks noChangeShapeType="1"/>
                </p:cNvSpPr>
                <p:nvPr/>
              </p:nvSpPr>
              <p:spPr bwMode="auto">
                <a:xfrm>
                  <a:off x="722" y="2309"/>
                  <a:ext cx="2" cy="1"/>
                </a:xfrm>
                <a:prstGeom prst="line">
                  <a:avLst/>
                </a:prstGeom>
                <a:noFill/>
                <a:ln w="1588">
                  <a:solidFill>
                    <a:srgbClr val="000000"/>
                  </a:solidFill>
                  <a:round/>
                  <a:headEnd/>
                  <a:tailEnd/>
                </a:ln>
              </p:spPr>
              <p:txBody>
                <a:bodyPr/>
                <a:lstStyle/>
                <a:p>
                  <a:endParaRPr lang="en-US"/>
                </a:p>
              </p:txBody>
            </p:sp>
            <p:sp>
              <p:nvSpPr>
                <p:cNvPr id="98548" name="Line 657"/>
                <p:cNvSpPr>
                  <a:spLocks noChangeShapeType="1"/>
                </p:cNvSpPr>
                <p:nvPr/>
              </p:nvSpPr>
              <p:spPr bwMode="auto">
                <a:xfrm>
                  <a:off x="724" y="2309"/>
                  <a:ext cx="1" cy="1"/>
                </a:xfrm>
                <a:prstGeom prst="line">
                  <a:avLst/>
                </a:prstGeom>
                <a:noFill/>
                <a:ln w="1588">
                  <a:solidFill>
                    <a:srgbClr val="000000"/>
                  </a:solidFill>
                  <a:round/>
                  <a:headEnd/>
                  <a:tailEnd/>
                </a:ln>
              </p:spPr>
              <p:txBody>
                <a:bodyPr/>
                <a:lstStyle/>
                <a:p>
                  <a:endParaRPr lang="en-US"/>
                </a:p>
              </p:txBody>
            </p:sp>
            <p:sp>
              <p:nvSpPr>
                <p:cNvPr id="98549" name="Line 658"/>
                <p:cNvSpPr>
                  <a:spLocks noChangeShapeType="1"/>
                </p:cNvSpPr>
                <p:nvPr/>
              </p:nvSpPr>
              <p:spPr bwMode="auto">
                <a:xfrm>
                  <a:off x="725" y="2309"/>
                  <a:ext cx="1" cy="1"/>
                </a:xfrm>
                <a:prstGeom prst="line">
                  <a:avLst/>
                </a:prstGeom>
                <a:noFill/>
                <a:ln w="1588">
                  <a:solidFill>
                    <a:srgbClr val="000000"/>
                  </a:solidFill>
                  <a:round/>
                  <a:headEnd/>
                  <a:tailEnd/>
                </a:ln>
              </p:spPr>
              <p:txBody>
                <a:bodyPr/>
                <a:lstStyle/>
                <a:p>
                  <a:endParaRPr lang="en-US"/>
                </a:p>
              </p:txBody>
            </p:sp>
            <p:sp>
              <p:nvSpPr>
                <p:cNvPr id="98550" name="Line 659"/>
                <p:cNvSpPr>
                  <a:spLocks noChangeShapeType="1"/>
                </p:cNvSpPr>
                <p:nvPr/>
              </p:nvSpPr>
              <p:spPr bwMode="auto">
                <a:xfrm>
                  <a:off x="726" y="2309"/>
                  <a:ext cx="2" cy="1"/>
                </a:xfrm>
                <a:prstGeom prst="line">
                  <a:avLst/>
                </a:prstGeom>
                <a:noFill/>
                <a:ln w="1588">
                  <a:solidFill>
                    <a:srgbClr val="000000"/>
                  </a:solidFill>
                  <a:round/>
                  <a:headEnd/>
                  <a:tailEnd/>
                </a:ln>
              </p:spPr>
              <p:txBody>
                <a:bodyPr/>
                <a:lstStyle/>
                <a:p>
                  <a:endParaRPr lang="en-US"/>
                </a:p>
              </p:txBody>
            </p:sp>
            <p:sp>
              <p:nvSpPr>
                <p:cNvPr id="98551" name="Line 660"/>
                <p:cNvSpPr>
                  <a:spLocks noChangeShapeType="1"/>
                </p:cNvSpPr>
                <p:nvPr/>
              </p:nvSpPr>
              <p:spPr bwMode="auto">
                <a:xfrm>
                  <a:off x="728" y="2309"/>
                  <a:ext cx="3" cy="1"/>
                </a:xfrm>
                <a:prstGeom prst="line">
                  <a:avLst/>
                </a:prstGeom>
                <a:noFill/>
                <a:ln w="1588">
                  <a:solidFill>
                    <a:srgbClr val="000000"/>
                  </a:solidFill>
                  <a:round/>
                  <a:headEnd/>
                  <a:tailEnd/>
                </a:ln>
              </p:spPr>
              <p:txBody>
                <a:bodyPr/>
                <a:lstStyle/>
                <a:p>
                  <a:endParaRPr lang="en-US"/>
                </a:p>
              </p:txBody>
            </p:sp>
            <p:sp>
              <p:nvSpPr>
                <p:cNvPr id="98552" name="Line 661"/>
                <p:cNvSpPr>
                  <a:spLocks noChangeShapeType="1"/>
                </p:cNvSpPr>
                <p:nvPr/>
              </p:nvSpPr>
              <p:spPr bwMode="auto">
                <a:xfrm>
                  <a:off x="731" y="2309"/>
                  <a:ext cx="1" cy="1"/>
                </a:xfrm>
                <a:prstGeom prst="line">
                  <a:avLst/>
                </a:prstGeom>
                <a:noFill/>
                <a:ln w="1588">
                  <a:solidFill>
                    <a:srgbClr val="000000"/>
                  </a:solidFill>
                  <a:round/>
                  <a:headEnd/>
                  <a:tailEnd/>
                </a:ln>
              </p:spPr>
              <p:txBody>
                <a:bodyPr/>
                <a:lstStyle/>
                <a:p>
                  <a:endParaRPr lang="en-US"/>
                </a:p>
              </p:txBody>
            </p:sp>
            <p:sp>
              <p:nvSpPr>
                <p:cNvPr id="98553" name="Line 662"/>
                <p:cNvSpPr>
                  <a:spLocks noChangeShapeType="1"/>
                </p:cNvSpPr>
                <p:nvPr/>
              </p:nvSpPr>
              <p:spPr bwMode="auto">
                <a:xfrm>
                  <a:off x="732" y="2309"/>
                  <a:ext cx="1" cy="1"/>
                </a:xfrm>
                <a:prstGeom prst="line">
                  <a:avLst/>
                </a:prstGeom>
                <a:noFill/>
                <a:ln w="1588">
                  <a:solidFill>
                    <a:srgbClr val="000000"/>
                  </a:solidFill>
                  <a:round/>
                  <a:headEnd/>
                  <a:tailEnd/>
                </a:ln>
              </p:spPr>
              <p:txBody>
                <a:bodyPr/>
                <a:lstStyle/>
                <a:p>
                  <a:endParaRPr lang="en-US"/>
                </a:p>
              </p:txBody>
            </p:sp>
            <p:sp>
              <p:nvSpPr>
                <p:cNvPr id="98554" name="Line 663"/>
                <p:cNvSpPr>
                  <a:spLocks noChangeShapeType="1"/>
                </p:cNvSpPr>
                <p:nvPr/>
              </p:nvSpPr>
              <p:spPr bwMode="auto">
                <a:xfrm>
                  <a:off x="733" y="2309"/>
                  <a:ext cx="2" cy="1"/>
                </a:xfrm>
                <a:prstGeom prst="line">
                  <a:avLst/>
                </a:prstGeom>
                <a:noFill/>
                <a:ln w="1588">
                  <a:solidFill>
                    <a:srgbClr val="000000"/>
                  </a:solidFill>
                  <a:round/>
                  <a:headEnd/>
                  <a:tailEnd/>
                </a:ln>
              </p:spPr>
              <p:txBody>
                <a:bodyPr/>
                <a:lstStyle/>
                <a:p>
                  <a:endParaRPr lang="en-US"/>
                </a:p>
              </p:txBody>
            </p:sp>
            <p:sp>
              <p:nvSpPr>
                <p:cNvPr id="98555" name="Line 664"/>
                <p:cNvSpPr>
                  <a:spLocks noChangeShapeType="1"/>
                </p:cNvSpPr>
                <p:nvPr/>
              </p:nvSpPr>
              <p:spPr bwMode="auto">
                <a:xfrm>
                  <a:off x="735" y="2309"/>
                  <a:ext cx="1" cy="1"/>
                </a:xfrm>
                <a:prstGeom prst="line">
                  <a:avLst/>
                </a:prstGeom>
                <a:noFill/>
                <a:ln w="1588">
                  <a:solidFill>
                    <a:srgbClr val="000000"/>
                  </a:solidFill>
                  <a:round/>
                  <a:headEnd/>
                  <a:tailEnd/>
                </a:ln>
              </p:spPr>
              <p:txBody>
                <a:bodyPr/>
                <a:lstStyle/>
                <a:p>
                  <a:endParaRPr lang="en-US"/>
                </a:p>
              </p:txBody>
            </p:sp>
            <p:sp>
              <p:nvSpPr>
                <p:cNvPr id="98556" name="Line 665"/>
                <p:cNvSpPr>
                  <a:spLocks noChangeShapeType="1"/>
                </p:cNvSpPr>
                <p:nvPr/>
              </p:nvSpPr>
              <p:spPr bwMode="auto">
                <a:xfrm>
                  <a:off x="736" y="2309"/>
                  <a:ext cx="1" cy="1"/>
                </a:xfrm>
                <a:prstGeom prst="line">
                  <a:avLst/>
                </a:prstGeom>
                <a:noFill/>
                <a:ln w="1588">
                  <a:solidFill>
                    <a:srgbClr val="000000"/>
                  </a:solidFill>
                  <a:round/>
                  <a:headEnd/>
                  <a:tailEnd/>
                </a:ln>
              </p:spPr>
              <p:txBody>
                <a:bodyPr/>
                <a:lstStyle/>
                <a:p>
                  <a:endParaRPr lang="en-US"/>
                </a:p>
              </p:txBody>
            </p:sp>
            <p:sp>
              <p:nvSpPr>
                <p:cNvPr id="98557" name="Line 666"/>
                <p:cNvSpPr>
                  <a:spLocks noChangeShapeType="1"/>
                </p:cNvSpPr>
                <p:nvPr/>
              </p:nvSpPr>
              <p:spPr bwMode="auto">
                <a:xfrm>
                  <a:off x="737" y="2309"/>
                  <a:ext cx="3" cy="1"/>
                </a:xfrm>
                <a:prstGeom prst="line">
                  <a:avLst/>
                </a:prstGeom>
                <a:noFill/>
                <a:ln w="1588">
                  <a:solidFill>
                    <a:srgbClr val="000000"/>
                  </a:solidFill>
                  <a:round/>
                  <a:headEnd/>
                  <a:tailEnd/>
                </a:ln>
              </p:spPr>
              <p:txBody>
                <a:bodyPr/>
                <a:lstStyle/>
                <a:p>
                  <a:endParaRPr lang="en-US"/>
                </a:p>
              </p:txBody>
            </p:sp>
            <p:sp>
              <p:nvSpPr>
                <p:cNvPr id="98558" name="Line 667"/>
                <p:cNvSpPr>
                  <a:spLocks noChangeShapeType="1"/>
                </p:cNvSpPr>
                <p:nvPr/>
              </p:nvSpPr>
              <p:spPr bwMode="auto">
                <a:xfrm>
                  <a:off x="740" y="2309"/>
                  <a:ext cx="1" cy="1"/>
                </a:xfrm>
                <a:prstGeom prst="line">
                  <a:avLst/>
                </a:prstGeom>
                <a:noFill/>
                <a:ln w="1588">
                  <a:solidFill>
                    <a:srgbClr val="000000"/>
                  </a:solidFill>
                  <a:round/>
                  <a:headEnd/>
                  <a:tailEnd/>
                </a:ln>
              </p:spPr>
              <p:txBody>
                <a:bodyPr/>
                <a:lstStyle/>
                <a:p>
                  <a:endParaRPr lang="en-US"/>
                </a:p>
              </p:txBody>
            </p:sp>
            <p:sp>
              <p:nvSpPr>
                <p:cNvPr id="98559" name="Line 668"/>
                <p:cNvSpPr>
                  <a:spLocks noChangeShapeType="1"/>
                </p:cNvSpPr>
                <p:nvPr/>
              </p:nvSpPr>
              <p:spPr bwMode="auto">
                <a:xfrm>
                  <a:off x="741" y="2309"/>
                  <a:ext cx="2" cy="1"/>
                </a:xfrm>
                <a:prstGeom prst="line">
                  <a:avLst/>
                </a:prstGeom>
                <a:noFill/>
                <a:ln w="1588">
                  <a:solidFill>
                    <a:srgbClr val="000000"/>
                  </a:solidFill>
                  <a:round/>
                  <a:headEnd/>
                  <a:tailEnd/>
                </a:ln>
              </p:spPr>
              <p:txBody>
                <a:bodyPr/>
                <a:lstStyle/>
                <a:p>
                  <a:endParaRPr lang="en-US"/>
                </a:p>
              </p:txBody>
            </p:sp>
            <p:sp>
              <p:nvSpPr>
                <p:cNvPr id="98560" name="Line 669"/>
                <p:cNvSpPr>
                  <a:spLocks noChangeShapeType="1"/>
                </p:cNvSpPr>
                <p:nvPr/>
              </p:nvSpPr>
              <p:spPr bwMode="auto">
                <a:xfrm>
                  <a:off x="743" y="2309"/>
                  <a:ext cx="1" cy="1"/>
                </a:xfrm>
                <a:prstGeom prst="line">
                  <a:avLst/>
                </a:prstGeom>
                <a:noFill/>
                <a:ln w="1588">
                  <a:solidFill>
                    <a:srgbClr val="000000"/>
                  </a:solidFill>
                  <a:round/>
                  <a:headEnd/>
                  <a:tailEnd/>
                </a:ln>
              </p:spPr>
              <p:txBody>
                <a:bodyPr/>
                <a:lstStyle/>
                <a:p>
                  <a:endParaRPr lang="en-US"/>
                </a:p>
              </p:txBody>
            </p:sp>
            <p:sp>
              <p:nvSpPr>
                <p:cNvPr id="98561" name="Line 670"/>
                <p:cNvSpPr>
                  <a:spLocks noChangeShapeType="1"/>
                </p:cNvSpPr>
                <p:nvPr/>
              </p:nvSpPr>
              <p:spPr bwMode="auto">
                <a:xfrm>
                  <a:off x="744" y="2309"/>
                  <a:ext cx="1" cy="1"/>
                </a:xfrm>
                <a:prstGeom prst="line">
                  <a:avLst/>
                </a:prstGeom>
                <a:noFill/>
                <a:ln w="1588">
                  <a:solidFill>
                    <a:srgbClr val="000000"/>
                  </a:solidFill>
                  <a:round/>
                  <a:headEnd/>
                  <a:tailEnd/>
                </a:ln>
              </p:spPr>
              <p:txBody>
                <a:bodyPr/>
                <a:lstStyle/>
                <a:p>
                  <a:endParaRPr lang="en-US"/>
                </a:p>
              </p:txBody>
            </p:sp>
            <p:sp>
              <p:nvSpPr>
                <p:cNvPr id="98562" name="Line 671"/>
                <p:cNvSpPr>
                  <a:spLocks noChangeShapeType="1"/>
                </p:cNvSpPr>
                <p:nvPr/>
              </p:nvSpPr>
              <p:spPr bwMode="auto">
                <a:xfrm>
                  <a:off x="745" y="2309"/>
                  <a:ext cx="2" cy="1"/>
                </a:xfrm>
                <a:prstGeom prst="line">
                  <a:avLst/>
                </a:prstGeom>
                <a:noFill/>
                <a:ln w="1588">
                  <a:solidFill>
                    <a:srgbClr val="000000"/>
                  </a:solidFill>
                  <a:round/>
                  <a:headEnd/>
                  <a:tailEnd/>
                </a:ln>
              </p:spPr>
              <p:txBody>
                <a:bodyPr/>
                <a:lstStyle/>
                <a:p>
                  <a:endParaRPr lang="en-US"/>
                </a:p>
              </p:txBody>
            </p:sp>
            <p:sp>
              <p:nvSpPr>
                <p:cNvPr id="98563" name="Line 672"/>
                <p:cNvSpPr>
                  <a:spLocks noChangeShapeType="1"/>
                </p:cNvSpPr>
                <p:nvPr/>
              </p:nvSpPr>
              <p:spPr bwMode="auto">
                <a:xfrm>
                  <a:off x="747" y="2309"/>
                  <a:ext cx="1" cy="1"/>
                </a:xfrm>
                <a:prstGeom prst="line">
                  <a:avLst/>
                </a:prstGeom>
                <a:noFill/>
                <a:ln w="1588">
                  <a:solidFill>
                    <a:srgbClr val="000000"/>
                  </a:solidFill>
                  <a:round/>
                  <a:headEnd/>
                  <a:tailEnd/>
                </a:ln>
              </p:spPr>
              <p:txBody>
                <a:bodyPr/>
                <a:lstStyle/>
                <a:p>
                  <a:endParaRPr lang="en-US"/>
                </a:p>
              </p:txBody>
            </p:sp>
            <p:sp>
              <p:nvSpPr>
                <p:cNvPr id="98564" name="Line 673"/>
                <p:cNvSpPr>
                  <a:spLocks noChangeShapeType="1"/>
                </p:cNvSpPr>
                <p:nvPr/>
              </p:nvSpPr>
              <p:spPr bwMode="auto">
                <a:xfrm>
                  <a:off x="748" y="2309"/>
                  <a:ext cx="3" cy="1"/>
                </a:xfrm>
                <a:prstGeom prst="line">
                  <a:avLst/>
                </a:prstGeom>
                <a:noFill/>
                <a:ln w="1588">
                  <a:solidFill>
                    <a:srgbClr val="000000"/>
                  </a:solidFill>
                  <a:round/>
                  <a:headEnd/>
                  <a:tailEnd/>
                </a:ln>
              </p:spPr>
              <p:txBody>
                <a:bodyPr/>
                <a:lstStyle/>
                <a:p>
                  <a:endParaRPr lang="en-US"/>
                </a:p>
              </p:txBody>
            </p:sp>
            <p:sp>
              <p:nvSpPr>
                <p:cNvPr id="98565" name="Line 674"/>
                <p:cNvSpPr>
                  <a:spLocks noChangeShapeType="1"/>
                </p:cNvSpPr>
                <p:nvPr/>
              </p:nvSpPr>
              <p:spPr bwMode="auto">
                <a:xfrm>
                  <a:off x="751" y="2309"/>
                  <a:ext cx="1" cy="1"/>
                </a:xfrm>
                <a:prstGeom prst="line">
                  <a:avLst/>
                </a:prstGeom>
                <a:noFill/>
                <a:ln w="1588">
                  <a:solidFill>
                    <a:srgbClr val="000000"/>
                  </a:solidFill>
                  <a:round/>
                  <a:headEnd/>
                  <a:tailEnd/>
                </a:ln>
              </p:spPr>
              <p:txBody>
                <a:bodyPr/>
                <a:lstStyle/>
                <a:p>
                  <a:endParaRPr lang="en-US"/>
                </a:p>
              </p:txBody>
            </p:sp>
            <p:sp>
              <p:nvSpPr>
                <p:cNvPr id="98566" name="Line 675"/>
                <p:cNvSpPr>
                  <a:spLocks noChangeShapeType="1"/>
                </p:cNvSpPr>
                <p:nvPr/>
              </p:nvSpPr>
              <p:spPr bwMode="auto">
                <a:xfrm>
                  <a:off x="752" y="2309"/>
                  <a:ext cx="2" cy="1"/>
                </a:xfrm>
                <a:prstGeom prst="line">
                  <a:avLst/>
                </a:prstGeom>
                <a:noFill/>
                <a:ln w="1588">
                  <a:solidFill>
                    <a:srgbClr val="000000"/>
                  </a:solidFill>
                  <a:round/>
                  <a:headEnd/>
                  <a:tailEnd/>
                </a:ln>
              </p:spPr>
              <p:txBody>
                <a:bodyPr/>
                <a:lstStyle/>
                <a:p>
                  <a:endParaRPr lang="en-US"/>
                </a:p>
              </p:txBody>
            </p:sp>
            <p:sp>
              <p:nvSpPr>
                <p:cNvPr id="98567" name="Line 676"/>
                <p:cNvSpPr>
                  <a:spLocks noChangeShapeType="1"/>
                </p:cNvSpPr>
                <p:nvPr/>
              </p:nvSpPr>
              <p:spPr bwMode="auto">
                <a:xfrm>
                  <a:off x="754" y="2309"/>
                  <a:ext cx="1" cy="1"/>
                </a:xfrm>
                <a:prstGeom prst="line">
                  <a:avLst/>
                </a:prstGeom>
                <a:noFill/>
                <a:ln w="1588">
                  <a:solidFill>
                    <a:srgbClr val="000000"/>
                  </a:solidFill>
                  <a:round/>
                  <a:headEnd/>
                  <a:tailEnd/>
                </a:ln>
              </p:spPr>
              <p:txBody>
                <a:bodyPr/>
                <a:lstStyle/>
                <a:p>
                  <a:endParaRPr lang="en-US"/>
                </a:p>
              </p:txBody>
            </p:sp>
            <p:sp>
              <p:nvSpPr>
                <p:cNvPr id="98568" name="Line 677"/>
                <p:cNvSpPr>
                  <a:spLocks noChangeShapeType="1"/>
                </p:cNvSpPr>
                <p:nvPr/>
              </p:nvSpPr>
              <p:spPr bwMode="auto">
                <a:xfrm>
                  <a:off x="755" y="2309"/>
                  <a:ext cx="1" cy="1"/>
                </a:xfrm>
                <a:prstGeom prst="line">
                  <a:avLst/>
                </a:prstGeom>
                <a:noFill/>
                <a:ln w="1588">
                  <a:solidFill>
                    <a:srgbClr val="000000"/>
                  </a:solidFill>
                  <a:round/>
                  <a:headEnd/>
                  <a:tailEnd/>
                </a:ln>
              </p:spPr>
              <p:txBody>
                <a:bodyPr/>
                <a:lstStyle/>
                <a:p>
                  <a:endParaRPr lang="en-US"/>
                </a:p>
              </p:txBody>
            </p:sp>
            <p:sp>
              <p:nvSpPr>
                <p:cNvPr id="98569" name="Line 678"/>
                <p:cNvSpPr>
                  <a:spLocks noChangeShapeType="1"/>
                </p:cNvSpPr>
                <p:nvPr/>
              </p:nvSpPr>
              <p:spPr bwMode="auto">
                <a:xfrm>
                  <a:off x="756" y="2309"/>
                  <a:ext cx="2" cy="1"/>
                </a:xfrm>
                <a:prstGeom prst="line">
                  <a:avLst/>
                </a:prstGeom>
                <a:noFill/>
                <a:ln w="1588">
                  <a:solidFill>
                    <a:srgbClr val="000000"/>
                  </a:solidFill>
                  <a:round/>
                  <a:headEnd/>
                  <a:tailEnd/>
                </a:ln>
              </p:spPr>
              <p:txBody>
                <a:bodyPr/>
                <a:lstStyle/>
                <a:p>
                  <a:endParaRPr lang="en-US"/>
                </a:p>
              </p:txBody>
            </p:sp>
            <p:sp>
              <p:nvSpPr>
                <p:cNvPr id="98570" name="Line 679"/>
                <p:cNvSpPr>
                  <a:spLocks noChangeShapeType="1"/>
                </p:cNvSpPr>
                <p:nvPr/>
              </p:nvSpPr>
              <p:spPr bwMode="auto">
                <a:xfrm>
                  <a:off x="758" y="2309"/>
                  <a:ext cx="2" cy="1"/>
                </a:xfrm>
                <a:prstGeom prst="line">
                  <a:avLst/>
                </a:prstGeom>
                <a:noFill/>
                <a:ln w="1588">
                  <a:solidFill>
                    <a:srgbClr val="000000"/>
                  </a:solidFill>
                  <a:round/>
                  <a:headEnd/>
                  <a:tailEnd/>
                </a:ln>
              </p:spPr>
              <p:txBody>
                <a:bodyPr/>
                <a:lstStyle/>
                <a:p>
                  <a:endParaRPr lang="en-US"/>
                </a:p>
              </p:txBody>
            </p:sp>
            <p:sp>
              <p:nvSpPr>
                <p:cNvPr id="98571" name="Line 680"/>
                <p:cNvSpPr>
                  <a:spLocks noChangeShapeType="1"/>
                </p:cNvSpPr>
                <p:nvPr/>
              </p:nvSpPr>
              <p:spPr bwMode="auto">
                <a:xfrm>
                  <a:off x="760" y="2309"/>
                  <a:ext cx="2" cy="1"/>
                </a:xfrm>
                <a:prstGeom prst="line">
                  <a:avLst/>
                </a:prstGeom>
                <a:noFill/>
                <a:ln w="1588">
                  <a:solidFill>
                    <a:srgbClr val="000000"/>
                  </a:solidFill>
                  <a:round/>
                  <a:headEnd/>
                  <a:tailEnd/>
                </a:ln>
              </p:spPr>
              <p:txBody>
                <a:bodyPr/>
                <a:lstStyle/>
                <a:p>
                  <a:endParaRPr lang="en-US"/>
                </a:p>
              </p:txBody>
            </p:sp>
            <p:sp>
              <p:nvSpPr>
                <p:cNvPr id="98572" name="Line 681"/>
                <p:cNvSpPr>
                  <a:spLocks noChangeShapeType="1"/>
                </p:cNvSpPr>
                <p:nvPr/>
              </p:nvSpPr>
              <p:spPr bwMode="auto">
                <a:xfrm>
                  <a:off x="762" y="2309"/>
                  <a:ext cx="1" cy="1"/>
                </a:xfrm>
                <a:prstGeom prst="line">
                  <a:avLst/>
                </a:prstGeom>
                <a:noFill/>
                <a:ln w="1588">
                  <a:solidFill>
                    <a:srgbClr val="000000"/>
                  </a:solidFill>
                  <a:round/>
                  <a:headEnd/>
                  <a:tailEnd/>
                </a:ln>
              </p:spPr>
              <p:txBody>
                <a:bodyPr/>
                <a:lstStyle/>
                <a:p>
                  <a:endParaRPr lang="en-US"/>
                </a:p>
              </p:txBody>
            </p:sp>
            <p:sp>
              <p:nvSpPr>
                <p:cNvPr id="98573" name="Line 682"/>
                <p:cNvSpPr>
                  <a:spLocks noChangeShapeType="1"/>
                </p:cNvSpPr>
                <p:nvPr/>
              </p:nvSpPr>
              <p:spPr bwMode="auto">
                <a:xfrm>
                  <a:off x="763" y="2309"/>
                  <a:ext cx="2" cy="1"/>
                </a:xfrm>
                <a:prstGeom prst="line">
                  <a:avLst/>
                </a:prstGeom>
                <a:noFill/>
                <a:ln w="1588">
                  <a:solidFill>
                    <a:srgbClr val="000000"/>
                  </a:solidFill>
                  <a:round/>
                  <a:headEnd/>
                  <a:tailEnd/>
                </a:ln>
              </p:spPr>
              <p:txBody>
                <a:bodyPr/>
                <a:lstStyle/>
                <a:p>
                  <a:endParaRPr lang="en-US"/>
                </a:p>
              </p:txBody>
            </p:sp>
            <p:sp>
              <p:nvSpPr>
                <p:cNvPr id="98574" name="Line 683"/>
                <p:cNvSpPr>
                  <a:spLocks noChangeShapeType="1"/>
                </p:cNvSpPr>
                <p:nvPr/>
              </p:nvSpPr>
              <p:spPr bwMode="auto">
                <a:xfrm>
                  <a:off x="765" y="2309"/>
                  <a:ext cx="1" cy="1"/>
                </a:xfrm>
                <a:prstGeom prst="line">
                  <a:avLst/>
                </a:prstGeom>
                <a:noFill/>
                <a:ln w="1588">
                  <a:solidFill>
                    <a:srgbClr val="000000"/>
                  </a:solidFill>
                  <a:round/>
                  <a:headEnd/>
                  <a:tailEnd/>
                </a:ln>
              </p:spPr>
              <p:txBody>
                <a:bodyPr/>
                <a:lstStyle/>
                <a:p>
                  <a:endParaRPr lang="en-US"/>
                </a:p>
              </p:txBody>
            </p:sp>
            <p:sp>
              <p:nvSpPr>
                <p:cNvPr id="98575" name="Line 684"/>
                <p:cNvSpPr>
                  <a:spLocks noChangeShapeType="1"/>
                </p:cNvSpPr>
                <p:nvPr/>
              </p:nvSpPr>
              <p:spPr bwMode="auto">
                <a:xfrm>
                  <a:off x="766" y="2309"/>
                  <a:ext cx="1" cy="1"/>
                </a:xfrm>
                <a:prstGeom prst="line">
                  <a:avLst/>
                </a:prstGeom>
                <a:noFill/>
                <a:ln w="1588">
                  <a:solidFill>
                    <a:srgbClr val="000000"/>
                  </a:solidFill>
                  <a:round/>
                  <a:headEnd/>
                  <a:tailEnd/>
                </a:ln>
              </p:spPr>
              <p:txBody>
                <a:bodyPr/>
                <a:lstStyle/>
                <a:p>
                  <a:endParaRPr lang="en-US"/>
                </a:p>
              </p:txBody>
            </p:sp>
            <p:sp>
              <p:nvSpPr>
                <p:cNvPr id="98576" name="Line 685"/>
                <p:cNvSpPr>
                  <a:spLocks noChangeShapeType="1"/>
                </p:cNvSpPr>
                <p:nvPr/>
              </p:nvSpPr>
              <p:spPr bwMode="auto">
                <a:xfrm>
                  <a:off x="767" y="2309"/>
                  <a:ext cx="2" cy="1"/>
                </a:xfrm>
                <a:prstGeom prst="line">
                  <a:avLst/>
                </a:prstGeom>
                <a:noFill/>
                <a:ln w="1588">
                  <a:solidFill>
                    <a:srgbClr val="000000"/>
                  </a:solidFill>
                  <a:round/>
                  <a:headEnd/>
                  <a:tailEnd/>
                </a:ln>
              </p:spPr>
              <p:txBody>
                <a:bodyPr/>
                <a:lstStyle/>
                <a:p>
                  <a:endParaRPr lang="en-US"/>
                </a:p>
              </p:txBody>
            </p:sp>
            <p:sp>
              <p:nvSpPr>
                <p:cNvPr id="98577" name="Line 686"/>
                <p:cNvSpPr>
                  <a:spLocks noChangeShapeType="1"/>
                </p:cNvSpPr>
                <p:nvPr/>
              </p:nvSpPr>
              <p:spPr bwMode="auto">
                <a:xfrm>
                  <a:off x="769" y="2309"/>
                  <a:ext cx="2" cy="1"/>
                </a:xfrm>
                <a:prstGeom prst="line">
                  <a:avLst/>
                </a:prstGeom>
                <a:noFill/>
                <a:ln w="1588">
                  <a:solidFill>
                    <a:srgbClr val="000000"/>
                  </a:solidFill>
                  <a:round/>
                  <a:headEnd/>
                  <a:tailEnd/>
                </a:ln>
              </p:spPr>
              <p:txBody>
                <a:bodyPr/>
                <a:lstStyle/>
                <a:p>
                  <a:endParaRPr lang="en-US"/>
                </a:p>
              </p:txBody>
            </p:sp>
            <p:sp>
              <p:nvSpPr>
                <p:cNvPr id="98578" name="Line 687"/>
                <p:cNvSpPr>
                  <a:spLocks noChangeShapeType="1"/>
                </p:cNvSpPr>
                <p:nvPr/>
              </p:nvSpPr>
              <p:spPr bwMode="auto">
                <a:xfrm>
                  <a:off x="771" y="2309"/>
                  <a:ext cx="2" cy="1"/>
                </a:xfrm>
                <a:prstGeom prst="line">
                  <a:avLst/>
                </a:prstGeom>
                <a:noFill/>
                <a:ln w="1588">
                  <a:solidFill>
                    <a:srgbClr val="000000"/>
                  </a:solidFill>
                  <a:round/>
                  <a:headEnd/>
                  <a:tailEnd/>
                </a:ln>
              </p:spPr>
              <p:txBody>
                <a:bodyPr/>
                <a:lstStyle/>
                <a:p>
                  <a:endParaRPr lang="en-US"/>
                </a:p>
              </p:txBody>
            </p:sp>
            <p:sp>
              <p:nvSpPr>
                <p:cNvPr id="98579" name="Line 688"/>
                <p:cNvSpPr>
                  <a:spLocks noChangeShapeType="1"/>
                </p:cNvSpPr>
                <p:nvPr/>
              </p:nvSpPr>
              <p:spPr bwMode="auto">
                <a:xfrm>
                  <a:off x="773" y="2309"/>
                  <a:ext cx="1" cy="1"/>
                </a:xfrm>
                <a:prstGeom prst="line">
                  <a:avLst/>
                </a:prstGeom>
                <a:noFill/>
                <a:ln w="1588">
                  <a:solidFill>
                    <a:srgbClr val="000000"/>
                  </a:solidFill>
                  <a:round/>
                  <a:headEnd/>
                  <a:tailEnd/>
                </a:ln>
              </p:spPr>
              <p:txBody>
                <a:bodyPr/>
                <a:lstStyle/>
                <a:p>
                  <a:endParaRPr lang="en-US"/>
                </a:p>
              </p:txBody>
            </p:sp>
            <p:sp>
              <p:nvSpPr>
                <p:cNvPr id="98580" name="Line 689"/>
                <p:cNvSpPr>
                  <a:spLocks noChangeShapeType="1"/>
                </p:cNvSpPr>
                <p:nvPr/>
              </p:nvSpPr>
              <p:spPr bwMode="auto">
                <a:xfrm>
                  <a:off x="774" y="2309"/>
                  <a:ext cx="1" cy="1"/>
                </a:xfrm>
                <a:prstGeom prst="line">
                  <a:avLst/>
                </a:prstGeom>
                <a:noFill/>
                <a:ln w="1588">
                  <a:solidFill>
                    <a:srgbClr val="000000"/>
                  </a:solidFill>
                  <a:round/>
                  <a:headEnd/>
                  <a:tailEnd/>
                </a:ln>
              </p:spPr>
              <p:txBody>
                <a:bodyPr/>
                <a:lstStyle/>
                <a:p>
                  <a:endParaRPr lang="en-US"/>
                </a:p>
              </p:txBody>
            </p:sp>
            <p:sp>
              <p:nvSpPr>
                <p:cNvPr id="98581" name="Line 690"/>
                <p:cNvSpPr>
                  <a:spLocks noChangeShapeType="1"/>
                </p:cNvSpPr>
                <p:nvPr/>
              </p:nvSpPr>
              <p:spPr bwMode="auto">
                <a:xfrm>
                  <a:off x="775" y="2309"/>
                  <a:ext cx="2" cy="1"/>
                </a:xfrm>
                <a:prstGeom prst="line">
                  <a:avLst/>
                </a:prstGeom>
                <a:noFill/>
                <a:ln w="1588">
                  <a:solidFill>
                    <a:srgbClr val="000000"/>
                  </a:solidFill>
                  <a:round/>
                  <a:headEnd/>
                  <a:tailEnd/>
                </a:ln>
              </p:spPr>
              <p:txBody>
                <a:bodyPr/>
                <a:lstStyle/>
                <a:p>
                  <a:endParaRPr lang="en-US"/>
                </a:p>
              </p:txBody>
            </p:sp>
            <p:sp>
              <p:nvSpPr>
                <p:cNvPr id="98582" name="Line 691"/>
                <p:cNvSpPr>
                  <a:spLocks noChangeShapeType="1"/>
                </p:cNvSpPr>
                <p:nvPr/>
              </p:nvSpPr>
              <p:spPr bwMode="auto">
                <a:xfrm>
                  <a:off x="777" y="2309"/>
                  <a:ext cx="1" cy="1"/>
                </a:xfrm>
                <a:prstGeom prst="line">
                  <a:avLst/>
                </a:prstGeom>
                <a:noFill/>
                <a:ln w="1588">
                  <a:solidFill>
                    <a:srgbClr val="000000"/>
                  </a:solidFill>
                  <a:round/>
                  <a:headEnd/>
                  <a:tailEnd/>
                </a:ln>
              </p:spPr>
              <p:txBody>
                <a:bodyPr/>
                <a:lstStyle/>
                <a:p>
                  <a:endParaRPr lang="en-US"/>
                </a:p>
              </p:txBody>
            </p:sp>
            <p:sp>
              <p:nvSpPr>
                <p:cNvPr id="98583" name="Line 692"/>
                <p:cNvSpPr>
                  <a:spLocks noChangeShapeType="1"/>
                </p:cNvSpPr>
                <p:nvPr/>
              </p:nvSpPr>
              <p:spPr bwMode="auto">
                <a:xfrm>
                  <a:off x="778" y="2309"/>
                  <a:ext cx="3" cy="1"/>
                </a:xfrm>
                <a:prstGeom prst="line">
                  <a:avLst/>
                </a:prstGeom>
                <a:noFill/>
                <a:ln w="1588">
                  <a:solidFill>
                    <a:srgbClr val="000000"/>
                  </a:solidFill>
                  <a:round/>
                  <a:headEnd/>
                  <a:tailEnd/>
                </a:ln>
              </p:spPr>
              <p:txBody>
                <a:bodyPr/>
                <a:lstStyle/>
                <a:p>
                  <a:endParaRPr lang="en-US"/>
                </a:p>
              </p:txBody>
            </p:sp>
            <p:sp>
              <p:nvSpPr>
                <p:cNvPr id="98584" name="Line 693"/>
                <p:cNvSpPr>
                  <a:spLocks noChangeShapeType="1"/>
                </p:cNvSpPr>
                <p:nvPr/>
              </p:nvSpPr>
              <p:spPr bwMode="auto">
                <a:xfrm>
                  <a:off x="781" y="2309"/>
                  <a:ext cx="1" cy="1"/>
                </a:xfrm>
                <a:prstGeom prst="line">
                  <a:avLst/>
                </a:prstGeom>
                <a:noFill/>
                <a:ln w="1588">
                  <a:solidFill>
                    <a:srgbClr val="000000"/>
                  </a:solidFill>
                  <a:round/>
                  <a:headEnd/>
                  <a:tailEnd/>
                </a:ln>
              </p:spPr>
              <p:txBody>
                <a:bodyPr/>
                <a:lstStyle/>
                <a:p>
                  <a:endParaRPr lang="en-US"/>
                </a:p>
              </p:txBody>
            </p:sp>
            <p:sp>
              <p:nvSpPr>
                <p:cNvPr id="98585" name="Line 694"/>
                <p:cNvSpPr>
                  <a:spLocks noChangeShapeType="1"/>
                </p:cNvSpPr>
                <p:nvPr/>
              </p:nvSpPr>
              <p:spPr bwMode="auto">
                <a:xfrm>
                  <a:off x="782" y="2309"/>
                  <a:ext cx="2" cy="1"/>
                </a:xfrm>
                <a:prstGeom prst="line">
                  <a:avLst/>
                </a:prstGeom>
                <a:noFill/>
                <a:ln w="1588">
                  <a:solidFill>
                    <a:srgbClr val="000000"/>
                  </a:solidFill>
                  <a:round/>
                  <a:headEnd/>
                  <a:tailEnd/>
                </a:ln>
              </p:spPr>
              <p:txBody>
                <a:bodyPr/>
                <a:lstStyle/>
                <a:p>
                  <a:endParaRPr lang="en-US"/>
                </a:p>
              </p:txBody>
            </p:sp>
            <p:sp>
              <p:nvSpPr>
                <p:cNvPr id="98586" name="Line 695"/>
                <p:cNvSpPr>
                  <a:spLocks noChangeShapeType="1"/>
                </p:cNvSpPr>
                <p:nvPr/>
              </p:nvSpPr>
              <p:spPr bwMode="auto">
                <a:xfrm>
                  <a:off x="784" y="2309"/>
                  <a:ext cx="1" cy="1"/>
                </a:xfrm>
                <a:prstGeom prst="line">
                  <a:avLst/>
                </a:prstGeom>
                <a:noFill/>
                <a:ln w="1588">
                  <a:solidFill>
                    <a:srgbClr val="000000"/>
                  </a:solidFill>
                  <a:round/>
                  <a:headEnd/>
                  <a:tailEnd/>
                </a:ln>
              </p:spPr>
              <p:txBody>
                <a:bodyPr/>
                <a:lstStyle/>
                <a:p>
                  <a:endParaRPr lang="en-US"/>
                </a:p>
              </p:txBody>
            </p:sp>
            <p:sp>
              <p:nvSpPr>
                <p:cNvPr id="98587" name="Line 696"/>
                <p:cNvSpPr>
                  <a:spLocks noChangeShapeType="1"/>
                </p:cNvSpPr>
                <p:nvPr/>
              </p:nvSpPr>
              <p:spPr bwMode="auto">
                <a:xfrm>
                  <a:off x="785" y="2309"/>
                  <a:ext cx="1" cy="1"/>
                </a:xfrm>
                <a:prstGeom prst="line">
                  <a:avLst/>
                </a:prstGeom>
                <a:noFill/>
                <a:ln w="1588">
                  <a:solidFill>
                    <a:srgbClr val="000000"/>
                  </a:solidFill>
                  <a:round/>
                  <a:headEnd/>
                  <a:tailEnd/>
                </a:ln>
              </p:spPr>
              <p:txBody>
                <a:bodyPr/>
                <a:lstStyle/>
                <a:p>
                  <a:endParaRPr lang="en-US"/>
                </a:p>
              </p:txBody>
            </p:sp>
            <p:sp>
              <p:nvSpPr>
                <p:cNvPr id="98588" name="Line 697"/>
                <p:cNvSpPr>
                  <a:spLocks noChangeShapeType="1"/>
                </p:cNvSpPr>
                <p:nvPr/>
              </p:nvSpPr>
              <p:spPr bwMode="auto">
                <a:xfrm>
                  <a:off x="786" y="2309"/>
                  <a:ext cx="2" cy="1"/>
                </a:xfrm>
                <a:prstGeom prst="line">
                  <a:avLst/>
                </a:prstGeom>
                <a:noFill/>
                <a:ln w="1588">
                  <a:solidFill>
                    <a:srgbClr val="000000"/>
                  </a:solidFill>
                  <a:round/>
                  <a:headEnd/>
                  <a:tailEnd/>
                </a:ln>
              </p:spPr>
              <p:txBody>
                <a:bodyPr/>
                <a:lstStyle/>
                <a:p>
                  <a:endParaRPr lang="en-US"/>
                </a:p>
              </p:txBody>
            </p:sp>
            <p:sp>
              <p:nvSpPr>
                <p:cNvPr id="98589" name="Line 698"/>
                <p:cNvSpPr>
                  <a:spLocks noChangeShapeType="1"/>
                </p:cNvSpPr>
                <p:nvPr/>
              </p:nvSpPr>
              <p:spPr bwMode="auto">
                <a:xfrm>
                  <a:off x="788" y="2309"/>
                  <a:ext cx="1" cy="1"/>
                </a:xfrm>
                <a:prstGeom prst="line">
                  <a:avLst/>
                </a:prstGeom>
                <a:noFill/>
                <a:ln w="1588">
                  <a:solidFill>
                    <a:srgbClr val="000000"/>
                  </a:solidFill>
                  <a:round/>
                  <a:headEnd/>
                  <a:tailEnd/>
                </a:ln>
              </p:spPr>
              <p:txBody>
                <a:bodyPr/>
                <a:lstStyle/>
                <a:p>
                  <a:endParaRPr lang="en-US"/>
                </a:p>
              </p:txBody>
            </p:sp>
            <p:sp>
              <p:nvSpPr>
                <p:cNvPr id="98590" name="Line 699"/>
                <p:cNvSpPr>
                  <a:spLocks noChangeShapeType="1"/>
                </p:cNvSpPr>
                <p:nvPr/>
              </p:nvSpPr>
              <p:spPr bwMode="auto">
                <a:xfrm>
                  <a:off x="789" y="2309"/>
                  <a:ext cx="3" cy="1"/>
                </a:xfrm>
                <a:prstGeom prst="line">
                  <a:avLst/>
                </a:prstGeom>
                <a:noFill/>
                <a:ln w="1588">
                  <a:solidFill>
                    <a:srgbClr val="000000"/>
                  </a:solidFill>
                  <a:round/>
                  <a:headEnd/>
                  <a:tailEnd/>
                </a:ln>
              </p:spPr>
              <p:txBody>
                <a:bodyPr/>
                <a:lstStyle/>
                <a:p>
                  <a:endParaRPr lang="en-US"/>
                </a:p>
              </p:txBody>
            </p:sp>
            <p:sp>
              <p:nvSpPr>
                <p:cNvPr id="98591" name="Line 700"/>
                <p:cNvSpPr>
                  <a:spLocks noChangeShapeType="1"/>
                </p:cNvSpPr>
                <p:nvPr/>
              </p:nvSpPr>
              <p:spPr bwMode="auto">
                <a:xfrm>
                  <a:off x="792" y="2309"/>
                  <a:ext cx="1" cy="1"/>
                </a:xfrm>
                <a:prstGeom prst="line">
                  <a:avLst/>
                </a:prstGeom>
                <a:noFill/>
                <a:ln w="1588">
                  <a:solidFill>
                    <a:srgbClr val="000000"/>
                  </a:solidFill>
                  <a:round/>
                  <a:headEnd/>
                  <a:tailEnd/>
                </a:ln>
              </p:spPr>
              <p:txBody>
                <a:bodyPr/>
                <a:lstStyle/>
                <a:p>
                  <a:endParaRPr lang="en-US"/>
                </a:p>
              </p:txBody>
            </p:sp>
            <p:sp>
              <p:nvSpPr>
                <p:cNvPr id="98592" name="Line 701"/>
                <p:cNvSpPr>
                  <a:spLocks noChangeShapeType="1"/>
                </p:cNvSpPr>
                <p:nvPr/>
              </p:nvSpPr>
              <p:spPr bwMode="auto">
                <a:xfrm>
                  <a:off x="793" y="2309"/>
                  <a:ext cx="1" cy="1"/>
                </a:xfrm>
                <a:prstGeom prst="line">
                  <a:avLst/>
                </a:prstGeom>
                <a:noFill/>
                <a:ln w="1588">
                  <a:solidFill>
                    <a:srgbClr val="000000"/>
                  </a:solidFill>
                  <a:round/>
                  <a:headEnd/>
                  <a:tailEnd/>
                </a:ln>
              </p:spPr>
              <p:txBody>
                <a:bodyPr/>
                <a:lstStyle/>
                <a:p>
                  <a:endParaRPr lang="en-US"/>
                </a:p>
              </p:txBody>
            </p:sp>
            <p:sp>
              <p:nvSpPr>
                <p:cNvPr id="98593" name="Line 702"/>
                <p:cNvSpPr>
                  <a:spLocks noChangeShapeType="1"/>
                </p:cNvSpPr>
                <p:nvPr/>
              </p:nvSpPr>
              <p:spPr bwMode="auto">
                <a:xfrm>
                  <a:off x="794" y="2309"/>
                  <a:ext cx="2" cy="1"/>
                </a:xfrm>
                <a:prstGeom prst="line">
                  <a:avLst/>
                </a:prstGeom>
                <a:noFill/>
                <a:ln w="1588">
                  <a:solidFill>
                    <a:srgbClr val="000000"/>
                  </a:solidFill>
                  <a:round/>
                  <a:headEnd/>
                  <a:tailEnd/>
                </a:ln>
              </p:spPr>
              <p:txBody>
                <a:bodyPr/>
                <a:lstStyle/>
                <a:p>
                  <a:endParaRPr lang="en-US"/>
                </a:p>
              </p:txBody>
            </p:sp>
            <p:sp>
              <p:nvSpPr>
                <p:cNvPr id="98594" name="Line 703"/>
                <p:cNvSpPr>
                  <a:spLocks noChangeShapeType="1"/>
                </p:cNvSpPr>
                <p:nvPr/>
              </p:nvSpPr>
              <p:spPr bwMode="auto">
                <a:xfrm>
                  <a:off x="796" y="2309"/>
                  <a:ext cx="1" cy="1"/>
                </a:xfrm>
                <a:prstGeom prst="line">
                  <a:avLst/>
                </a:prstGeom>
                <a:noFill/>
                <a:ln w="1588">
                  <a:solidFill>
                    <a:srgbClr val="000000"/>
                  </a:solidFill>
                  <a:round/>
                  <a:headEnd/>
                  <a:tailEnd/>
                </a:ln>
              </p:spPr>
              <p:txBody>
                <a:bodyPr/>
                <a:lstStyle/>
                <a:p>
                  <a:endParaRPr lang="en-US"/>
                </a:p>
              </p:txBody>
            </p:sp>
            <p:sp>
              <p:nvSpPr>
                <p:cNvPr id="98595" name="Line 704"/>
                <p:cNvSpPr>
                  <a:spLocks noChangeShapeType="1"/>
                </p:cNvSpPr>
                <p:nvPr/>
              </p:nvSpPr>
              <p:spPr bwMode="auto">
                <a:xfrm>
                  <a:off x="797" y="2309"/>
                  <a:ext cx="1" cy="1"/>
                </a:xfrm>
                <a:prstGeom prst="line">
                  <a:avLst/>
                </a:prstGeom>
                <a:noFill/>
                <a:ln w="1588">
                  <a:solidFill>
                    <a:srgbClr val="000000"/>
                  </a:solidFill>
                  <a:round/>
                  <a:headEnd/>
                  <a:tailEnd/>
                </a:ln>
              </p:spPr>
              <p:txBody>
                <a:bodyPr/>
                <a:lstStyle/>
                <a:p>
                  <a:endParaRPr lang="en-US"/>
                </a:p>
              </p:txBody>
            </p:sp>
            <p:sp>
              <p:nvSpPr>
                <p:cNvPr id="98596" name="Line 705"/>
                <p:cNvSpPr>
                  <a:spLocks noChangeShapeType="1"/>
                </p:cNvSpPr>
                <p:nvPr/>
              </p:nvSpPr>
              <p:spPr bwMode="auto">
                <a:xfrm>
                  <a:off x="798" y="2309"/>
                  <a:ext cx="2" cy="1"/>
                </a:xfrm>
                <a:prstGeom prst="line">
                  <a:avLst/>
                </a:prstGeom>
                <a:noFill/>
                <a:ln w="1588">
                  <a:solidFill>
                    <a:srgbClr val="000000"/>
                  </a:solidFill>
                  <a:round/>
                  <a:headEnd/>
                  <a:tailEnd/>
                </a:ln>
              </p:spPr>
              <p:txBody>
                <a:bodyPr/>
                <a:lstStyle/>
                <a:p>
                  <a:endParaRPr lang="en-US"/>
                </a:p>
              </p:txBody>
            </p:sp>
            <p:sp>
              <p:nvSpPr>
                <p:cNvPr id="98597" name="Line 706"/>
                <p:cNvSpPr>
                  <a:spLocks noChangeShapeType="1"/>
                </p:cNvSpPr>
                <p:nvPr/>
              </p:nvSpPr>
              <p:spPr bwMode="auto">
                <a:xfrm>
                  <a:off x="800" y="2309"/>
                  <a:ext cx="3" cy="1"/>
                </a:xfrm>
                <a:prstGeom prst="line">
                  <a:avLst/>
                </a:prstGeom>
                <a:noFill/>
                <a:ln w="1588">
                  <a:solidFill>
                    <a:srgbClr val="000000"/>
                  </a:solidFill>
                  <a:round/>
                  <a:headEnd/>
                  <a:tailEnd/>
                </a:ln>
              </p:spPr>
              <p:txBody>
                <a:bodyPr/>
                <a:lstStyle/>
                <a:p>
                  <a:endParaRPr lang="en-US"/>
                </a:p>
              </p:txBody>
            </p:sp>
            <p:sp>
              <p:nvSpPr>
                <p:cNvPr id="98598" name="Line 707"/>
                <p:cNvSpPr>
                  <a:spLocks noChangeShapeType="1"/>
                </p:cNvSpPr>
                <p:nvPr/>
              </p:nvSpPr>
              <p:spPr bwMode="auto">
                <a:xfrm>
                  <a:off x="803" y="2309"/>
                  <a:ext cx="1" cy="1"/>
                </a:xfrm>
                <a:prstGeom prst="line">
                  <a:avLst/>
                </a:prstGeom>
                <a:noFill/>
                <a:ln w="1588">
                  <a:solidFill>
                    <a:srgbClr val="000000"/>
                  </a:solidFill>
                  <a:round/>
                  <a:headEnd/>
                  <a:tailEnd/>
                </a:ln>
              </p:spPr>
              <p:txBody>
                <a:bodyPr/>
                <a:lstStyle/>
                <a:p>
                  <a:endParaRPr lang="en-US"/>
                </a:p>
              </p:txBody>
            </p:sp>
            <p:sp>
              <p:nvSpPr>
                <p:cNvPr id="98599" name="Line 708"/>
                <p:cNvSpPr>
                  <a:spLocks noChangeShapeType="1"/>
                </p:cNvSpPr>
                <p:nvPr/>
              </p:nvSpPr>
              <p:spPr bwMode="auto">
                <a:xfrm>
                  <a:off x="804" y="2309"/>
                  <a:ext cx="1" cy="1"/>
                </a:xfrm>
                <a:prstGeom prst="line">
                  <a:avLst/>
                </a:prstGeom>
                <a:noFill/>
                <a:ln w="1588">
                  <a:solidFill>
                    <a:srgbClr val="000000"/>
                  </a:solidFill>
                  <a:round/>
                  <a:headEnd/>
                  <a:tailEnd/>
                </a:ln>
              </p:spPr>
              <p:txBody>
                <a:bodyPr/>
                <a:lstStyle/>
                <a:p>
                  <a:endParaRPr lang="en-US"/>
                </a:p>
              </p:txBody>
            </p:sp>
            <p:sp>
              <p:nvSpPr>
                <p:cNvPr id="98600" name="Line 709"/>
                <p:cNvSpPr>
                  <a:spLocks noChangeShapeType="1"/>
                </p:cNvSpPr>
                <p:nvPr/>
              </p:nvSpPr>
              <p:spPr bwMode="auto">
                <a:xfrm>
                  <a:off x="805" y="2309"/>
                  <a:ext cx="2" cy="1"/>
                </a:xfrm>
                <a:prstGeom prst="line">
                  <a:avLst/>
                </a:prstGeom>
                <a:noFill/>
                <a:ln w="1588">
                  <a:solidFill>
                    <a:srgbClr val="000000"/>
                  </a:solidFill>
                  <a:round/>
                  <a:headEnd/>
                  <a:tailEnd/>
                </a:ln>
              </p:spPr>
              <p:txBody>
                <a:bodyPr/>
                <a:lstStyle/>
                <a:p>
                  <a:endParaRPr lang="en-US"/>
                </a:p>
              </p:txBody>
            </p:sp>
            <p:sp>
              <p:nvSpPr>
                <p:cNvPr id="98601" name="Line 710"/>
                <p:cNvSpPr>
                  <a:spLocks noChangeShapeType="1"/>
                </p:cNvSpPr>
                <p:nvPr/>
              </p:nvSpPr>
              <p:spPr bwMode="auto">
                <a:xfrm>
                  <a:off x="807" y="2309"/>
                  <a:ext cx="1" cy="1"/>
                </a:xfrm>
                <a:prstGeom prst="line">
                  <a:avLst/>
                </a:prstGeom>
                <a:noFill/>
                <a:ln w="1588">
                  <a:solidFill>
                    <a:srgbClr val="000000"/>
                  </a:solidFill>
                  <a:round/>
                  <a:headEnd/>
                  <a:tailEnd/>
                </a:ln>
              </p:spPr>
              <p:txBody>
                <a:bodyPr/>
                <a:lstStyle/>
                <a:p>
                  <a:endParaRPr lang="en-US"/>
                </a:p>
              </p:txBody>
            </p:sp>
            <p:sp>
              <p:nvSpPr>
                <p:cNvPr id="98602" name="Line 711"/>
                <p:cNvSpPr>
                  <a:spLocks noChangeShapeType="1"/>
                </p:cNvSpPr>
                <p:nvPr/>
              </p:nvSpPr>
              <p:spPr bwMode="auto">
                <a:xfrm>
                  <a:off x="808" y="2309"/>
                  <a:ext cx="1" cy="1"/>
                </a:xfrm>
                <a:prstGeom prst="line">
                  <a:avLst/>
                </a:prstGeom>
                <a:noFill/>
                <a:ln w="1588">
                  <a:solidFill>
                    <a:srgbClr val="000000"/>
                  </a:solidFill>
                  <a:round/>
                  <a:headEnd/>
                  <a:tailEnd/>
                </a:ln>
              </p:spPr>
              <p:txBody>
                <a:bodyPr/>
                <a:lstStyle/>
                <a:p>
                  <a:endParaRPr lang="en-US"/>
                </a:p>
              </p:txBody>
            </p:sp>
            <p:sp>
              <p:nvSpPr>
                <p:cNvPr id="98603" name="Line 712"/>
                <p:cNvSpPr>
                  <a:spLocks noChangeShapeType="1"/>
                </p:cNvSpPr>
                <p:nvPr/>
              </p:nvSpPr>
              <p:spPr bwMode="auto">
                <a:xfrm>
                  <a:off x="809" y="2309"/>
                  <a:ext cx="3" cy="1"/>
                </a:xfrm>
                <a:prstGeom prst="line">
                  <a:avLst/>
                </a:prstGeom>
                <a:noFill/>
                <a:ln w="1588">
                  <a:solidFill>
                    <a:srgbClr val="000000"/>
                  </a:solidFill>
                  <a:round/>
                  <a:headEnd/>
                  <a:tailEnd/>
                </a:ln>
              </p:spPr>
              <p:txBody>
                <a:bodyPr/>
                <a:lstStyle/>
                <a:p>
                  <a:endParaRPr lang="en-US"/>
                </a:p>
              </p:txBody>
            </p:sp>
            <p:sp>
              <p:nvSpPr>
                <p:cNvPr id="98604" name="Line 713"/>
                <p:cNvSpPr>
                  <a:spLocks noChangeShapeType="1"/>
                </p:cNvSpPr>
                <p:nvPr/>
              </p:nvSpPr>
              <p:spPr bwMode="auto">
                <a:xfrm>
                  <a:off x="812" y="2309"/>
                  <a:ext cx="1" cy="1"/>
                </a:xfrm>
                <a:prstGeom prst="line">
                  <a:avLst/>
                </a:prstGeom>
                <a:noFill/>
                <a:ln w="1588">
                  <a:solidFill>
                    <a:srgbClr val="000000"/>
                  </a:solidFill>
                  <a:round/>
                  <a:headEnd/>
                  <a:tailEnd/>
                </a:ln>
              </p:spPr>
              <p:txBody>
                <a:bodyPr/>
                <a:lstStyle/>
                <a:p>
                  <a:endParaRPr lang="en-US"/>
                </a:p>
              </p:txBody>
            </p:sp>
            <p:sp>
              <p:nvSpPr>
                <p:cNvPr id="98605" name="Line 714"/>
                <p:cNvSpPr>
                  <a:spLocks noChangeShapeType="1"/>
                </p:cNvSpPr>
                <p:nvPr/>
              </p:nvSpPr>
              <p:spPr bwMode="auto">
                <a:xfrm>
                  <a:off x="813" y="2309"/>
                  <a:ext cx="2" cy="1"/>
                </a:xfrm>
                <a:prstGeom prst="line">
                  <a:avLst/>
                </a:prstGeom>
                <a:noFill/>
                <a:ln w="1588">
                  <a:solidFill>
                    <a:srgbClr val="000000"/>
                  </a:solidFill>
                  <a:round/>
                  <a:headEnd/>
                  <a:tailEnd/>
                </a:ln>
              </p:spPr>
              <p:txBody>
                <a:bodyPr/>
                <a:lstStyle/>
                <a:p>
                  <a:endParaRPr lang="en-US"/>
                </a:p>
              </p:txBody>
            </p:sp>
            <p:sp>
              <p:nvSpPr>
                <p:cNvPr id="98606" name="Line 715"/>
                <p:cNvSpPr>
                  <a:spLocks noChangeShapeType="1"/>
                </p:cNvSpPr>
                <p:nvPr/>
              </p:nvSpPr>
              <p:spPr bwMode="auto">
                <a:xfrm>
                  <a:off x="815" y="2309"/>
                  <a:ext cx="1" cy="1"/>
                </a:xfrm>
                <a:prstGeom prst="line">
                  <a:avLst/>
                </a:prstGeom>
                <a:noFill/>
                <a:ln w="1588">
                  <a:solidFill>
                    <a:srgbClr val="000000"/>
                  </a:solidFill>
                  <a:round/>
                  <a:headEnd/>
                  <a:tailEnd/>
                </a:ln>
              </p:spPr>
              <p:txBody>
                <a:bodyPr/>
                <a:lstStyle/>
                <a:p>
                  <a:endParaRPr lang="en-US"/>
                </a:p>
              </p:txBody>
            </p:sp>
            <p:sp>
              <p:nvSpPr>
                <p:cNvPr id="98607" name="Line 716"/>
                <p:cNvSpPr>
                  <a:spLocks noChangeShapeType="1"/>
                </p:cNvSpPr>
                <p:nvPr/>
              </p:nvSpPr>
              <p:spPr bwMode="auto">
                <a:xfrm>
                  <a:off x="816" y="2309"/>
                  <a:ext cx="1" cy="1"/>
                </a:xfrm>
                <a:prstGeom prst="line">
                  <a:avLst/>
                </a:prstGeom>
                <a:noFill/>
                <a:ln w="1588">
                  <a:solidFill>
                    <a:srgbClr val="000000"/>
                  </a:solidFill>
                  <a:round/>
                  <a:headEnd/>
                  <a:tailEnd/>
                </a:ln>
              </p:spPr>
              <p:txBody>
                <a:bodyPr/>
                <a:lstStyle/>
                <a:p>
                  <a:endParaRPr lang="en-US"/>
                </a:p>
              </p:txBody>
            </p:sp>
            <p:sp>
              <p:nvSpPr>
                <p:cNvPr id="98608" name="Line 717"/>
                <p:cNvSpPr>
                  <a:spLocks noChangeShapeType="1"/>
                </p:cNvSpPr>
                <p:nvPr/>
              </p:nvSpPr>
              <p:spPr bwMode="auto">
                <a:xfrm>
                  <a:off x="817" y="2309"/>
                  <a:ext cx="2" cy="1"/>
                </a:xfrm>
                <a:prstGeom prst="line">
                  <a:avLst/>
                </a:prstGeom>
                <a:noFill/>
                <a:ln w="1588">
                  <a:solidFill>
                    <a:srgbClr val="000000"/>
                  </a:solidFill>
                  <a:round/>
                  <a:headEnd/>
                  <a:tailEnd/>
                </a:ln>
              </p:spPr>
              <p:txBody>
                <a:bodyPr/>
                <a:lstStyle/>
                <a:p>
                  <a:endParaRPr lang="en-US"/>
                </a:p>
              </p:txBody>
            </p:sp>
            <p:sp>
              <p:nvSpPr>
                <p:cNvPr id="98609" name="Line 718"/>
                <p:cNvSpPr>
                  <a:spLocks noChangeShapeType="1"/>
                </p:cNvSpPr>
                <p:nvPr/>
              </p:nvSpPr>
              <p:spPr bwMode="auto">
                <a:xfrm>
                  <a:off x="819" y="2309"/>
                  <a:ext cx="1" cy="1"/>
                </a:xfrm>
                <a:prstGeom prst="line">
                  <a:avLst/>
                </a:prstGeom>
                <a:noFill/>
                <a:ln w="1588">
                  <a:solidFill>
                    <a:srgbClr val="000000"/>
                  </a:solidFill>
                  <a:round/>
                  <a:headEnd/>
                  <a:tailEnd/>
                </a:ln>
              </p:spPr>
              <p:txBody>
                <a:bodyPr/>
                <a:lstStyle/>
                <a:p>
                  <a:endParaRPr lang="en-US"/>
                </a:p>
              </p:txBody>
            </p:sp>
            <p:sp>
              <p:nvSpPr>
                <p:cNvPr id="98610" name="Line 719"/>
                <p:cNvSpPr>
                  <a:spLocks noChangeShapeType="1"/>
                </p:cNvSpPr>
                <p:nvPr/>
              </p:nvSpPr>
              <p:spPr bwMode="auto">
                <a:xfrm>
                  <a:off x="820" y="2309"/>
                  <a:ext cx="3" cy="1"/>
                </a:xfrm>
                <a:prstGeom prst="line">
                  <a:avLst/>
                </a:prstGeom>
                <a:noFill/>
                <a:ln w="1588">
                  <a:solidFill>
                    <a:srgbClr val="000000"/>
                  </a:solidFill>
                  <a:round/>
                  <a:headEnd/>
                  <a:tailEnd/>
                </a:ln>
              </p:spPr>
              <p:txBody>
                <a:bodyPr/>
                <a:lstStyle/>
                <a:p>
                  <a:endParaRPr lang="en-US"/>
                </a:p>
              </p:txBody>
            </p:sp>
            <p:sp>
              <p:nvSpPr>
                <p:cNvPr id="98611" name="Line 720"/>
                <p:cNvSpPr>
                  <a:spLocks noChangeShapeType="1"/>
                </p:cNvSpPr>
                <p:nvPr/>
              </p:nvSpPr>
              <p:spPr bwMode="auto">
                <a:xfrm>
                  <a:off x="823" y="2309"/>
                  <a:ext cx="1" cy="1"/>
                </a:xfrm>
                <a:prstGeom prst="line">
                  <a:avLst/>
                </a:prstGeom>
                <a:noFill/>
                <a:ln w="1588">
                  <a:solidFill>
                    <a:srgbClr val="000000"/>
                  </a:solidFill>
                  <a:round/>
                  <a:headEnd/>
                  <a:tailEnd/>
                </a:ln>
              </p:spPr>
              <p:txBody>
                <a:bodyPr/>
                <a:lstStyle/>
                <a:p>
                  <a:endParaRPr lang="en-US"/>
                </a:p>
              </p:txBody>
            </p:sp>
            <p:sp>
              <p:nvSpPr>
                <p:cNvPr id="98612" name="Line 721"/>
                <p:cNvSpPr>
                  <a:spLocks noChangeShapeType="1"/>
                </p:cNvSpPr>
                <p:nvPr/>
              </p:nvSpPr>
              <p:spPr bwMode="auto">
                <a:xfrm>
                  <a:off x="824" y="2309"/>
                  <a:ext cx="2" cy="1"/>
                </a:xfrm>
                <a:prstGeom prst="line">
                  <a:avLst/>
                </a:prstGeom>
                <a:noFill/>
                <a:ln w="1588">
                  <a:solidFill>
                    <a:srgbClr val="000000"/>
                  </a:solidFill>
                  <a:round/>
                  <a:headEnd/>
                  <a:tailEnd/>
                </a:ln>
              </p:spPr>
              <p:txBody>
                <a:bodyPr/>
                <a:lstStyle/>
                <a:p>
                  <a:endParaRPr lang="en-US"/>
                </a:p>
              </p:txBody>
            </p:sp>
            <p:sp>
              <p:nvSpPr>
                <p:cNvPr id="98613" name="Line 722"/>
                <p:cNvSpPr>
                  <a:spLocks noChangeShapeType="1"/>
                </p:cNvSpPr>
                <p:nvPr/>
              </p:nvSpPr>
              <p:spPr bwMode="auto">
                <a:xfrm>
                  <a:off x="826" y="2309"/>
                  <a:ext cx="1" cy="1"/>
                </a:xfrm>
                <a:prstGeom prst="line">
                  <a:avLst/>
                </a:prstGeom>
                <a:noFill/>
                <a:ln w="1588">
                  <a:solidFill>
                    <a:srgbClr val="000000"/>
                  </a:solidFill>
                  <a:round/>
                  <a:headEnd/>
                  <a:tailEnd/>
                </a:ln>
              </p:spPr>
              <p:txBody>
                <a:bodyPr/>
                <a:lstStyle/>
                <a:p>
                  <a:endParaRPr lang="en-US"/>
                </a:p>
              </p:txBody>
            </p:sp>
            <p:sp>
              <p:nvSpPr>
                <p:cNvPr id="98614" name="Line 723"/>
                <p:cNvSpPr>
                  <a:spLocks noChangeShapeType="1"/>
                </p:cNvSpPr>
                <p:nvPr/>
              </p:nvSpPr>
              <p:spPr bwMode="auto">
                <a:xfrm>
                  <a:off x="827" y="2309"/>
                  <a:ext cx="1" cy="1"/>
                </a:xfrm>
                <a:prstGeom prst="line">
                  <a:avLst/>
                </a:prstGeom>
                <a:noFill/>
                <a:ln w="1588">
                  <a:solidFill>
                    <a:srgbClr val="000000"/>
                  </a:solidFill>
                  <a:round/>
                  <a:headEnd/>
                  <a:tailEnd/>
                </a:ln>
              </p:spPr>
              <p:txBody>
                <a:bodyPr/>
                <a:lstStyle/>
                <a:p>
                  <a:endParaRPr lang="en-US"/>
                </a:p>
              </p:txBody>
            </p:sp>
            <p:sp>
              <p:nvSpPr>
                <p:cNvPr id="98615" name="Line 724"/>
                <p:cNvSpPr>
                  <a:spLocks noChangeShapeType="1"/>
                </p:cNvSpPr>
                <p:nvPr/>
              </p:nvSpPr>
              <p:spPr bwMode="auto">
                <a:xfrm>
                  <a:off x="828" y="2309"/>
                  <a:ext cx="2" cy="1"/>
                </a:xfrm>
                <a:prstGeom prst="line">
                  <a:avLst/>
                </a:prstGeom>
                <a:noFill/>
                <a:ln w="1588">
                  <a:solidFill>
                    <a:srgbClr val="000000"/>
                  </a:solidFill>
                  <a:round/>
                  <a:headEnd/>
                  <a:tailEnd/>
                </a:ln>
              </p:spPr>
              <p:txBody>
                <a:bodyPr/>
                <a:lstStyle/>
                <a:p>
                  <a:endParaRPr lang="en-US"/>
                </a:p>
              </p:txBody>
            </p:sp>
            <p:sp>
              <p:nvSpPr>
                <p:cNvPr id="98616" name="Line 725"/>
                <p:cNvSpPr>
                  <a:spLocks noChangeShapeType="1"/>
                </p:cNvSpPr>
                <p:nvPr/>
              </p:nvSpPr>
              <p:spPr bwMode="auto">
                <a:xfrm>
                  <a:off x="830" y="2309"/>
                  <a:ext cx="2" cy="1"/>
                </a:xfrm>
                <a:prstGeom prst="line">
                  <a:avLst/>
                </a:prstGeom>
                <a:noFill/>
                <a:ln w="1588">
                  <a:solidFill>
                    <a:srgbClr val="000000"/>
                  </a:solidFill>
                  <a:round/>
                  <a:headEnd/>
                  <a:tailEnd/>
                </a:ln>
              </p:spPr>
              <p:txBody>
                <a:bodyPr/>
                <a:lstStyle/>
                <a:p>
                  <a:endParaRPr lang="en-US"/>
                </a:p>
              </p:txBody>
            </p:sp>
            <p:sp>
              <p:nvSpPr>
                <p:cNvPr id="98617" name="Line 726"/>
                <p:cNvSpPr>
                  <a:spLocks noChangeShapeType="1"/>
                </p:cNvSpPr>
                <p:nvPr/>
              </p:nvSpPr>
              <p:spPr bwMode="auto">
                <a:xfrm>
                  <a:off x="832" y="2309"/>
                  <a:ext cx="2" cy="1"/>
                </a:xfrm>
                <a:prstGeom prst="line">
                  <a:avLst/>
                </a:prstGeom>
                <a:noFill/>
                <a:ln w="1588">
                  <a:solidFill>
                    <a:srgbClr val="000000"/>
                  </a:solidFill>
                  <a:round/>
                  <a:headEnd/>
                  <a:tailEnd/>
                </a:ln>
              </p:spPr>
              <p:txBody>
                <a:bodyPr/>
                <a:lstStyle/>
                <a:p>
                  <a:endParaRPr lang="en-US"/>
                </a:p>
              </p:txBody>
            </p:sp>
            <p:sp>
              <p:nvSpPr>
                <p:cNvPr id="98618" name="Line 727"/>
                <p:cNvSpPr>
                  <a:spLocks noChangeShapeType="1"/>
                </p:cNvSpPr>
                <p:nvPr/>
              </p:nvSpPr>
              <p:spPr bwMode="auto">
                <a:xfrm>
                  <a:off x="834" y="2309"/>
                  <a:ext cx="1" cy="1"/>
                </a:xfrm>
                <a:prstGeom prst="line">
                  <a:avLst/>
                </a:prstGeom>
                <a:noFill/>
                <a:ln w="1588">
                  <a:solidFill>
                    <a:srgbClr val="000000"/>
                  </a:solidFill>
                  <a:round/>
                  <a:headEnd/>
                  <a:tailEnd/>
                </a:ln>
              </p:spPr>
              <p:txBody>
                <a:bodyPr/>
                <a:lstStyle/>
                <a:p>
                  <a:endParaRPr lang="en-US"/>
                </a:p>
              </p:txBody>
            </p:sp>
            <p:sp>
              <p:nvSpPr>
                <p:cNvPr id="98619" name="Line 728"/>
                <p:cNvSpPr>
                  <a:spLocks noChangeShapeType="1"/>
                </p:cNvSpPr>
                <p:nvPr/>
              </p:nvSpPr>
              <p:spPr bwMode="auto">
                <a:xfrm>
                  <a:off x="835" y="2309"/>
                  <a:ext cx="2" cy="1"/>
                </a:xfrm>
                <a:prstGeom prst="line">
                  <a:avLst/>
                </a:prstGeom>
                <a:noFill/>
                <a:ln w="1588">
                  <a:solidFill>
                    <a:srgbClr val="000000"/>
                  </a:solidFill>
                  <a:round/>
                  <a:headEnd/>
                  <a:tailEnd/>
                </a:ln>
              </p:spPr>
              <p:txBody>
                <a:bodyPr/>
                <a:lstStyle/>
                <a:p>
                  <a:endParaRPr lang="en-US"/>
                </a:p>
              </p:txBody>
            </p:sp>
            <p:sp>
              <p:nvSpPr>
                <p:cNvPr id="98620" name="Line 729"/>
                <p:cNvSpPr>
                  <a:spLocks noChangeShapeType="1"/>
                </p:cNvSpPr>
                <p:nvPr/>
              </p:nvSpPr>
              <p:spPr bwMode="auto">
                <a:xfrm>
                  <a:off x="837" y="2309"/>
                  <a:ext cx="1" cy="1"/>
                </a:xfrm>
                <a:prstGeom prst="line">
                  <a:avLst/>
                </a:prstGeom>
                <a:noFill/>
                <a:ln w="1588">
                  <a:solidFill>
                    <a:srgbClr val="000000"/>
                  </a:solidFill>
                  <a:round/>
                  <a:headEnd/>
                  <a:tailEnd/>
                </a:ln>
              </p:spPr>
              <p:txBody>
                <a:bodyPr/>
                <a:lstStyle/>
                <a:p>
                  <a:endParaRPr lang="en-US"/>
                </a:p>
              </p:txBody>
            </p:sp>
            <p:sp>
              <p:nvSpPr>
                <p:cNvPr id="98621" name="Line 730"/>
                <p:cNvSpPr>
                  <a:spLocks noChangeShapeType="1"/>
                </p:cNvSpPr>
                <p:nvPr/>
              </p:nvSpPr>
              <p:spPr bwMode="auto">
                <a:xfrm>
                  <a:off x="838" y="2309"/>
                  <a:ext cx="1" cy="1"/>
                </a:xfrm>
                <a:prstGeom prst="line">
                  <a:avLst/>
                </a:prstGeom>
                <a:noFill/>
                <a:ln w="1588">
                  <a:solidFill>
                    <a:srgbClr val="000000"/>
                  </a:solidFill>
                  <a:round/>
                  <a:headEnd/>
                  <a:tailEnd/>
                </a:ln>
              </p:spPr>
              <p:txBody>
                <a:bodyPr/>
                <a:lstStyle/>
                <a:p>
                  <a:endParaRPr lang="en-US"/>
                </a:p>
              </p:txBody>
            </p:sp>
            <p:sp>
              <p:nvSpPr>
                <p:cNvPr id="98622" name="Line 731"/>
                <p:cNvSpPr>
                  <a:spLocks noChangeShapeType="1"/>
                </p:cNvSpPr>
                <p:nvPr/>
              </p:nvSpPr>
              <p:spPr bwMode="auto">
                <a:xfrm>
                  <a:off x="839" y="2309"/>
                  <a:ext cx="2" cy="1"/>
                </a:xfrm>
                <a:prstGeom prst="line">
                  <a:avLst/>
                </a:prstGeom>
                <a:noFill/>
                <a:ln w="1588">
                  <a:solidFill>
                    <a:srgbClr val="000000"/>
                  </a:solidFill>
                  <a:round/>
                  <a:headEnd/>
                  <a:tailEnd/>
                </a:ln>
              </p:spPr>
              <p:txBody>
                <a:bodyPr/>
                <a:lstStyle/>
                <a:p>
                  <a:endParaRPr lang="en-US"/>
                </a:p>
              </p:txBody>
            </p:sp>
            <p:sp>
              <p:nvSpPr>
                <p:cNvPr id="98623" name="Line 732"/>
                <p:cNvSpPr>
                  <a:spLocks noChangeShapeType="1"/>
                </p:cNvSpPr>
                <p:nvPr/>
              </p:nvSpPr>
              <p:spPr bwMode="auto">
                <a:xfrm>
                  <a:off x="841" y="2309"/>
                  <a:ext cx="2" cy="1"/>
                </a:xfrm>
                <a:prstGeom prst="line">
                  <a:avLst/>
                </a:prstGeom>
                <a:noFill/>
                <a:ln w="1588">
                  <a:solidFill>
                    <a:srgbClr val="000000"/>
                  </a:solidFill>
                  <a:round/>
                  <a:headEnd/>
                  <a:tailEnd/>
                </a:ln>
              </p:spPr>
              <p:txBody>
                <a:bodyPr/>
                <a:lstStyle/>
                <a:p>
                  <a:endParaRPr lang="en-US"/>
                </a:p>
              </p:txBody>
            </p:sp>
            <p:sp>
              <p:nvSpPr>
                <p:cNvPr id="98624" name="Line 733"/>
                <p:cNvSpPr>
                  <a:spLocks noChangeShapeType="1"/>
                </p:cNvSpPr>
                <p:nvPr/>
              </p:nvSpPr>
              <p:spPr bwMode="auto">
                <a:xfrm>
                  <a:off x="843" y="2309"/>
                  <a:ext cx="2" cy="1"/>
                </a:xfrm>
                <a:prstGeom prst="line">
                  <a:avLst/>
                </a:prstGeom>
                <a:noFill/>
                <a:ln w="1588">
                  <a:solidFill>
                    <a:srgbClr val="000000"/>
                  </a:solidFill>
                  <a:round/>
                  <a:headEnd/>
                  <a:tailEnd/>
                </a:ln>
              </p:spPr>
              <p:txBody>
                <a:bodyPr/>
                <a:lstStyle/>
                <a:p>
                  <a:endParaRPr lang="en-US"/>
                </a:p>
              </p:txBody>
            </p:sp>
            <p:sp>
              <p:nvSpPr>
                <p:cNvPr id="98625" name="Line 734"/>
                <p:cNvSpPr>
                  <a:spLocks noChangeShapeType="1"/>
                </p:cNvSpPr>
                <p:nvPr/>
              </p:nvSpPr>
              <p:spPr bwMode="auto">
                <a:xfrm>
                  <a:off x="845" y="2309"/>
                  <a:ext cx="1" cy="1"/>
                </a:xfrm>
                <a:prstGeom prst="line">
                  <a:avLst/>
                </a:prstGeom>
                <a:noFill/>
                <a:ln w="1588">
                  <a:solidFill>
                    <a:srgbClr val="000000"/>
                  </a:solidFill>
                  <a:round/>
                  <a:headEnd/>
                  <a:tailEnd/>
                </a:ln>
              </p:spPr>
              <p:txBody>
                <a:bodyPr/>
                <a:lstStyle/>
                <a:p>
                  <a:endParaRPr lang="en-US"/>
                </a:p>
              </p:txBody>
            </p:sp>
            <p:sp>
              <p:nvSpPr>
                <p:cNvPr id="98626" name="Line 735"/>
                <p:cNvSpPr>
                  <a:spLocks noChangeShapeType="1"/>
                </p:cNvSpPr>
                <p:nvPr/>
              </p:nvSpPr>
              <p:spPr bwMode="auto">
                <a:xfrm>
                  <a:off x="846" y="2309"/>
                  <a:ext cx="1" cy="1"/>
                </a:xfrm>
                <a:prstGeom prst="line">
                  <a:avLst/>
                </a:prstGeom>
                <a:noFill/>
                <a:ln w="1588">
                  <a:solidFill>
                    <a:srgbClr val="000000"/>
                  </a:solidFill>
                  <a:round/>
                  <a:headEnd/>
                  <a:tailEnd/>
                </a:ln>
              </p:spPr>
              <p:txBody>
                <a:bodyPr/>
                <a:lstStyle/>
                <a:p>
                  <a:endParaRPr lang="en-US"/>
                </a:p>
              </p:txBody>
            </p:sp>
            <p:sp>
              <p:nvSpPr>
                <p:cNvPr id="98627" name="Line 736"/>
                <p:cNvSpPr>
                  <a:spLocks noChangeShapeType="1"/>
                </p:cNvSpPr>
                <p:nvPr/>
              </p:nvSpPr>
              <p:spPr bwMode="auto">
                <a:xfrm>
                  <a:off x="847" y="2309"/>
                  <a:ext cx="2" cy="1"/>
                </a:xfrm>
                <a:prstGeom prst="line">
                  <a:avLst/>
                </a:prstGeom>
                <a:noFill/>
                <a:ln w="1588">
                  <a:solidFill>
                    <a:srgbClr val="000000"/>
                  </a:solidFill>
                  <a:round/>
                  <a:headEnd/>
                  <a:tailEnd/>
                </a:ln>
              </p:spPr>
              <p:txBody>
                <a:bodyPr/>
                <a:lstStyle/>
                <a:p>
                  <a:endParaRPr lang="en-US"/>
                </a:p>
              </p:txBody>
            </p:sp>
            <p:sp>
              <p:nvSpPr>
                <p:cNvPr id="98628" name="Line 737"/>
                <p:cNvSpPr>
                  <a:spLocks noChangeShapeType="1"/>
                </p:cNvSpPr>
                <p:nvPr/>
              </p:nvSpPr>
              <p:spPr bwMode="auto">
                <a:xfrm>
                  <a:off x="849" y="2309"/>
                  <a:ext cx="1" cy="1"/>
                </a:xfrm>
                <a:prstGeom prst="line">
                  <a:avLst/>
                </a:prstGeom>
                <a:noFill/>
                <a:ln w="1588">
                  <a:solidFill>
                    <a:srgbClr val="000000"/>
                  </a:solidFill>
                  <a:round/>
                  <a:headEnd/>
                  <a:tailEnd/>
                </a:ln>
              </p:spPr>
              <p:txBody>
                <a:bodyPr/>
                <a:lstStyle/>
                <a:p>
                  <a:endParaRPr lang="en-US"/>
                </a:p>
              </p:txBody>
            </p:sp>
            <p:sp>
              <p:nvSpPr>
                <p:cNvPr id="98629" name="Line 738"/>
                <p:cNvSpPr>
                  <a:spLocks noChangeShapeType="1"/>
                </p:cNvSpPr>
                <p:nvPr/>
              </p:nvSpPr>
              <p:spPr bwMode="auto">
                <a:xfrm>
                  <a:off x="850" y="2309"/>
                  <a:ext cx="3" cy="1"/>
                </a:xfrm>
                <a:prstGeom prst="line">
                  <a:avLst/>
                </a:prstGeom>
                <a:noFill/>
                <a:ln w="1588">
                  <a:solidFill>
                    <a:srgbClr val="000000"/>
                  </a:solidFill>
                  <a:round/>
                  <a:headEnd/>
                  <a:tailEnd/>
                </a:ln>
              </p:spPr>
              <p:txBody>
                <a:bodyPr/>
                <a:lstStyle/>
                <a:p>
                  <a:endParaRPr lang="en-US"/>
                </a:p>
              </p:txBody>
            </p:sp>
            <p:sp>
              <p:nvSpPr>
                <p:cNvPr id="98630" name="Line 739"/>
                <p:cNvSpPr>
                  <a:spLocks noChangeShapeType="1"/>
                </p:cNvSpPr>
                <p:nvPr/>
              </p:nvSpPr>
              <p:spPr bwMode="auto">
                <a:xfrm>
                  <a:off x="853" y="2309"/>
                  <a:ext cx="1" cy="1"/>
                </a:xfrm>
                <a:prstGeom prst="line">
                  <a:avLst/>
                </a:prstGeom>
                <a:noFill/>
                <a:ln w="1588">
                  <a:solidFill>
                    <a:srgbClr val="000000"/>
                  </a:solidFill>
                  <a:round/>
                  <a:headEnd/>
                  <a:tailEnd/>
                </a:ln>
              </p:spPr>
              <p:txBody>
                <a:bodyPr/>
                <a:lstStyle/>
                <a:p>
                  <a:endParaRPr lang="en-US"/>
                </a:p>
              </p:txBody>
            </p:sp>
            <p:sp>
              <p:nvSpPr>
                <p:cNvPr id="98631" name="Line 740"/>
                <p:cNvSpPr>
                  <a:spLocks noChangeShapeType="1"/>
                </p:cNvSpPr>
                <p:nvPr/>
              </p:nvSpPr>
              <p:spPr bwMode="auto">
                <a:xfrm>
                  <a:off x="854" y="2309"/>
                  <a:ext cx="2" cy="1"/>
                </a:xfrm>
                <a:prstGeom prst="line">
                  <a:avLst/>
                </a:prstGeom>
                <a:noFill/>
                <a:ln w="1588">
                  <a:solidFill>
                    <a:srgbClr val="000000"/>
                  </a:solidFill>
                  <a:round/>
                  <a:headEnd/>
                  <a:tailEnd/>
                </a:ln>
              </p:spPr>
              <p:txBody>
                <a:bodyPr/>
                <a:lstStyle/>
                <a:p>
                  <a:endParaRPr lang="en-US"/>
                </a:p>
              </p:txBody>
            </p:sp>
            <p:sp>
              <p:nvSpPr>
                <p:cNvPr id="98632" name="Line 741"/>
                <p:cNvSpPr>
                  <a:spLocks noChangeShapeType="1"/>
                </p:cNvSpPr>
                <p:nvPr/>
              </p:nvSpPr>
              <p:spPr bwMode="auto">
                <a:xfrm>
                  <a:off x="856" y="2309"/>
                  <a:ext cx="1" cy="1"/>
                </a:xfrm>
                <a:prstGeom prst="line">
                  <a:avLst/>
                </a:prstGeom>
                <a:noFill/>
                <a:ln w="1588">
                  <a:solidFill>
                    <a:srgbClr val="000000"/>
                  </a:solidFill>
                  <a:round/>
                  <a:headEnd/>
                  <a:tailEnd/>
                </a:ln>
              </p:spPr>
              <p:txBody>
                <a:bodyPr/>
                <a:lstStyle/>
                <a:p>
                  <a:endParaRPr lang="en-US"/>
                </a:p>
              </p:txBody>
            </p:sp>
            <p:sp>
              <p:nvSpPr>
                <p:cNvPr id="98633" name="Line 742"/>
                <p:cNvSpPr>
                  <a:spLocks noChangeShapeType="1"/>
                </p:cNvSpPr>
                <p:nvPr/>
              </p:nvSpPr>
              <p:spPr bwMode="auto">
                <a:xfrm>
                  <a:off x="857" y="2309"/>
                  <a:ext cx="1" cy="1"/>
                </a:xfrm>
                <a:prstGeom prst="line">
                  <a:avLst/>
                </a:prstGeom>
                <a:noFill/>
                <a:ln w="1588">
                  <a:solidFill>
                    <a:srgbClr val="000000"/>
                  </a:solidFill>
                  <a:round/>
                  <a:headEnd/>
                  <a:tailEnd/>
                </a:ln>
              </p:spPr>
              <p:txBody>
                <a:bodyPr/>
                <a:lstStyle/>
                <a:p>
                  <a:endParaRPr lang="en-US"/>
                </a:p>
              </p:txBody>
            </p:sp>
            <p:sp>
              <p:nvSpPr>
                <p:cNvPr id="98634" name="Line 743"/>
                <p:cNvSpPr>
                  <a:spLocks noChangeShapeType="1"/>
                </p:cNvSpPr>
                <p:nvPr/>
              </p:nvSpPr>
              <p:spPr bwMode="auto">
                <a:xfrm>
                  <a:off x="858" y="2309"/>
                  <a:ext cx="2" cy="1"/>
                </a:xfrm>
                <a:prstGeom prst="line">
                  <a:avLst/>
                </a:prstGeom>
                <a:noFill/>
                <a:ln w="1588">
                  <a:solidFill>
                    <a:srgbClr val="000000"/>
                  </a:solidFill>
                  <a:round/>
                  <a:headEnd/>
                  <a:tailEnd/>
                </a:ln>
              </p:spPr>
              <p:txBody>
                <a:bodyPr/>
                <a:lstStyle/>
                <a:p>
                  <a:endParaRPr lang="en-US"/>
                </a:p>
              </p:txBody>
            </p:sp>
            <p:sp>
              <p:nvSpPr>
                <p:cNvPr id="98635" name="Line 744"/>
                <p:cNvSpPr>
                  <a:spLocks noChangeShapeType="1"/>
                </p:cNvSpPr>
                <p:nvPr/>
              </p:nvSpPr>
              <p:spPr bwMode="auto">
                <a:xfrm>
                  <a:off x="860" y="2309"/>
                  <a:ext cx="1" cy="1"/>
                </a:xfrm>
                <a:prstGeom prst="line">
                  <a:avLst/>
                </a:prstGeom>
                <a:noFill/>
                <a:ln w="1588">
                  <a:solidFill>
                    <a:srgbClr val="000000"/>
                  </a:solidFill>
                  <a:round/>
                  <a:headEnd/>
                  <a:tailEnd/>
                </a:ln>
              </p:spPr>
              <p:txBody>
                <a:bodyPr/>
                <a:lstStyle/>
                <a:p>
                  <a:endParaRPr lang="en-US"/>
                </a:p>
              </p:txBody>
            </p:sp>
            <p:sp>
              <p:nvSpPr>
                <p:cNvPr id="98636" name="Line 745"/>
                <p:cNvSpPr>
                  <a:spLocks noChangeShapeType="1"/>
                </p:cNvSpPr>
                <p:nvPr/>
              </p:nvSpPr>
              <p:spPr bwMode="auto">
                <a:xfrm>
                  <a:off x="861" y="2309"/>
                  <a:ext cx="3" cy="1"/>
                </a:xfrm>
                <a:prstGeom prst="line">
                  <a:avLst/>
                </a:prstGeom>
                <a:noFill/>
                <a:ln w="1588">
                  <a:solidFill>
                    <a:srgbClr val="000000"/>
                  </a:solidFill>
                  <a:round/>
                  <a:headEnd/>
                  <a:tailEnd/>
                </a:ln>
              </p:spPr>
              <p:txBody>
                <a:bodyPr/>
                <a:lstStyle/>
                <a:p>
                  <a:endParaRPr lang="en-US"/>
                </a:p>
              </p:txBody>
            </p:sp>
            <p:sp>
              <p:nvSpPr>
                <p:cNvPr id="98637" name="Line 746"/>
                <p:cNvSpPr>
                  <a:spLocks noChangeShapeType="1"/>
                </p:cNvSpPr>
                <p:nvPr/>
              </p:nvSpPr>
              <p:spPr bwMode="auto">
                <a:xfrm>
                  <a:off x="864" y="2309"/>
                  <a:ext cx="1" cy="1"/>
                </a:xfrm>
                <a:prstGeom prst="line">
                  <a:avLst/>
                </a:prstGeom>
                <a:noFill/>
                <a:ln w="1588">
                  <a:solidFill>
                    <a:srgbClr val="000000"/>
                  </a:solidFill>
                  <a:round/>
                  <a:headEnd/>
                  <a:tailEnd/>
                </a:ln>
              </p:spPr>
              <p:txBody>
                <a:bodyPr/>
                <a:lstStyle/>
                <a:p>
                  <a:endParaRPr lang="en-US"/>
                </a:p>
              </p:txBody>
            </p:sp>
            <p:sp>
              <p:nvSpPr>
                <p:cNvPr id="98638" name="Line 747"/>
                <p:cNvSpPr>
                  <a:spLocks noChangeShapeType="1"/>
                </p:cNvSpPr>
                <p:nvPr/>
              </p:nvSpPr>
              <p:spPr bwMode="auto">
                <a:xfrm>
                  <a:off x="865" y="2309"/>
                  <a:ext cx="1" cy="1"/>
                </a:xfrm>
                <a:prstGeom prst="line">
                  <a:avLst/>
                </a:prstGeom>
                <a:noFill/>
                <a:ln w="1588">
                  <a:solidFill>
                    <a:srgbClr val="000000"/>
                  </a:solidFill>
                  <a:round/>
                  <a:headEnd/>
                  <a:tailEnd/>
                </a:ln>
              </p:spPr>
              <p:txBody>
                <a:bodyPr/>
                <a:lstStyle/>
                <a:p>
                  <a:endParaRPr lang="en-US"/>
                </a:p>
              </p:txBody>
            </p:sp>
            <p:sp>
              <p:nvSpPr>
                <p:cNvPr id="98639" name="Line 748"/>
                <p:cNvSpPr>
                  <a:spLocks noChangeShapeType="1"/>
                </p:cNvSpPr>
                <p:nvPr/>
              </p:nvSpPr>
              <p:spPr bwMode="auto">
                <a:xfrm>
                  <a:off x="866" y="2309"/>
                  <a:ext cx="2" cy="1"/>
                </a:xfrm>
                <a:prstGeom prst="line">
                  <a:avLst/>
                </a:prstGeom>
                <a:noFill/>
                <a:ln w="1588">
                  <a:solidFill>
                    <a:srgbClr val="000000"/>
                  </a:solidFill>
                  <a:round/>
                  <a:headEnd/>
                  <a:tailEnd/>
                </a:ln>
              </p:spPr>
              <p:txBody>
                <a:bodyPr/>
                <a:lstStyle/>
                <a:p>
                  <a:endParaRPr lang="en-US"/>
                </a:p>
              </p:txBody>
            </p:sp>
            <p:sp>
              <p:nvSpPr>
                <p:cNvPr id="98640" name="Line 749"/>
                <p:cNvSpPr>
                  <a:spLocks noChangeShapeType="1"/>
                </p:cNvSpPr>
                <p:nvPr/>
              </p:nvSpPr>
              <p:spPr bwMode="auto">
                <a:xfrm>
                  <a:off x="868" y="2309"/>
                  <a:ext cx="1" cy="1"/>
                </a:xfrm>
                <a:prstGeom prst="line">
                  <a:avLst/>
                </a:prstGeom>
                <a:noFill/>
                <a:ln w="1588">
                  <a:solidFill>
                    <a:srgbClr val="000000"/>
                  </a:solidFill>
                  <a:round/>
                  <a:headEnd/>
                  <a:tailEnd/>
                </a:ln>
              </p:spPr>
              <p:txBody>
                <a:bodyPr/>
                <a:lstStyle/>
                <a:p>
                  <a:endParaRPr lang="en-US"/>
                </a:p>
              </p:txBody>
            </p:sp>
            <p:sp>
              <p:nvSpPr>
                <p:cNvPr id="98641" name="Line 750"/>
                <p:cNvSpPr>
                  <a:spLocks noChangeShapeType="1"/>
                </p:cNvSpPr>
                <p:nvPr/>
              </p:nvSpPr>
              <p:spPr bwMode="auto">
                <a:xfrm>
                  <a:off x="869" y="2309"/>
                  <a:ext cx="1" cy="1"/>
                </a:xfrm>
                <a:prstGeom prst="line">
                  <a:avLst/>
                </a:prstGeom>
                <a:noFill/>
                <a:ln w="1588">
                  <a:solidFill>
                    <a:srgbClr val="000000"/>
                  </a:solidFill>
                  <a:round/>
                  <a:headEnd/>
                  <a:tailEnd/>
                </a:ln>
              </p:spPr>
              <p:txBody>
                <a:bodyPr/>
                <a:lstStyle/>
                <a:p>
                  <a:endParaRPr lang="en-US"/>
                </a:p>
              </p:txBody>
            </p:sp>
            <p:sp>
              <p:nvSpPr>
                <p:cNvPr id="98642" name="Line 751"/>
                <p:cNvSpPr>
                  <a:spLocks noChangeShapeType="1"/>
                </p:cNvSpPr>
                <p:nvPr/>
              </p:nvSpPr>
              <p:spPr bwMode="auto">
                <a:xfrm>
                  <a:off x="870" y="2309"/>
                  <a:ext cx="2" cy="1"/>
                </a:xfrm>
                <a:prstGeom prst="line">
                  <a:avLst/>
                </a:prstGeom>
                <a:noFill/>
                <a:ln w="1588">
                  <a:solidFill>
                    <a:srgbClr val="000000"/>
                  </a:solidFill>
                  <a:round/>
                  <a:headEnd/>
                  <a:tailEnd/>
                </a:ln>
              </p:spPr>
              <p:txBody>
                <a:bodyPr/>
                <a:lstStyle/>
                <a:p>
                  <a:endParaRPr lang="en-US"/>
                </a:p>
              </p:txBody>
            </p:sp>
            <p:sp>
              <p:nvSpPr>
                <p:cNvPr id="98643" name="Line 752"/>
                <p:cNvSpPr>
                  <a:spLocks noChangeShapeType="1"/>
                </p:cNvSpPr>
                <p:nvPr/>
              </p:nvSpPr>
              <p:spPr bwMode="auto">
                <a:xfrm>
                  <a:off x="872" y="2309"/>
                  <a:ext cx="3" cy="1"/>
                </a:xfrm>
                <a:prstGeom prst="line">
                  <a:avLst/>
                </a:prstGeom>
                <a:noFill/>
                <a:ln w="1588">
                  <a:solidFill>
                    <a:srgbClr val="000000"/>
                  </a:solidFill>
                  <a:round/>
                  <a:headEnd/>
                  <a:tailEnd/>
                </a:ln>
              </p:spPr>
              <p:txBody>
                <a:bodyPr/>
                <a:lstStyle/>
                <a:p>
                  <a:endParaRPr lang="en-US"/>
                </a:p>
              </p:txBody>
            </p:sp>
            <p:sp>
              <p:nvSpPr>
                <p:cNvPr id="98644" name="Line 753"/>
                <p:cNvSpPr>
                  <a:spLocks noChangeShapeType="1"/>
                </p:cNvSpPr>
                <p:nvPr/>
              </p:nvSpPr>
              <p:spPr bwMode="auto">
                <a:xfrm>
                  <a:off x="875" y="2309"/>
                  <a:ext cx="1" cy="1"/>
                </a:xfrm>
                <a:prstGeom prst="line">
                  <a:avLst/>
                </a:prstGeom>
                <a:noFill/>
                <a:ln w="1588">
                  <a:solidFill>
                    <a:srgbClr val="000000"/>
                  </a:solidFill>
                  <a:round/>
                  <a:headEnd/>
                  <a:tailEnd/>
                </a:ln>
              </p:spPr>
              <p:txBody>
                <a:bodyPr/>
                <a:lstStyle/>
                <a:p>
                  <a:endParaRPr lang="en-US"/>
                </a:p>
              </p:txBody>
            </p:sp>
          </p:grpSp>
          <p:grpSp>
            <p:nvGrpSpPr>
              <p:cNvPr id="98027" name="Group 754"/>
              <p:cNvGrpSpPr>
                <a:grpSpLocks/>
              </p:cNvGrpSpPr>
              <p:nvPr/>
            </p:nvGrpSpPr>
            <p:grpSpPr bwMode="auto">
              <a:xfrm>
                <a:off x="542" y="1640"/>
                <a:ext cx="421" cy="799"/>
                <a:chOff x="542" y="1640"/>
                <a:chExt cx="421" cy="799"/>
              </a:xfrm>
            </p:grpSpPr>
            <p:sp>
              <p:nvSpPr>
                <p:cNvPr id="98246" name="Line 755"/>
                <p:cNvSpPr>
                  <a:spLocks noChangeShapeType="1"/>
                </p:cNvSpPr>
                <p:nvPr/>
              </p:nvSpPr>
              <p:spPr bwMode="auto">
                <a:xfrm>
                  <a:off x="876" y="2309"/>
                  <a:ext cx="1" cy="1"/>
                </a:xfrm>
                <a:prstGeom prst="line">
                  <a:avLst/>
                </a:prstGeom>
                <a:noFill/>
                <a:ln w="1588">
                  <a:solidFill>
                    <a:srgbClr val="000000"/>
                  </a:solidFill>
                  <a:round/>
                  <a:headEnd/>
                  <a:tailEnd/>
                </a:ln>
              </p:spPr>
              <p:txBody>
                <a:bodyPr/>
                <a:lstStyle/>
                <a:p>
                  <a:endParaRPr lang="en-US"/>
                </a:p>
              </p:txBody>
            </p:sp>
            <p:sp>
              <p:nvSpPr>
                <p:cNvPr id="98247" name="Line 756"/>
                <p:cNvSpPr>
                  <a:spLocks noChangeShapeType="1"/>
                </p:cNvSpPr>
                <p:nvPr/>
              </p:nvSpPr>
              <p:spPr bwMode="auto">
                <a:xfrm>
                  <a:off x="877" y="2309"/>
                  <a:ext cx="2" cy="1"/>
                </a:xfrm>
                <a:prstGeom prst="line">
                  <a:avLst/>
                </a:prstGeom>
                <a:noFill/>
                <a:ln w="1588">
                  <a:solidFill>
                    <a:srgbClr val="000000"/>
                  </a:solidFill>
                  <a:round/>
                  <a:headEnd/>
                  <a:tailEnd/>
                </a:ln>
              </p:spPr>
              <p:txBody>
                <a:bodyPr/>
                <a:lstStyle/>
                <a:p>
                  <a:endParaRPr lang="en-US"/>
                </a:p>
              </p:txBody>
            </p:sp>
            <p:sp>
              <p:nvSpPr>
                <p:cNvPr id="98248" name="Line 757"/>
                <p:cNvSpPr>
                  <a:spLocks noChangeShapeType="1"/>
                </p:cNvSpPr>
                <p:nvPr/>
              </p:nvSpPr>
              <p:spPr bwMode="auto">
                <a:xfrm>
                  <a:off x="879" y="2309"/>
                  <a:ext cx="1" cy="1"/>
                </a:xfrm>
                <a:prstGeom prst="line">
                  <a:avLst/>
                </a:prstGeom>
                <a:noFill/>
                <a:ln w="1588">
                  <a:solidFill>
                    <a:srgbClr val="000000"/>
                  </a:solidFill>
                  <a:round/>
                  <a:headEnd/>
                  <a:tailEnd/>
                </a:ln>
              </p:spPr>
              <p:txBody>
                <a:bodyPr/>
                <a:lstStyle/>
                <a:p>
                  <a:endParaRPr lang="en-US"/>
                </a:p>
              </p:txBody>
            </p:sp>
            <p:sp>
              <p:nvSpPr>
                <p:cNvPr id="98249" name="Line 758"/>
                <p:cNvSpPr>
                  <a:spLocks noChangeShapeType="1"/>
                </p:cNvSpPr>
                <p:nvPr/>
              </p:nvSpPr>
              <p:spPr bwMode="auto">
                <a:xfrm>
                  <a:off x="880" y="2309"/>
                  <a:ext cx="1" cy="1"/>
                </a:xfrm>
                <a:prstGeom prst="line">
                  <a:avLst/>
                </a:prstGeom>
                <a:noFill/>
                <a:ln w="1588">
                  <a:solidFill>
                    <a:srgbClr val="000000"/>
                  </a:solidFill>
                  <a:round/>
                  <a:headEnd/>
                  <a:tailEnd/>
                </a:ln>
              </p:spPr>
              <p:txBody>
                <a:bodyPr/>
                <a:lstStyle/>
                <a:p>
                  <a:endParaRPr lang="en-US"/>
                </a:p>
              </p:txBody>
            </p:sp>
            <p:sp>
              <p:nvSpPr>
                <p:cNvPr id="98250" name="Line 759"/>
                <p:cNvSpPr>
                  <a:spLocks noChangeShapeType="1"/>
                </p:cNvSpPr>
                <p:nvPr/>
              </p:nvSpPr>
              <p:spPr bwMode="auto">
                <a:xfrm>
                  <a:off x="881" y="2309"/>
                  <a:ext cx="3" cy="1"/>
                </a:xfrm>
                <a:prstGeom prst="line">
                  <a:avLst/>
                </a:prstGeom>
                <a:noFill/>
                <a:ln w="1588">
                  <a:solidFill>
                    <a:srgbClr val="000000"/>
                  </a:solidFill>
                  <a:round/>
                  <a:headEnd/>
                  <a:tailEnd/>
                </a:ln>
              </p:spPr>
              <p:txBody>
                <a:bodyPr/>
                <a:lstStyle/>
                <a:p>
                  <a:endParaRPr lang="en-US"/>
                </a:p>
              </p:txBody>
            </p:sp>
            <p:sp>
              <p:nvSpPr>
                <p:cNvPr id="98251" name="Line 760"/>
                <p:cNvSpPr>
                  <a:spLocks noChangeShapeType="1"/>
                </p:cNvSpPr>
                <p:nvPr/>
              </p:nvSpPr>
              <p:spPr bwMode="auto">
                <a:xfrm>
                  <a:off x="884" y="2309"/>
                  <a:ext cx="1" cy="1"/>
                </a:xfrm>
                <a:prstGeom prst="line">
                  <a:avLst/>
                </a:prstGeom>
                <a:noFill/>
                <a:ln w="1588">
                  <a:solidFill>
                    <a:srgbClr val="000000"/>
                  </a:solidFill>
                  <a:round/>
                  <a:headEnd/>
                  <a:tailEnd/>
                </a:ln>
              </p:spPr>
              <p:txBody>
                <a:bodyPr/>
                <a:lstStyle/>
                <a:p>
                  <a:endParaRPr lang="en-US"/>
                </a:p>
              </p:txBody>
            </p:sp>
            <p:sp>
              <p:nvSpPr>
                <p:cNvPr id="98252" name="Line 761"/>
                <p:cNvSpPr>
                  <a:spLocks noChangeShapeType="1"/>
                </p:cNvSpPr>
                <p:nvPr/>
              </p:nvSpPr>
              <p:spPr bwMode="auto">
                <a:xfrm>
                  <a:off x="885" y="2309"/>
                  <a:ext cx="2" cy="1"/>
                </a:xfrm>
                <a:prstGeom prst="line">
                  <a:avLst/>
                </a:prstGeom>
                <a:noFill/>
                <a:ln w="1588">
                  <a:solidFill>
                    <a:srgbClr val="000000"/>
                  </a:solidFill>
                  <a:round/>
                  <a:headEnd/>
                  <a:tailEnd/>
                </a:ln>
              </p:spPr>
              <p:txBody>
                <a:bodyPr/>
                <a:lstStyle/>
                <a:p>
                  <a:endParaRPr lang="en-US"/>
                </a:p>
              </p:txBody>
            </p:sp>
            <p:sp>
              <p:nvSpPr>
                <p:cNvPr id="98253" name="Line 762"/>
                <p:cNvSpPr>
                  <a:spLocks noChangeShapeType="1"/>
                </p:cNvSpPr>
                <p:nvPr/>
              </p:nvSpPr>
              <p:spPr bwMode="auto">
                <a:xfrm>
                  <a:off x="887" y="2309"/>
                  <a:ext cx="1" cy="1"/>
                </a:xfrm>
                <a:prstGeom prst="line">
                  <a:avLst/>
                </a:prstGeom>
                <a:noFill/>
                <a:ln w="1588">
                  <a:solidFill>
                    <a:srgbClr val="000000"/>
                  </a:solidFill>
                  <a:round/>
                  <a:headEnd/>
                  <a:tailEnd/>
                </a:ln>
              </p:spPr>
              <p:txBody>
                <a:bodyPr/>
                <a:lstStyle/>
                <a:p>
                  <a:endParaRPr lang="en-US"/>
                </a:p>
              </p:txBody>
            </p:sp>
            <p:sp>
              <p:nvSpPr>
                <p:cNvPr id="98254" name="Line 763"/>
                <p:cNvSpPr>
                  <a:spLocks noChangeShapeType="1"/>
                </p:cNvSpPr>
                <p:nvPr/>
              </p:nvSpPr>
              <p:spPr bwMode="auto">
                <a:xfrm>
                  <a:off x="888" y="2309"/>
                  <a:ext cx="1" cy="1"/>
                </a:xfrm>
                <a:prstGeom prst="line">
                  <a:avLst/>
                </a:prstGeom>
                <a:noFill/>
                <a:ln w="1588">
                  <a:solidFill>
                    <a:srgbClr val="000000"/>
                  </a:solidFill>
                  <a:round/>
                  <a:headEnd/>
                  <a:tailEnd/>
                </a:ln>
              </p:spPr>
              <p:txBody>
                <a:bodyPr/>
                <a:lstStyle/>
                <a:p>
                  <a:endParaRPr lang="en-US"/>
                </a:p>
              </p:txBody>
            </p:sp>
            <p:sp>
              <p:nvSpPr>
                <p:cNvPr id="98255" name="Line 764"/>
                <p:cNvSpPr>
                  <a:spLocks noChangeShapeType="1"/>
                </p:cNvSpPr>
                <p:nvPr/>
              </p:nvSpPr>
              <p:spPr bwMode="auto">
                <a:xfrm flipV="1">
                  <a:off x="889" y="2303"/>
                  <a:ext cx="2" cy="6"/>
                </a:xfrm>
                <a:prstGeom prst="line">
                  <a:avLst/>
                </a:prstGeom>
                <a:noFill/>
                <a:ln w="1588">
                  <a:solidFill>
                    <a:srgbClr val="000000"/>
                  </a:solidFill>
                  <a:round/>
                  <a:headEnd/>
                  <a:tailEnd/>
                </a:ln>
              </p:spPr>
              <p:txBody>
                <a:bodyPr/>
                <a:lstStyle/>
                <a:p>
                  <a:endParaRPr lang="en-US"/>
                </a:p>
              </p:txBody>
            </p:sp>
            <p:sp>
              <p:nvSpPr>
                <p:cNvPr id="98256" name="Line 765"/>
                <p:cNvSpPr>
                  <a:spLocks noChangeShapeType="1"/>
                </p:cNvSpPr>
                <p:nvPr/>
              </p:nvSpPr>
              <p:spPr bwMode="auto">
                <a:xfrm>
                  <a:off x="891" y="2303"/>
                  <a:ext cx="1" cy="1"/>
                </a:xfrm>
                <a:prstGeom prst="line">
                  <a:avLst/>
                </a:prstGeom>
                <a:noFill/>
                <a:ln w="1588">
                  <a:solidFill>
                    <a:srgbClr val="000000"/>
                  </a:solidFill>
                  <a:round/>
                  <a:headEnd/>
                  <a:tailEnd/>
                </a:ln>
              </p:spPr>
              <p:txBody>
                <a:bodyPr/>
                <a:lstStyle/>
                <a:p>
                  <a:endParaRPr lang="en-US"/>
                </a:p>
              </p:txBody>
            </p:sp>
            <p:sp>
              <p:nvSpPr>
                <p:cNvPr id="98257" name="Line 766"/>
                <p:cNvSpPr>
                  <a:spLocks noChangeShapeType="1"/>
                </p:cNvSpPr>
                <p:nvPr/>
              </p:nvSpPr>
              <p:spPr bwMode="auto">
                <a:xfrm flipV="1">
                  <a:off x="892" y="2226"/>
                  <a:ext cx="3" cy="77"/>
                </a:xfrm>
                <a:prstGeom prst="line">
                  <a:avLst/>
                </a:prstGeom>
                <a:noFill/>
                <a:ln w="1588">
                  <a:solidFill>
                    <a:srgbClr val="000000"/>
                  </a:solidFill>
                  <a:round/>
                  <a:headEnd/>
                  <a:tailEnd/>
                </a:ln>
              </p:spPr>
              <p:txBody>
                <a:bodyPr/>
                <a:lstStyle/>
                <a:p>
                  <a:endParaRPr lang="en-US"/>
                </a:p>
              </p:txBody>
            </p:sp>
            <p:sp>
              <p:nvSpPr>
                <p:cNvPr id="98258" name="Line 767"/>
                <p:cNvSpPr>
                  <a:spLocks noChangeShapeType="1"/>
                </p:cNvSpPr>
                <p:nvPr/>
              </p:nvSpPr>
              <p:spPr bwMode="auto">
                <a:xfrm>
                  <a:off x="895" y="2226"/>
                  <a:ext cx="1" cy="9"/>
                </a:xfrm>
                <a:prstGeom prst="line">
                  <a:avLst/>
                </a:prstGeom>
                <a:noFill/>
                <a:ln w="1588">
                  <a:solidFill>
                    <a:srgbClr val="000000"/>
                  </a:solidFill>
                  <a:round/>
                  <a:headEnd/>
                  <a:tailEnd/>
                </a:ln>
              </p:spPr>
              <p:txBody>
                <a:bodyPr/>
                <a:lstStyle/>
                <a:p>
                  <a:endParaRPr lang="en-US"/>
                </a:p>
              </p:txBody>
            </p:sp>
            <p:sp>
              <p:nvSpPr>
                <p:cNvPr id="98259" name="Line 768"/>
                <p:cNvSpPr>
                  <a:spLocks noChangeShapeType="1"/>
                </p:cNvSpPr>
                <p:nvPr/>
              </p:nvSpPr>
              <p:spPr bwMode="auto">
                <a:xfrm flipV="1">
                  <a:off x="896" y="2145"/>
                  <a:ext cx="2" cy="90"/>
                </a:xfrm>
                <a:prstGeom prst="line">
                  <a:avLst/>
                </a:prstGeom>
                <a:noFill/>
                <a:ln w="1588">
                  <a:solidFill>
                    <a:srgbClr val="000000"/>
                  </a:solidFill>
                  <a:round/>
                  <a:headEnd/>
                  <a:tailEnd/>
                </a:ln>
              </p:spPr>
              <p:txBody>
                <a:bodyPr/>
                <a:lstStyle/>
                <a:p>
                  <a:endParaRPr lang="en-US"/>
                </a:p>
              </p:txBody>
            </p:sp>
            <p:sp>
              <p:nvSpPr>
                <p:cNvPr id="98260" name="Line 769"/>
                <p:cNvSpPr>
                  <a:spLocks noChangeShapeType="1"/>
                </p:cNvSpPr>
                <p:nvPr/>
              </p:nvSpPr>
              <p:spPr bwMode="auto">
                <a:xfrm>
                  <a:off x="898" y="2145"/>
                  <a:ext cx="1" cy="18"/>
                </a:xfrm>
                <a:prstGeom prst="line">
                  <a:avLst/>
                </a:prstGeom>
                <a:noFill/>
                <a:ln w="1588">
                  <a:solidFill>
                    <a:srgbClr val="000000"/>
                  </a:solidFill>
                  <a:round/>
                  <a:headEnd/>
                  <a:tailEnd/>
                </a:ln>
              </p:spPr>
              <p:txBody>
                <a:bodyPr/>
                <a:lstStyle/>
                <a:p>
                  <a:endParaRPr lang="en-US"/>
                </a:p>
              </p:txBody>
            </p:sp>
            <p:sp>
              <p:nvSpPr>
                <p:cNvPr id="98261" name="Line 770"/>
                <p:cNvSpPr>
                  <a:spLocks noChangeShapeType="1"/>
                </p:cNvSpPr>
                <p:nvPr/>
              </p:nvSpPr>
              <p:spPr bwMode="auto">
                <a:xfrm flipV="1">
                  <a:off x="899" y="2119"/>
                  <a:ext cx="1" cy="44"/>
                </a:xfrm>
                <a:prstGeom prst="line">
                  <a:avLst/>
                </a:prstGeom>
                <a:noFill/>
                <a:ln w="1588">
                  <a:solidFill>
                    <a:srgbClr val="000000"/>
                  </a:solidFill>
                  <a:round/>
                  <a:headEnd/>
                  <a:tailEnd/>
                </a:ln>
              </p:spPr>
              <p:txBody>
                <a:bodyPr/>
                <a:lstStyle/>
                <a:p>
                  <a:endParaRPr lang="en-US"/>
                </a:p>
              </p:txBody>
            </p:sp>
            <p:sp>
              <p:nvSpPr>
                <p:cNvPr id="98262" name="Line 771"/>
                <p:cNvSpPr>
                  <a:spLocks noChangeShapeType="1"/>
                </p:cNvSpPr>
                <p:nvPr/>
              </p:nvSpPr>
              <p:spPr bwMode="auto">
                <a:xfrm flipV="1">
                  <a:off x="900" y="2116"/>
                  <a:ext cx="2" cy="3"/>
                </a:xfrm>
                <a:prstGeom prst="line">
                  <a:avLst/>
                </a:prstGeom>
                <a:noFill/>
                <a:ln w="1588">
                  <a:solidFill>
                    <a:srgbClr val="000000"/>
                  </a:solidFill>
                  <a:round/>
                  <a:headEnd/>
                  <a:tailEnd/>
                </a:ln>
              </p:spPr>
              <p:txBody>
                <a:bodyPr/>
                <a:lstStyle/>
                <a:p>
                  <a:endParaRPr lang="en-US"/>
                </a:p>
              </p:txBody>
            </p:sp>
            <p:sp>
              <p:nvSpPr>
                <p:cNvPr id="98263" name="Line 772"/>
                <p:cNvSpPr>
                  <a:spLocks noChangeShapeType="1"/>
                </p:cNvSpPr>
                <p:nvPr/>
              </p:nvSpPr>
              <p:spPr bwMode="auto">
                <a:xfrm flipV="1">
                  <a:off x="902" y="2113"/>
                  <a:ext cx="2" cy="3"/>
                </a:xfrm>
                <a:prstGeom prst="line">
                  <a:avLst/>
                </a:prstGeom>
                <a:noFill/>
                <a:ln w="1588">
                  <a:solidFill>
                    <a:srgbClr val="000000"/>
                  </a:solidFill>
                  <a:round/>
                  <a:headEnd/>
                  <a:tailEnd/>
                </a:ln>
              </p:spPr>
              <p:txBody>
                <a:bodyPr/>
                <a:lstStyle/>
                <a:p>
                  <a:endParaRPr lang="en-US"/>
                </a:p>
              </p:txBody>
            </p:sp>
            <p:sp>
              <p:nvSpPr>
                <p:cNvPr id="98264" name="Line 773"/>
                <p:cNvSpPr>
                  <a:spLocks noChangeShapeType="1"/>
                </p:cNvSpPr>
                <p:nvPr/>
              </p:nvSpPr>
              <p:spPr bwMode="auto">
                <a:xfrm flipV="1">
                  <a:off x="904" y="2066"/>
                  <a:ext cx="2" cy="47"/>
                </a:xfrm>
                <a:prstGeom prst="line">
                  <a:avLst/>
                </a:prstGeom>
                <a:noFill/>
                <a:ln w="1588">
                  <a:solidFill>
                    <a:srgbClr val="000000"/>
                  </a:solidFill>
                  <a:round/>
                  <a:headEnd/>
                  <a:tailEnd/>
                </a:ln>
              </p:spPr>
              <p:txBody>
                <a:bodyPr/>
                <a:lstStyle/>
                <a:p>
                  <a:endParaRPr lang="en-US"/>
                </a:p>
              </p:txBody>
            </p:sp>
            <p:sp>
              <p:nvSpPr>
                <p:cNvPr id="98265" name="Line 774"/>
                <p:cNvSpPr>
                  <a:spLocks noChangeShapeType="1"/>
                </p:cNvSpPr>
                <p:nvPr/>
              </p:nvSpPr>
              <p:spPr bwMode="auto">
                <a:xfrm flipV="1">
                  <a:off x="906" y="2047"/>
                  <a:ext cx="1" cy="19"/>
                </a:xfrm>
                <a:prstGeom prst="line">
                  <a:avLst/>
                </a:prstGeom>
                <a:noFill/>
                <a:ln w="1588">
                  <a:solidFill>
                    <a:srgbClr val="000000"/>
                  </a:solidFill>
                  <a:round/>
                  <a:headEnd/>
                  <a:tailEnd/>
                </a:ln>
              </p:spPr>
              <p:txBody>
                <a:bodyPr/>
                <a:lstStyle/>
                <a:p>
                  <a:endParaRPr lang="en-US"/>
                </a:p>
              </p:txBody>
            </p:sp>
            <p:sp>
              <p:nvSpPr>
                <p:cNvPr id="98266" name="Line 775"/>
                <p:cNvSpPr>
                  <a:spLocks noChangeShapeType="1"/>
                </p:cNvSpPr>
                <p:nvPr/>
              </p:nvSpPr>
              <p:spPr bwMode="auto">
                <a:xfrm flipV="1">
                  <a:off x="907" y="2029"/>
                  <a:ext cx="2" cy="18"/>
                </a:xfrm>
                <a:prstGeom prst="line">
                  <a:avLst/>
                </a:prstGeom>
                <a:noFill/>
                <a:ln w="1588">
                  <a:solidFill>
                    <a:srgbClr val="000000"/>
                  </a:solidFill>
                  <a:round/>
                  <a:headEnd/>
                  <a:tailEnd/>
                </a:ln>
              </p:spPr>
              <p:txBody>
                <a:bodyPr/>
                <a:lstStyle/>
                <a:p>
                  <a:endParaRPr lang="en-US"/>
                </a:p>
              </p:txBody>
            </p:sp>
            <p:sp>
              <p:nvSpPr>
                <p:cNvPr id="98267" name="Line 776"/>
                <p:cNvSpPr>
                  <a:spLocks noChangeShapeType="1"/>
                </p:cNvSpPr>
                <p:nvPr/>
              </p:nvSpPr>
              <p:spPr bwMode="auto">
                <a:xfrm flipV="1">
                  <a:off x="909" y="2008"/>
                  <a:ext cx="1" cy="21"/>
                </a:xfrm>
                <a:prstGeom prst="line">
                  <a:avLst/>
                </a:prstGeom>
                <a:noFill/>
                <a:ln w="1588">
                  <a:solidFill>
                    <a:srgbClr val="000000"/>
                  </a:solidFill>
                  <a:round/>
                  <a:headEnd/>
                  <a:tailEnd/>
                </a:ln>
              </p:spPr>
              <p:txBody>
                <a:bodyPr/>
                <a:lstStyle/>
                <a:p>
                  <a:endParaRPr lang="en-US"/>
                </a:p>
              </p:txBody>
            </p:sp>
            <p:sp>
              <p:nvSpPr>
                <p:cNvPr id="98268" name="Line 777"/>
                <p:cNvSpPr>
                  <a:spLocks noChangeShapeType="1"/>
                </p:cNvSpPr>
                <p:nvPr/>
              </p:nvSpPr>
              <p:spPr bwMode="auto">
                <a:xfrm>
                  <a:off x="910" y="2008"/>
                  <a:ext cx="1" cy="10"/>
                </a:xfrm>
                <a:prstGeom prst="line">
                  <a:avLst/>
                </a:prstGeom>
                <a:noFill/>
                <a:ln w="1588">
                  <a:solidFill>
                    <a:srgbClr val="000000"/>
                  </a:solidFill>
                  <a:round/>
                  <a:headEnd/>
                  <a:tailEnd/>
                </a:ln>
              </p:spPr>
              <p:txBody>
                <a:bodyPr/>
                <a:lstStyle/>
                <a:p>
                  <a:endParaRPr lang="en-US"/>
                </a:p>
              </p:txBody>
            </p:sp>
            <p:sp>
              <p:nvSpPr>
                <p:cNvPr id="98269" name="Line 778"/>
                <p:cNvSpPr>
                  <a:spLocks noChangeShapeType="1"/>
                </p:cNvSpPr>
                <p:nvPr/>
              </p:nvSpPr>
              <p:spPr bwMode="auto">
                <a:xfrm>
                  <a:off x="911" y="2018"/>
                  <a:ext cx="2" cy="2"/>
                </a:xfrm>
                <a:prstGeom prst="line">
                  <a:avLst/>
                </a:prstGeom>
                <a:noFill/>
                <a:ln w="1588">
                  <a:solidFill>
                    <a:srgbClr val="000000"/>
                  </a:solidFill>
                  <a:round/>
                  <a:headEnd/>
                  <a:tailEnd/>
                </a:ln>
              </p:spPr>
              <p:txBody>
                <a:bodyPr/>
                <a:lstStyle/>
                <a:p>
                  <a:endParaRPr lang="en-US"/>
                </a:p>
              </p:txBody>
            </p:sp>
            <p:sp>
              <p:nvSpPr>
                <p:cNvPr id="98270" name="Line 779"/>
                <p:cNvSpPr>
                  <a:spLocks noChangeShapeType="1"/>
                </p:cNvSpPr>
                <p:nvPr/>
              </p:nvSpPr>
              <p:spPr bwMode="auto">
                <a:xfrm flipV="1">
                  <a:off x="913" y="1971"/>
                  <a:ext cx="2" cy="47"/>
                </a:xfrm>
                <a:prstGeom prst="line">
                  <a:avLst/>
                </a:prstGeom>
                <a:noFill/>
                <a:ln w="1588">
                  <a:solidFill>
                    <a:srgbClr val="000000"/>
                  </a:solidFill>
                  <a:round/>
                  <a:headEnd/>
                  <a:tailEnd/>
                </a:ln>
              </p:spPr>
              <p:txBody>
                <a:bodyPr/>
                <a:lstStyle/>
                <a:p>
                  <a:endParaRPr lang="en-US"/>
                </a:p>
              </p:txBody>
            </p:sp>
            <p:sp>
              <p:nvSpPr>
                <p:cNvPr id="98271" name="Line 780"/>
                <p:cNvSpPr>
                  <a:spLocks noChangeShapeType="1"/>
                </p:cNvSpPr>
                <p:nvPr/>
              </p:nvSpPr>
              <p:spPr bwMode="auto">
                <a:xfrm flipV="1">
                  <a:off x="915" y="1950"/>
                  <a:ext cx="2" cy="21"/>
                </a:xfrm>
                <a:prstGeom prst="line">
                  <a:avLst/>
                </a:prstGeom>
                <a:noFill/>
                <a:ln w="1588">
                  <a:solidFill>
                    <a:srgbClr val="000000"/>
                  </a:solidFill>
                  <a:round/>
                  <a:headEnd/>
                  <a:tailEnd/>
                </a:ln>
              </p:spPr>
              <p:txBody>
                <a:bodyPr/>
                <a:lstStyle/>
                <a:p>
                  <a:endParaRPr lang="en-US"/>
                </a:p>
              </p:txBody>
            </p:sp>
            <p:sp>
              <p:nvSpPr>
                <p:cNvPr id="98272" name="Line 781"/>
                <p:cNvSpPr>
                  <a:spLocks noChangeShapeType="1"/>
                </p:cNvSpPr>
                <p:nvPr/>
              </p:nvSpPr>
              <p:spPr bwMode="auto">
                <a:xfrm flipV="1">
                  <a:off x="917" y="1929"/>
                  <a:ext cx="1" cy="21"/>
                </a:xfrm>
                <a:prstGeom prst="line">
                  <a:avLst/>
                </a:prstGeom>
                <a:noFill/>
                <a:ln w="1588">
                  <a:solidFill>
                    <a:srgbClr val="000000"/>
                  </a:solidFill>
                  <a:round/>
                  <a:headEnd/>
                  <a:tailEnd/>
                </a:ln>
              </p:spPr>
              <p:txBody>
                <a:bodyPr/>
                <a:lstStyle/>
                <a:p>
                  <a:endParaRPr lang="en-US"/>
                </a:p>
              </p:txBody>
            </p:sp>
            <p:sp>
              <p:nvSpPr>
                <p:cNvPr id="98273" name="Line 782"/>
                <p:cNvSpPr>
                  <a:spLocks noChangeShapeType="1"/>
                </p:cNvSpPr>
                <p:nvPr/>
              </p:nvSpPr>
              <p:spPr bwMode="auto">
                <a:xfrm flipV="1">
                  <a:off x="918" y="1887"/>
                  <a:ext cx="1" cy="42"/>
                </a:xfrm>
                <a:prstGeom prst="line">
                  <a:avLst/>
                </a:prstGeom>
                <a:noFill/>
                <a:ln w="1588">
                  <a:solidFill>
                    <a:srgbClr val="000000"/>
                  </a:solidFill>
                  <a:round/>
                  <a:headEnd/>
                  <a:tailEnd/>
                </a:ln>
              </p:spPr>
              <p:txBody>
                <a:bodyPr/>
                <a:lstStyle/>
                <a:p>
                  <a:endParaRPr lang="en-US"/>
                </a:p>
              </p:txBody>
            </p:sp>
            <p:sp>
              <p:nvSpPr>
                <p:cNvPr id="98274" name="Line 783"/>
                <p:cNvSpPr>
                  <a:spLocks noChangeShapeType="1"/>
                </p:cNvSpPr>
                <p:nvPr/>
              </p:nvSpPr>
              <p:spPr bwMode="auto">
                <a:xfrm flipV="1">
                  <a:off x="919" y="1866"/>
                  <a:ext cx="2" cy="21"/>
                </a:xfrm>
                <a:prstGeom prst="line">
                  <a:avLst/>
                </a:prstGeom>
                <a:noFill/>
                <a:ln w="1588">
                  <a:solidFill>
                    <a:srgbClr val="000000"/>
                  </a:solidFill>
                  <a:round/>
                  <a:headEnd/>
                  <a:tailEnd/>
                </a:ln>
              </p:spPr>
              <p:txBody>
                <a:bodyPr/>
                <a:lstStyle/>
                <a:p>
                  <a:endParaRPr lang="en-US"/>
                </a:p>
              </p:txBody>
            </p:sp>
            <p:sp>
              <p:nvSpPr>
                <p:cNvPr id="98275" name="Line 784"/>
                <p:cNvSpPr>
                  <a:spLocks noChangeShapeType="1"/>
                </p:cNvSpPr>
                <p:nvPr/>
              </p:nvSpPr>
              <p:spPr bwMode="auto">
                <a:xfrm flipV="1">
                  <a:off x="921" y="1845"/>
                  <a:ext cx="1" cy="21"/>
                </a:xfrm>
                <a:prstGeom prst="line">
                  <a:avLst/>
                </a:prstGeom>
                <a:noFill/>
                <a:ln w="1588">
                  <a:solidFill>
                    <a:srgbClr val="000000"/>
                  </a:solidFill>
                  <a:round/>
                  <a:headEnd/>
                  <a:tailEnd/>
                </a:ln>
              </p:spPr>
              <p:txBody>
                <a:bodyPr/>
                <a:lstStyle/>
                <a:p>
                  <a:endParaRPr lang="en-US"/>
                </a:p>
              </p:txBody>
            </p:sp>
            <p:sp>
              <p:nvSpPr>
                <p:cNvPr id="98276" name="Line 785"/>
                <p:cNvSpPr>
                  <a:spLocks noChangeShapeType="1"/>
                </p:cNvSpPr>
                <p:nvPr/>
              </p:nvSpPr>
              <p:spPr bwMode="auto">
                <a:xfrm flipV="1">
                  <a:off x="922" y="1824"/>
                  <a:ext cx="3" cy="21"/>
                </a:xfrm>
                <a:prstGeom prst="line">
                  <a:avLst/>
                </a:prstGeom>
                <a:noFill/>
                <a:ln w="1588">
                  <a:solidFill>
                    <a:srgbClr val="000000"/>
                  </a:solidFill>
                  <a:round/>
                  <a:headEnd/>
                  <a:tailEnd/>
                </a:ln>
              </p:spPr>
              <p:txBody>
                <a:bodyPr/>
                <a:lstStyle/>
                <a:p>
                  <a:endParaRPr lang="en-US"/>
                </a:p>
              </p:txBody>
            </p:sp>
            <p:sp>
              <p:nvSpPr>
                <p:cNvPr id="98277" name="Line 786"/>
                <p:cNvSpPr>
                  <a:spLocks noChangeShapeType="1"/>
                </p:cNvSpPr>
                <p:nvPr/>
              </p:nvSpPr>
              <p:spPr bwMode="auto">
                <a:xfrm>
                  <a:off x="925" y="1824"/>
                  <a:ext cx="1" cy="18"/>
                </a:xfrm>
                <a:prstGeom prst="line">
                  <a:avLst/>
                </a:prstGeom>
                <a:noFill/>
                <a:ln w="1588">
                  <a:solidFill>
                    <a:srgbClr val="000000"/>
                  </a:solidFill>
                  <a:round/>
                  <a:headEnd/>
                  <a:tailEnd/>
                </a:ln>
              </p:spPr>
              <p:txBody>
                <a:bodyPr/>
                <a:lstStyle/>
                <a:p>
                  <a:endParaRPr lang="en-US"/>
                </a:p>
              </p:txBody>
            </p:sp>
            <p:sp>
              <p:nvSpPr>
                <p:cNvPr id="98278" name="Line 787"/>
                <p:cNvSpPr>
                  <a:spLocks noChangeShapeType="1"/>
                </p:cNvSpPr>
                <p:nvPr/>
              </p:nvSpPr>
              <p:spPr bwMode="auto">
                <a:xfrm flipV="1">
                  <a:off x="926" y="1835"/>
                  <a:ext cx="2" cy="7"/>
                </a:xfrm>
                <a:prstGeom prst="line">
                  <a:avLst/>
                </a:prstGeom>
                <a:noFill/>
                <a:ln w="1588">
                  <a:solidFill>
                    <a:srgbClr val="000000"/>
                  </a:solidFill>
                  <a:round/>
                  <a:headEnd/>
                  <a:tailEnd/>
                </a:ln>
              </p:spPr>
              <p:txBody>
                <a:bodyPr/>
                <a:lstStyle/>
                <a:p>
                  <a:endParaRPr lang="en-US"/>
                </a:p>
              </p:txBody>
            </p:sp>
            <p:sp>
              <p:nvSpPr>
                <p:cNvPr id="98279" name="Line 788"/>
                <p:cNvSpPr>
                  <a:spLocks noChangeShapeType="1"/>
                </p:cNvSpPr>
                <p:nvPr/>
              </p:nvSpPr>
              <p:spPr bwMode="auto">
                <a:xfrm flipV="1">
                  <a:off x="928" y="1778"/>
                  <a:ext cx="1" cy="57"/>
                </a:xfrm>
                <a:prstGeom prst="line">
                  <a:avLst/>
                </a:prstGeom>
                <a:noFill/>
                <a:ln w="1588">
                  <a:solidFill>
                    <a:srgbClr val="000000"/>
                  </a:solidFill>
                  <a:round/>
                  <a:headEnd/>
                  <a:tailEnd/>
                </a:ln>
              </p:spPr>
              <p:txBody>
                <a:bodyPr/>
                <a:lstStyle/>
                <a:p>
                  <a:endParaRPr lang="en-US"/>
                </a:p>
              </p:txBody>
            </p:sp>
            <p:sp>
              <p:nvSpPr>
                <p:cNvPr id="98280" name="Line 789"/>
                <p:cNvSpPr>
                  <a:spLocks noChangeShapeType="1"/>
                </p:cNvSpPr>
                <p:nvPr/>
              </p:nvSpPr>
              <p:spPr bwMode="auto">
                <a:xfrm>
                  <a:off x="929" y="1778"/>
                  <a:ext cx="1" cy="4"/>
                </a:xfrm>
                <a:prstGeom prst="line">
                  <a:avLst/>
                </a:prstGeom>
                <a:noFill/>
                <a:ln w="1588">
                  <a:solidFill>
                    <a:srgbClr val="000000"/>
                  </a:solidFill>
                  <a:round/>
                  <a:headEnd/>
                  <a:tailEnd/>
                </a:ln>
              </p:spPr>
              <p:txBody>
                <a:bodyPr/>
                <a:lstStyle/>
                <a:p>
                  <a:endParaRPr lang="en-US"/>
                </a:p>
              </p:txBody>
            </p:sp>
            <p:sp>
              <p:nvSpPr>
                <p:cNvPr id="98281" name="Line 790"/>
                <p:cNvSpPr>
                  <a:spLocks noChangeShapeType="1"/>
                </p:cNvSpPr>
                <p:nvPr/>
              </p:nvSpPr>
              <p:spPr bwMode="auto">
                <a:xfrm>
                  <a:off x="930" y="1782"/>
                  <a:ext cx="2" cy="1"/>
                </a:xfrm>
                <a:prstGeom prst="line">
                  <a:avLst/>
                </a:prstGeom>
                <a:noFill/>
                <a:ln w="1588">
                  <a:solidFill>
                    <a:srgbClr val="000000"/>
                  </a:solidFill>
                  <a:round/>
                  <a:headEnd/>
                  <a:tailEnd/>
                </a:ln>
              </p:spPr>
              <p:txBody>
                <a:bodyPr/>
                <a:lstStyle/>
                <a:p>
                  <a:endParaRPr lang="en-US"/>
                </a:p>
              </p:txBody>
            </p:sp>
            <p:sp>
              <p:nvSpPr>
                <p:cNvPr id="98282" name="Line 791"/>
                <p:cNvSpPr>
                  <a:spLocks noChangeShapeType="1"/>
                </p:cNvSpPr>
                <p:nvPr/>
              </p:nvSpPr>
              <p:spPr bwMode="auto">
                <a:xfrm flipV="1">
                  <a:off x="932" y="1769"/>
                  <a:ext cx="1" cy="13"/>
                </a:xfrm>
                <a:prstGeom prst="line">
                  <a:avLst/>
                </a:prstGeom>
                <a:noFill/>
                <a:ln w="1588">
                  <a:solidFill>
                    <a:srgbClr val="000000"/>
                  </a:solidFill>
                  <a:round/>
                  <a:headEnd/>
                  <a:tailEnd/>
                </a:ln>
              </p:spPr>
              <p:txBody>
                <a:bodyPr/>
                <a:lstStyle/>
                <a:p>
                  <a:endParaRPr lang="en-US"/>
                </a:p>
              </p:txBody>
            </p:sp>
            <p:sp>
              <p:nvSpPr>
                <p:cNvPr id="98283" name="Line 792"/>
                <p:cNvSpPr>
                  <a:spLocks noChangeShapeType="1"/>
                </p:cNvSpPr>
                <p:nvPr/>
              </p:nvSpPr>
              <p:spPr bwMode="auto">
                <a:xfrm flipV="1">
                  <a:off x="933" y="1745"/>
                  <a:ext cx="3" cy="24"/>
                </a:xfrm>
                <a:prstGeom prst="line">
                  <a:avLst/>
                </a:prstGeom>
                <a:noFill/>
                <a:ln w="1588">
                  <a:solidFill>
                    <a:srgbClr val="000000"/>
                  </a:solidFill>
                  <a:round/>
                  <a:headEnd/>
                  <a:tailEnd/>
                </a:ln>
              </p:spPr>
              <p:txBody>
                <a:bodyPr/>
                <a:lstStyle/>
                <a:p>
                  <a:endParaRPr lang="en-US"/>
                </a:p>
              </p:txBody>
            </p:sp>
            <p:sp>
              <p:nvSpPr>
                <p:cNvPr id="98284" name="Line 793"/>
                <p:cNvSpPr>
                  <a:spLocks noChangeShapeType="1"/>
                </p:cNvSpPr>
                <p:nvPr/>
              </p:nvSpPr>
              <p:spPr bwMode="auto">
                <a:xfrm flipV="1">
                  <a:off x="936" y="1708"/>
                  <a:ext cx="1" cy="37"/>
                </a:xfrm>
                <a:prstGeom prst="line">
                  <a:avLst/>
                </a:prstGeom>
                <a:noFill/>
                <a:ln w="1588">
                  <a:solidFill>
                    <a:srgbClr val="000000"/>
                  </a:solidFill>
                  <a:round/>
                  <a:headEnd/>
                  <a:tailEnd/>
                </a:ln>
              </p:spPr>
              <p:txBody>
                <a:bodyPr/>
                <a:lstStyle/>
                <a:p>
                  <a:endParaRPr lang="en-US"/>
                </a:p>
              </p:txBody>
            </p:sp>
            <p:sp>
              <p:nvSpPr>
                <p:cNvPr id="98285" name="Line 794"/>
                <p:cNvSpPr>
                  <a:spLocks noChangeShapeType="1"/>
                </p:cNvSpPr>
                <p:nvPr/>
              </p:nvSpPr>
              <p:spPr bwMode="auto">
                <a:xfrm>
                  <a:off x="937" y="1708"/>
                  <a:ext cx="1" cy="236"/>
                </a:xfrm>
                <a:prstGeom prst="line">
                  <a:avLst/>
                </a:prstGeom>
                <a:noFill/>
                <a:ln w="1588">
                  <a:solidFill>
                    <a:srgbClr val="000000"/>
                  </a:solidFill>
                  <a:round/>
                  <a:headEnd/>
                  <a:tailEnd/>
                </a:ln>
              </p:spPr>
              <p:txBody>
                <a:bodyPr/>
                <a:lstStyle/>
                <a:p>
                  <a:endParaRPr lang="en-US"/>
                </a:p>
              </p:txBody>
            </p:sp>
            <p:sp>
              <p:nvSpPr>
                <p:cNvPr id="98286" name="Line 795"/>
                <p:cNvSpPr>
                  <a:spLocks noChangeShapeType="1"/>
                </p:cNvSpPr>
                <p:nvPr/>
              </p:nvSpPr>
              <p:spPr bwMode="auto">
                <a:xfrm flipV="1">
                  <a:off x="938" y="1900"/>
                  <a:ext cx="2" cy="44"/>
                </a:xfrm>
                <a:prstGeom prst="line">
                  <a:avLst/>
                </a:prstGeom>
                <a:noFill/>
                <a:ln w="1588">
                  <a:solidFill>
                    <a:srgbClr val="000000"/>
                  </a:solidFill>
                  <a:round/>
                  <a:headEnd/>
                  <a:tailEnd/>
                </a:ln>
              </p:spPr>
              <p:txBody>
                <a:bodyPr/>
                <a:lstStyle/>
                <a:p>
                  <a:endParaRPr lang="en-US"/>
                </a:p>
              </p:txBody>
            </p:sp>
            <p:sp>
              <p:nvSpPr>
                <p:cNvPr id="98287" name="Line 796"/>
                <p:cNvSpPr>
                  <a:spLocks noChangeShapeType="1"/>
                </p:cNvSpPr>
                <p:nvPr/>
              </p:nvSpPr>
              <p:spPr bwMode="auto">
                <a:xfrm>
                  <a:off x="940" y="1900"/>
                  <a:ext cx="1" cy="208"/>
                </a:xfrm>
                <a:prstGeom prst="line">
                  <a:avLst/>
                </a:prstGeom>
                <a:noFill/>
                <a:ln w="1588">
                  <a:solidFill>
                    <a:srgbClr val="000000"/>
                  </a:solidFill>
                  <a:round/>
                  <a:headEnd/>
                  <a:tailEnd/>
                </a:ln>
              </p:spPr>
              <p:txBody>
                <a:bodyPr/>
                <a:lstStyle/>
                <a:p>
                  <a:endParaRPr lang="en-US"/>
                </a:p>
              </p:txBody>
            </p:sp>
            <p:sp>
              <p:nvSpPr>
                <p:cNvPr id="98288" name="Line 797"/>
                <p:cNvSpPr>
                  <a:spLocks noChangeShapeType="1"/>
                </p:cNvSpPr>
                <p:nvPr/>
              </p:nvSpPr>
              <p:spPr bwMode="auto">
                <a:xfrm flipV="1">
                  <a:off x="941" y="2097"/>
                  <a:ext cx="1" cy="11"/>
                </a:xfrm>
                <a:prstGeom prst="line">
                  <a:avLst/>
                </a:prstGeom>
                <a:noFill/>
                <a:ln w="1588">
                  <a:solidFill>
                    <a:srgbClr val="000000"/>
                  </a:solidFill>
                  <a:round/>
                  <a:headEnd/>
                  <a:tailEnd/>
                </a:ln>
              </p:spPr>
              <p:txBody>
                <a:bodyPr/>
                <a:lstStyle/>
                <a:p>
                  <a:endParaRPr lang="en-US"/>
                </a:p>
              </p:txBody>
            </p:sp>
            <p:sp>
              <p:nvSpPr>
                <p:cNvPr id="98289" name="Line 798"/>
                <p:cNvSpPr>
                  <a:spLocks noChangeShapeType="1"/>
                </p:cNvSpPr>
                <p:nvPr/>
              </p:nvSpPr>
              <p:spPr bwMode="auto">
                <a:xfrm>
                  <a:off x="942" y="2097"/>
                  <a:ext cx="2" cy="109"/>
                </a:xfrm>
                <a:prstGeom prst="line">
                  <a:avLst/>
                </a:prstGeom>
                <a:noFill/>
                <a:ln w="1588">
                  <a:solidFill>
                    <a:srgbClr val="000000"/>
                  </a:solidFill>
                  <a:round/>
                  <a:headEnd/>
                  <a:tailEnd/>
                </a:ln>
              </p:spPr>
              <p:txBody>
                <a:bodyPr/>
                <a:lstStyle/>
                <a:p>
                  <a:endParaRPr lang="en-US"/>
                </a:p>
              </p:txBody>
            </p:sp>
            <p:sp>
              <p:nvSpPr>
                <p:cNvPr id="98290" name="Line 799"/>
                <p:cNvSpPr>
                  <a:spLocks noChangeShapeType="1"/>
                </p:cNvSpPr>
                <p:nvPr/>
              </p:nvSpPr>
              <p:spPr bwMode="auto">
                <a:xfrm>
                  <a:off x="944" y="2206"/>
                  <a:ext cx="3" cy="5"/>
                </a:xfrm>
                <a:prstGeom prst="line">
                  <a:avLst/>
                </a:prstGeom>
                <a:noFill/>
                <a:ln w="1588">
                  <a:solidFill>
                    <a:srgbClr val="000000"/>
                  </a:solidFill>
                  <a:round/>
                  <a:headEnd/>
                  <a:tailEnd/>
                </a:ln>
              </p:spPr>
              <p:txBody>
                <a:bodyPr/>
                <a:lstStyle/>
                <a:p>
                  <a:endParaRPr lang="en-US"/>
                </a:p>
              </p:txBody>
            </p:sp>
            <p:sp>
              <p:nvSpPr>
                <p:cNvPr id="98291" name="Line 800"/>
                <p:cNvSpPr>
                  <a:spLocks noChangeShapeType="1"/>
                </p:cNvSpPr>
                <p:nvPr/>
              </p:nvSpPr>
              <p:spPr bwMode="auto">
                <a:xfrm>
                  <a:off x="947" y="2211"/>
                  <a:ext cx="1" cy="61"/>
                </a:xfrm>
                <a:prstGeom prst="line">
                  <a:avLst/>
                </a:prstGeom>
                <a:noFill/>
                <a:ln w="1588">
                  <a:solidFill>
                    <a:srgbClr val="000000"/>
                  </a:solidFill>
                  <a:round/>
                  <a:headEnd/>
                  <a:tailEnd/>
                </a:ln>
              </p:spPr>
              <p:txBody>
                <a:bodyPr/>
                <a:lstStyle/>
                <a:p>
                  <a:endParaRPr lang="en-US"/>
                </a:p>
              </p:txBody>
            </p:sp>
            <p:sp>
              <p:nvSpPr>
                <p:cNvPr id="98292" name="Line 801"/>
                <p:cNvSpPr>
                  <a:spLocks noChangeShapeType="1"/>
                </p:cNvSpPr>
                <p:nvPr/>
              </p:nvSpPr>
              <p:spPr bwMode="auto">
                <a:xfrm flipV="1">
                  <a:off x="948" y="2261"/>
                  <a:ext cx="1" cy="11"/>
                </a:xfrm>
                <a:prstGeom prst="line">
                  <a:avLst/>
                </a:prstGeom>
                <a:noFill/>
                <a:ln w="1588">
                  <a:solidFill>
                    <a:srgbClr val="000000"/>
                  </a:solidFill>
                  <a:round/>
                  <a:headEnd/>
                  <a:tailEnd/>
                </a:ln>
              </p:spPr>
              <p:txBody>
                <a:bodyPr/>
                <a:lstStyle/>
                <a:p>
                  <a:endParaRPr lang="en-US"/>
                </a:p>
              </p:txBody>
            </p:sp>
            <p:sp>
              <p:nvSpPr>
                <p:cNvPr id="98293" name="Line 802"/>
                <p:cNvSpPr>
                  <a:spLocks noChangeShapeType="1"/>
                </p:cNvSpPr>
                <p:nvPr/>
              </p:nvSpPr>
              <p:spPr bwMode="auto">
                <a:xfrm>
                  <a:off x="949" y="2261"/>
                  <a:ext cx="2" cy="31"/>
                </a:xfrm>
                <a:prstGeom prst="line">
                  <a:avLst/>
                </a:prstGeom>
                <a:noFill/>
                <a:ln w="1588">
                  <a:solidFill>
                    <a:srgbClr val="000000"/>
                  </a:solidFill>
                  <a:round/>
                  <a:headEnd/>
                  <a:tailEnd/>
                </a:ln>
              </p:spPr>
              <p:txBody>
                <a:bodyPr/>
                <a:lstStyle/>
                <a:p>
                  <a:endParaRPr lang="en-US"/>
                </a:p>
              </p:txBody>
            </p:sp>
            <p:sp>
              <p:nvSpPr>
                <p:cNvPr id="98294" name="Line 803"/>
                <p:cNvSpPr>
                  <a:spLocks noChangeShapeType="1"/>
                </p:cNvSpPr>
                <p:nvPr/>
              </p:nvSpPr>
              <p:spPr bwMode="auto">
                <a:xfrm>
                  <a:off x="951" y="2292"/>
                  <a:ext cx="1" cy="6"/>
                </a:xfrm>
                <a:prstGeom prst="line">
                  <a:avLst/>
                </a:prstGeom>
                <a:noFill/>
                <a:ln w="1588">
                  <a:solidFill>
                    <a:srgbClr val="000000"/>
                  </a:solidFill>
                  <a:round/>
                  <a:headEnd/>
                  <a:tailEnd/>
                </a:ln>
              </p:spPr>
              <p:txBody>
                <a:bodyPr/>
                <a:lstStyle/>
                <a:p>
                  <a:endParaRPr lang="en-US"/>
                </a:p>
              </p:txBody>
            </p:sp>
            <p:sp>
              <p:nvSpPr>
                <p:cNvPr id="98295" name="Line 804"/>
                <p:cNvSpPr>
                  <a:spLocks noChangeShapeType="1"/>
                </p:cNvSpPr>
                <p:nvPr/>
              </p:nvSpPr>
              <p:spPr bwMode="auto">
                <a:xfrm>
                  <a:off x="952" y="2298"/>
                  <a:ext cx="1" cy="11"/>
                </a:xfrm>
                <a:prstGeom prst="line">
                  <a:avLst/>
                </a:prstGeom>
                <a:noFill/>
                <a:ln w="1588">
                  <a:solidFill>
                    <a:srgbClr val="000000"/>
                  </a:solidFill>
                  <a:round/>
                  <a:headEnd/>
                  <a:tailEnd/>
                </a:ln>
              </p:spPr>
              <p:txBody>
                <a:bodyPr/>
                <a:lstStyle/>
                <a:p>
                  <a:endParaRPr lang="en-US"/>
                </a:p>
              </p:txBody>
            </p:sp>
            <p:sp>
              <p:nvSpPr>
                <p:cNvPr id="98296" name="Rectangle 805"/>
                <p:cNvSpPr>
                  <a:spLocks noChangeArrowheads="1"/>
                </p:cNvSpPr>
                <p:nvPr/>
              </p:nvSpPr>
              <p:spPr bwMode="auto">
                <a:xfrm>
                  <a:off x="668" y="2348"/>
                  <a:ext cx="1" cy="91"/>
                </a:xfrm>
                <a:prstGeom prst="rect">
                  <a:avLst/>
                </a:prstGeom>
                <a:noFill/>
                <a:ln w="9525">
                  <a:noFill/>
                  <a:miter lim="800000"/>
                  <a:headEnd/>
                  <a:tailEnd/>
                </a:ln>
              </p:spPr>
              <p:txBody>
                <a:bodyPr wrap="none" lIns="0" tIns="0" rIns="0" bIns="0">
                  <a:spAutoFit/>
                </a:bodyPr>
                <a:lstStyle/>
                <a:p>
                  <a:pPr eaLnBrk="1" hangingPunct="1"/>
                  <a:endParaRPr lang="en-US" sz="1600">
                    <a:latin typeface="Arial" charset="0"/>
                  </a:endParaRPr>
                </a:p>
              </p:txBody>
            </p:sp>
            <p:sp>
              <p:nvSpPr>
                <p:cNvPr id="98297" name="Line 806"/>
                <p:cNvSpPr>
                  <a:spLocks noChangeShapeType="1"/>
                </p:cNvSpPr>
                <p:nvPr/>
              </p:nvSpPr>
              <p:spPr bwMode="auto">
                <a:xfrm>
                  <a:off x="562" y="2309"/>
                  <a:ext cx="391" cy="1"/>
                </a:xfrm>
                <a:prstGeom prst="line">
                  <a:avLst/>
                </a:prstGeom>
                <a:noFill/>
                <a:ln w="1588">
                  <a:solidFill>
                    <a:srgbClr val="000000"/>
                  </a:solidFill>
                  <a:round/>
                  <a:headEnd/>
                  <a:tailEnd/>
                </a:ln>
              </p:spPr>
              <p:txBody>
                <a:bodyPr/>
                <a:lstStyle/>
                <a:p>
                  <a:endParaRPr lang="en-US"/>
                </a:p>
              </p:txBody>
            </p:sp>
            <p:sp>
              <p:nvSpPr>
                <p:cNvPr id="98298" name="Line 807"/>
                <p:cNvSpPr>
                  <a:spLocks noChangeShapeType="1"/>
                </p:cNvSpPr>
                <p:nvPr/>
              </p:nvSpPr>
              <p:spPr bwMode="auto">
                <a:xfrm>
                  <a:off x="562" y="2309"/>
                  <a:ext cx="1" cy="17"/>
                </a:xfrm>
                <a:prstGeom prst="line">
                  <a:avLst/>
                </a:prstGeom>
                <a:noFill/>
                <a:ln w="1588">
                  <a:solidFill>
                    <a:srgbClr val="000000"/>
                  </a:solidFill>
                  <a:round/>
                  <a:headEnd/>
                  <a:tailEnd/>
                </a:ln>
              </p:spPr>
              <p:txBody>
                <a:bodyPr/>
                <a:lstStyle/>
                <a:p>
                  <a:endParaRPr lang="en-US"/>
                </a:p>
              </p:txBody>
            </p:sp>
            <p:sp>
              <p:nvSpPr>
                <p:cNvPr id="98299" name="Rectangle 808"/>
                <p:cNvSpPr>
                  <a:spLocks noChangeArrowheads="1"/>
                </p:cNvSpPr>
                <p:nvPr/>
              </p:nvSpPr>
              <p:spPr bwMode="auto">
                <a:xfrm>
                  <a:off x="559" y="2326"/>
                  <a:ext cx="6"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0</a:t>
                  </a:r>
                  <a:endParaRPr lang="en-US" sz="1600">
                    <a:latin typeface="Arial" charset="0"/>
                  </a:endParaRPr>
                </a:p>
              </p:txBody>
            </p:sp>
            <p:sp>
              <p:nvSpPr>
                <p:cNvPr id="98300" name="Line 809"/>
                <p:cNvSpPr>
                  <a:spLocks noChangeShapeType="1"/>
                </p:cNvSpPr>
                <p:nvPr/>
              </p:nvSpPr>
              <p:spPr bwMode="auto">
                <a:xfrm>
                  <a:off x="578" y="2309"/>
                  <a:ext cx="1" cy="7"/>
                </a:xfrm>
                <a:prstGeom prst="line">
                  <a:avLst/>
                </a:prstGeom>
                <a:noFill/>
                <a:ln w="1588">
                  <a:solidFill>
                    <a:srgbClr val="000000"/>
                  </a:solidFill>
                  <a:round/>
                  <a:headEnd/>
                  <a:tailEnd/>
                </a:ln>
              </p:spPr>
              <p:txBody>
                <a:bodyPr/>
                <a:lstStyle/>
                <a:p>
                  <a:endParaRPr lang="en-US"/>
                </a:p>
              </p:txBody>
            </p:sp>
            <p:sp>
              <p:nvSpPr>
                <p:cNvPr id="98301" name="Line 810"/>
                <p:cNvSpPr>
                  <a:spLocks noChangeShapeType="1"/>
                </p:cNvSpPr>
                <p:nvPr/>
              </p:nvSpPr>
              <p:spPr bwMode="auto">
                <a:xfrm>
                  <a:off x="593" y="2309"/>
                  <a:ext cx="1" cy="7"/>
                </a:xfrm>
                <a:prstGeom prst="line">
                  <a:avLst/>
                </a:prstGeom>
                <a:noFill/>
                <a:ln w="1588">
                  <a:solidFill>
                    <a:srgbClr val="000000"/>
                  </a:solidFill>
                  <a:round/>
                  <a:headEnd/>
                  <a:tailEnd/>
                </a:ln>
              </p:spPr>
              <p:txBody>
                <a:bodyPr/>
                <a:lstStyle/>
                <a:p>
                  <a:endParaRPr lang="en-US"/>
                </a:p>
              </p:txBody>
            </p:sp>
            <p:sp>
              <p:nvSpPr>
                <p:cNvPr id="98302" name="Line 811"/>
                <p:cNvSpPr>
                  <a:spLocks noChangeShapeType="1"/>
                </p:cNvSpPr>
                <p:nvPr/>
              </p:nvSpPr>
              <p:spPr bwMode="auto">
                <a:xfrm>
                  <a:off x="610" y="2309"/>
                  <a:ext cx="1" cy="7"/>
                </a:xfrm>
                <a:prstGeom prst="line">
                  <a:avLst/>
                </a:prstGeom>
                <a:noFill/>
                <a:ln w="1588">
                  <a:solidFill>
                    <a:srgbClr val="000000"/>
                  </a:solidFill>
                  <a:round/>
                  <a:headEnd/>
                  <a:tailEnd/>
                </a:ln>
              </p:spPr>
              <p:txBody>
                <a:bodyPr/>
                <a:lstStyle/>
                <a:p>
                  <a:endParaRPr lang="en-US"/>
                </a:p>
              </p:txBody>
            </p:sp>
            <p:sp>
              <p:nvSpPr>
                <p:cNvPr id="98303" name="Line 812"/>
                <p:cNvSpPr>
                  <a:spLocks noChangeShapeType="1"/>
                </p:cNvSpPr>
                <p:nvPr/>
              </p:nvSpPr>
              <p:spPr bwMode="auto">
                <a:xfrm>
                  <a:off x="625" y="2309"/>
                  <a:ext cx="1" cy="7"/>
                </a:xfrm>
                <a:prstGeom prst="line">
                  <a:avLst/>
                </a:prstGeom>
                <a:noFill/>
                <a:ln w="1588">
                  <a:solidFill>
                    <a:srgbClr val="000000"/>
                  </a:solidFill>
                  <a:round/>
                  <a:headEnd/>
                  <a:tailEnd/>
                </a:ln>
              </p:spPr>
              <p:txBody>
                <a:bodyPr/>
                <a:lstStyle/>
                <a:p>
                  <a:endParaRPr lang="en-US"/>
                </a:p>
              </p:txBody>
            </p:sp>
            <p:sp>
              <p:nvSpPr>
                <p:cNvPr id="98304" name="Line 813"/>
                <p:cNvSpPr>
                  <a:spLocks noChangeShapeType="1"/>
                </p:cNvSpPr>
                <p:nvPr/>
              </p:nvSpPr>
              <p:spPr bwMode="auto">
                <a:xfrm>
                  <a:off x="641" y="2309"/>
                  <a:ext cx="1" cy="17"/>
                </a:xfrm>
                <a:prstGeom prst="line">
                  <a:avLst/>
                </a:prstGeom>
                <a:noFill/>
                <a:ln w="1588">
                  <a:solidFill>
                    <a:srgbClr val="000000"/>
                  </a:solidFill>
                  <a:round/>
                  <a:headEnd/>
                  <a:tailEnd/>
                </a:ln>
              </p:spPr>
              <p:txBody>
                <a:bodyPr/>
                <a:lstStyle/>
                <a:p>
                  <a:endParaRPr lang="en-US"/>
                </a:p>
              </p:txBody>
            </p:sp>
            <p:sp>
              <p:nvSpPr>
                <p:cNvPr id="98305" name="Rectangle 814"/>
                <p:cNvSpPr>
                  <a:spLocks noChangeArrowheads="1"/>
                </p:cNvSpPr>
                <p:nvPr/>
              </p:nvSpPr>
              <p:spPr bwMode="auto">
                <a:xfrm>
                  <a:off x="634" y="2326"/>
                  <a:ext cx="13"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50</a:t>
                  </a:r>
                  <a:endParaRPr lang="en-US" sz="1600">
                    <a:latin typeface="Arial" charset="0"/>
                  </a:endParaRPr>
                </a:p>
              </p:txBody>
            </p:sp>
            <p:sp>
              <p:nvSpPr>
                <p:cNvPr id="98306" name="Line 815"/>
                <p:cNvSpPr>
                  <a:spLocks noChangeShapeType="1"/>
                </p:cNvSpPr>
                <p:nvPr/>
              </p:nvSpPr>
              <p:spPr bwMode="auto">
                <a:xfrm>
                  <a:off x="656" y="2309"/>
                  <a:ext cx="1" cy="7"/>
                </a:xfrm>
                <a:prstGeom prst="line">
                  <a:avLst/>
                </a:prstGeom>
                <a:noFill/>
                <a:ln w="1588">
                  <a:solidFill>
                    <a:srgbClr val="000000"/>
                  </a:solidFill>
                  <a:round/>
                  <a:headEnd/>
                  <a:tailEnd/>
                </a:ln>
              </p:spPr>
              <p:txBody>
                <a:bodyPr/>
                <a:lstStyle/>
                <a:p>
                  <a:endParaRPr lang="en-US"/>
                </a:p>
              </p:txBody>
            </p:sp>
            <p:sp>
              <p:nvSpPr>
                <p:cNvPr id="98307" name="Line 816"/>
                <p:cNvSpPr>
                  <a:spLocks noChangeShapeType="1"/>
                </p:cNvSpPr>
                <p:nvPr/>
              </p:nvSpPr>
              <p:spPr bwMode="auto">
                <a:xfrm>
                  <a:off x="672" y="2309"/>
                  <a:ext cx="1" cy="7"/>
                </a:xfrm>
                <a:prstGeom prst="line">
                  <a:avLst/>
                </a:prstGeom>
                <a:noFill/>
                <a:ln w="1588">
                  <a:solidFill>
                    <a:srgbClr val="000000"/>
                  </a:solidFill>
                  <a:round/>
                  <a:headEnd/>
                  <a:tailEnd/>
                </a:ln>
              </p:spPr>
              <p:txBody>
                <a:bodyPr/>
                <a:lstStyle/>
                <a:p>
                  <a:endParaRPr lang="en-US"/>
                </a:p>
              </p:txBody>
            </p:sp>
            <p:sp>
              <p:nvSpPr>
                <p:cNvPr id="98308" name="Line 817"/>
                <p:cNvSpPr>
                  <a:spLocks noChangeShapeType="1"/>
                </p:cNvSpPr>
                <p:nvPr/>
              </p:nvSpPr>
              <p:spPr bwMode="auto">
                <a:xfrm>
                  <a:off x="688" y="2309"/>
                  <a:ext cx="1" cy="7"/>
                </a:xfrm>
                <a:prstGeom prst="line">
                  <a:avLst/>
                </a:prstGeom>
                <a:noFill/>
                <a:ln w="1588">
                  <a:solidFill>
                    <a:srgbClr val="000000"/>
                  </a:solidFill>
                  <a:round/>
                  <a:headEnd/>
                  <a:tailEnd/>
                </a:ln>
              </p:spPr>
              <p:txBody>
                <a:bodyPr/>
                <a:lstStyle/>
                <a:p>
                  <a:endParaRPr lang="en-US"/>
                </a:p>
              </p:txBody>
            </p:sp>
            <p:sp>
              <p:nvSpPr>
                <p:cNvPr id="98309" name="Line 818"/>
                <p:cNvSpPr>
                  <a:spLocks noChangeShapeType="1"/>
                </p:cNvSpPr>
                <p:nvPr/>
              </p:nvSpPr>
              <p:spPr bwMode="auto">
                <a:xfrm>
                  <a:off x="703" y="2309"/>
                  <a:ext cx="1" cy="7"/>
                </a:xfrm>
                <a:prstGeom prst="line">
                  <a:avLst/>
                </a:prstGeom>
                <a:noFill/>
                <a:ln w="1588">
                  <a:solidFill>
                    <a:srgbClr val="000000"/>
                  </a:solidFill>
                  <a:round/>
                  <a:headEnd/>
                  <a:tailEnd/>
                </a:ln>
              </p:spPr>
              <p:txBody>
                <a:bodyPr/>
                <a:lstStyle/>
                <a:p>
                  <a:endParaRPr lang="en-US"/>
                </a:p>
              </p:txBody>
            </p:sp>
            <p:sp>
              <p:nvSpPr>
                <p:cNvPr id="98310" name="Line 819"/>
                <p:cNvSpPr>
                  <a:spLocks noChangeShapeType="1"/>
                </p:cNvSpPr>
                <p:nvPr/>
              </p:nvSpPr>
              <p:spPr bwMode="auto">
                <a:xfrm>
                  <a:off x="720" y="2309"/>
                  <a:ext cx="1" cy="17"/>
                </a:xfrm>
                <a:prstGeom prst="line">
                  <a:avLst/>
                </a:prstGeom>
                <a:noFill/>
                <a:ln w="1588">
                  <a:solidFill>
                    <a:srgbClr val="000000"/>
                  </a:solidFill>
                  <a:round/>
                  <a:headEnd/>
                  <a:tailEnd/>
                </a:ln>
              </p:spPr>
              <p:txBody>
                <a:bodyPr/>
                <a:lstStyle/>
                <a:p>
                  <a:endParaRPr lang="en-US"/>
                </a:p>
              </p:txBody>
            </p:sp>
            <p:sp>
              <p:nvSpPr>
                <p:cNvPr id="98311" name="Rectangle 820"/>
                <p:cNvSpPr>
                  <a:spLocks noChangeArrowheads="1"/>
                </p:cNvSpPr>
                <p:nvPr/>
              </p:nvSpPr>
              <p:spPr bwMode="auto">
                <a:xfrm>
                  <a:off x="709" y="2326"/>
                  <a:ext cx="19"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100</a:t>
                  </a:r>
                  <a:endParaRPr lang="en-US" sz="1600">
                    <a:latin typeface="Arial" charset="0"/>
                  </a:endParaRPr>
                </a:p>
              </p:txBody>
            </p:sp>
            <p:sp>
              <p:nvSpPr>
                <p:cNvPr id="98312" name="Line 821"/>
                <p:cNvSpPr>
                  <a:spLocks noChangeShapeType="1"/>
                </p:cNvSpPr>
                <p:nvPr/>
              </p:nvSpPr>
              <p:spPr bwMode="auto">
                <a:xfrm>
                  <a:off x="735" y="2309"/>
                  <a:ext cx="1" cy="7"/>
                </a:xfrm>
                <a:prstGeom prst="line">
                  <a:avLst/>
                </a:prstGeom>
                <a:noFill/>
                <a:ln w="1588">
                  <a:solidFill>
                    <a:srgbClr val="000000"/>
                  </a:solidFill>
                  <a:round/>
                  <a:headEnd/>
                  <a:tailEnd/>
                </a:ln>
              </p:spPr>
              <p:txBody>
                <a:bodyPr/>
                <a:lstStyle/>
                <a:p>
                  <a:endParaRPr lang="en-US"/>
                </a:p>
              </p:txBody>
            </p:sp>
            <p:sp>
              <p:nvSpPr>
                <p:cNvPr id="98313" name="Line 822"/>
                <p:cNvSpPr>
                  <a:spLocks noChangeShapeType="1"/>
                </p:cNvSpPr>
                <p:nvPr/>
              </p:nvSpPr>
              <p:spPr bwMode="auto">
                <a:xfrm>
                  <a:off x="751" y="2309"/>
                  <a:ext cx="1" cy="7"/>
                </a:xfrm>
                <a:prstGeom prst="line">
                  <a:avLst/>
                </a:prstGeom>
                <a:noFill/>
                <a:ln w="1588">
                  <a:solidFill>
                    <a:srgbClr val="000000"/>
                  </a:solidFill>
                  <a:round/>
                  <a:headEnd/>
                  <a:tailEnd/>
                </a:ln>
              </p:spPr>
              <p:txBody>
                <a:bodyPr/>
                <a:lstStyle/>
                <a:p>
                  <a:endParaRPr lang="en-US"/>
                </a:p>
              </p:txBody>
            </p:sp>
            <p:sp>
              <p:nvSpPr>
                <p:cNvPr id="98314" name="Line 823"/>
                <p:cNvSpPr>
                  <a:spLocks noChangeShapeType="1"/>
                </p:cNvSpPr>
                <p:nvPr/>
              </p:nvSpPr>
              <p:spPr bwMode="auto">
                <a:xfrm>
                  <a:off x="766" y="2309"/>
                  <a:ext cx="1" cy="7"/>
                </a:xfrm>
                <a:prstGeom prst="line">
                  <a:avLst/>
                </a:prstGeom>
                <a:noFill/>
                <a:ln w="1588">
                  <a:solidFill>
                    <a:srgbClr val="000000"/>
                  </a:solidFill>
                  <a:round/>
                  <a:headEnd/>
                  <a:tailEnd/>
                </a:ln>
              </p:spPr>
              <p:txBody>
                <a:bodyPr/>
                <a:lstStyle/>
                <a:p>
                  <a:endParaRPr lang="en-US"/>
                </a:p>
              </p:txBody>
            </p:sp>
            <p:sp>
              <p:nvSpPr>
                <p:cNvPr id="98315" name="Line 824"/>
                <p:cNvSpPr>
                  <a:spLocks noChangeShapeType="1"/>
                </p:cNvSpPr>
                <p:nvPr/>
              </p:nvSpPr>
              <p:spPr bwMode="auto">
                <a:xfrm>
                  <a:off x="782" y="2309"/>
                  <a:ext cx="1" cy="7"/>
                </a:xfrm>
                <a:prstGeom prst="line">
                  <a:avLst/>
                </a:prstGeom>
                <a:noFill/>
                <a:ln w="1588">
                  <a:solidFill>
                    <a:srgbClr val="000000"/>
                  </a:solidFill>
                  <a:round/>
                  <a:headEnd/>
                  <a:tailEnd/>
                </a:ln>
              </p:spPr>
              <p:txBody>
                <a:bodyPr/>
                <a:lstStyle/>
                <a:p>
                  <a:endParaRPr lang="en-US"/>
                </a:p>
              </p:txBody>
            </p:sp>
            <p:sp>
              <p:nvSpPr>
                <p:cNvPr id="98316" name="Line 825"/>
                <p:cNvSpPr>
                  <a:spLocks noChangeShapeType="1"/>
                </p:cNvSpPr>
                <p:nvPr/>
              </p:nvSpPr>
              <p:spPr bwMode="auto">
                <a:xfrm>
                  <a:off x="797" y="2309"/>
                  <a:ext cx="1" cy="17"/>
                </a:xfrm>
                <a:prstGeom prst="line">
                  <a:avLst/>
                </a:prstGeom>
                <a:noFill/>
                <a:ln w="1588">
                  <a:solidFill>
                    <a:srgbClr val="000000"/>
                  </a:solidFill>
                  <a:round/>
                  <a:headEnd/>
                  <a:tailEnd/>
                </a:ln>
              </p:spPr>
              <p:txBody>
                <a:bodyPr/>
                <a:lstStyle/>
                <a:p>
                  <a:endParaRPr lang="en-US"/>
                </a:p>
              </p:txBody>
            </p:sp>
            <p:sp>
              <p:nvSpPr>
                <p:cNvPr id="98317" name="Rectangle 826"/>
                <p:cNvSpPr>
                  <a:spLocks noChangeArrowheads="1"/>
                </p:cNvSpPr>
                <p:nvPr/>
              </p:nvSpPr>
              <p:spPr bwMode="auto">
                <a:xfrm>
                  <a:off x="788" y="2326"/>
                  <a:ext cx="19"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150</a:t>
                  </a:r>
                  <a:endParaRPr lang="en-US" sz="1600">
                    <a:latin typeface="Arial" charset="0"/>
                  </a:endParaRPr>
                </a:p>
              </p:txBody>
            </p:sp>
            <p:sp>
              <p:nvSpPr>
                <p:cNvPr id="98318" name="Line 827"/>
                <p:cNvSpPr>
                  <a:spLocks noChangeShapeType="1"/>
                </p:cNvSpPr>
                <p:nvPr/>
              </p:nvSpPr>
              <p:spPr bwMode="auto">
                <a:xfrm>
                  <a:off x="813" y="2309"/>
                  <a:ext cx="1" cy="7"/>
                </a:xfrm>
                <a:prstGeom prst="line">
                  <a:avLst/>
                </a:prstGeom>
                <a:noFill/>
                <a:ln w="1588">
                  <a:solidFill>
                    <a:srgbClr val="000000"/>
                  </a:solidFill>
                  <a:round/>
                  <a:headEnd/>
                  <a:tailEnd/>
                </a:ln>
              </p:spPr>
              <p:txBody>
                <a:bodyPr/>
                <a:lstStyle/>
                <a:p>
                  <a:endParaRPr lang="en-US"/>
                </a:p>
              </p:txBody>
            </p:sp>
            <p:sp>
              <p:nvSpPr>
                <p:cNvPr id="98319" name="Line 828"/>
                <p:cNvSpPr>
                  <a:spLocks noChangeShapeType="1"/>
                </p:cNvSpPr>
                <p:nvPr/>
              </p:nvSpPr>
              <p:spPr bwMode="auto">
                <a:xfrm>
                  <a:off x="828" y="2309"/>
                  <a:ext cx="1" cy="7"/>
                </a:xfrm>
                <a:prstGeom prst="line">
                  <a:avLst/>
                </a:prstGeom>
                <a:noFill/>
                <a:ln w="1588">
                  <a:solidFill>
                    <a:srgbClr val="000000"/>
                  </a:solidFill>
                  <a:round/>
                  <a:headEnd/>
                  <a:tailEnd/>
                </a:ln>
              </p:spPr>
              <p:txBody>
                <a:bodyPr/>
                <a:lstStyle/>
                <a:p>
                  <a:endParaRPr lang="en-US"/>
                </a:p>
              </p:txBody>
            </p:sp>
            <p:sp>
              <p:nvSpPr>
                <p:cNvPr id="98320" name="Line 829"/>
                <p:cNvSpPr>
                  <a:spLocks noChangeShapeType="1"/>
                </p:cNvSpPr>
                <p:nvPr/>
              </p:nvSpPr>
              <p:spPr bwMode="auto">
                <a:xfrm>
                  <a:off x="845" y="2309"/>
                  <a:ext cx="1" cy="7"/>
                </a:xfrm>
                <a:prstGeom prst="line">
                  <a:avLst/>
                </a:prstGeom>
                <a:noFill/>
                <a:ln w="1588">
                  <a:solidFill>
                    <a:srgbClr val="000000"/>
                  </a:solidFill>
                  <a:round/>
                  <a:headEnd/>
                  <a:tailEnd/>
                </a:ln>
              </p:spPr>
              <p:txBody>
                <a:bodyPr/>
                <a:lstStyle/>
                <a:p>
                  <a:endParaRPr lang="en-US"/>
                </a:p>
              </p:txBody>
            </p:sp>
            <p:sp>
              <p:nvSpPr>
                <p:cNvPr id="98321" name="Line 830"/>
                <p:cNvSpPr>
                  <a:spLocks noChangeShapeType="1"/>
                </p:cNvSpPr>
                <p:nvPr/>
              </p:nvSpPr>
              <p:spPr bwMode="auto">
                <a:xfrm>
                  <a:off x="860" y="2309"/>
                  <a:ext cx="1" cy="7"/>
                </a:xfrm>
                <a:prstGeom prst="line">
                  <a:avLst/>
                </a:prstGeom>
                <a:noFill/>
                <a:ln w="1588">
                  <a:solidFill>
                    <a:srgbClr val="000000"/>
                  </a:solidFill>
                  <a:round/>
                  <a:headEnd/>
                  <a:tailEnd/>
                </a:ln>
              </p:spPr>
              <p:txBody>
                <a:bodyPr/>
                <a:lstStyle/>
                <a:p>
                  <a:endParaRPr lang="en-US"/>
                </a:p>
              </p:txBody>
            </p:sp>
            <p:sp>
              <p:nvSpPr>
                <p:cNvPr id="98322" name="Line 831"/>
                <p:cNvSpPr>
                  <a:spLocks noChangeShapeType="1"/>
                </p:cNvSpPr>
                <p:nvPr/>
              </p:nvSpPr>
              <p:spPr bwMode="auto">
                <a:xfrm>
                  <a:off x="876" y="2309"/>
                  <a:ext cx="1" cy="17"/>
                </a:xfrm>
                <a:prstGeom prst="line">
                  <a:avLst/>
                </a:prstGeom>
                <a:noFill/>
                <a:ln w="1588">
                  <a:solidFill>
                    <a:srgbClr val="000000"/>
                  </a:solidFill>
                  <a:round/>
                  <a:headEnd/>
                  <a:tailEnd/>
                </a:ln>
              </p:spPr>
              <p:txBody>
                <a:bodyPr/>
                <a:lstStyle/>
                <a:p>
                  <a:endParaRPr lang="en-US"/>
                </a:p>
              </p:txBody>
            </p:sp>
            <p:sp>
              <p:nvSpPr>
                <p:cNvPr id="98323" name="Rectangle 832"/>
                <p:cNvSpPr>
                  <a:spLocks noChangeArrowheads="1"/>
                </p:cNvSpPr>
                <p:nvPr/>
              </p:nvSpPr>
              <p:spPr bwMode="auto">
                <a:xfrm>
                  <a:off x="865" y="2326"/>
                  <a:ext cx="18"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200</a:t>
                  </a:r>
                  <a:endParaRPr lang="en-US" sz="1600">
                    <a:latin typeface="Arial" charset="0"/>
                  </a:endParaRPr>
                </a:p>
              </p:txBody>
            </p:sp>
            <p:sp>
              <p:nvSpPr>
                <p:cNvPr id="98324" name="Line 833"/>
                <p:cNvSpPr>
                  <a:spLocks noChangeShapeType="1"/>
                </p:cNvSpPr>
                <p:nvPr/>
              </p:nvSpPr>
              <p:spPr bwMode="auto">
                <a:xfrm>
                  <a:off x="891" y="2309"/>
                  <a:ext cx="1" cy="7"/>
                </a:xfrm>
                <a:prstGeom prst="line">
                  <a:avLst/>
                </a:prstGeom>
                <a:noFill/>
                <a:ln w="1588">
                  <a:solidFill>
                    <a:srgbClr val="000000"/>
                  </a:solidFill>
                  <a:round/>
                  <a:headEnd/>
                  <a:tailEnd/>
                </a:ln>
              </p:spPr>
              <p:txBody>
                <a:bodyPr/>
                <a:lstStyle/>
                <a:p>
                  <a:endParaRPr lang="en-US"/>
                </a:p>
              </p:txBody>
            </p:sp>
            <p:sp>
              <p:nvSpPr>
                <p:cNvPr id="98325" name="Line 834"/>
                <p:cNvSpPr>
                  <a:spLocks noChangeShapeType="1"/>
                </p:cNvSpPr>
                <p:nvPr/>
              </p:nvSpPr>
              <p:spPr bwMode="auto">
                <a:xfrm>
                  <a:off x="907" y="2309"/>
                  <a:ext cx="1" cy="7"/>
                </a:xfrm>
                <a:prstGeom prst="line">
                  <a:avLst/>
                </a:prstGeom>
                <a:noFill/>
                <a:ln w="1588">
                  <a:solidFill>
                    <a:srgbClr val="000000"/>
                  </a:solidFill>
                  <a:round/>
                  <a:headEnd/>
                  <a:tailEnd/>
                </a:ln>
              </p:spPr>
              <p:txBody>
                <a:bodyPr/>
                <a:lstStyle/>
                <a:p>
                  <a:endParaRPr lang="en-US"/>
                </a:p>
              </p:txBody>
            </p:sp>
            <p:sp>
              <p:nvSpPr>
                <p:cNvPr id="98326" name="Line 835"/>
                <p:cNvSpPr>
                  <a:spLocks noChangeShapeType="1"/>
                </p:cNvSpPr>
                <p:nvPr/>
              </p:nvSpPr>
              <p:spPr bwMode="auto">
                <a:xfrm>
                  <a:off x="922" y="2309"/>
                  <a:ext cx="1" cy="7"/>
                </a:xfrm>
                <a:prstGeom prst="line">
                  <a:avLst/>
                </a:prstGeom>
                <a:noFill/>
                <a:ln w="1588">
                  <a:solidFill>
                    <a:srgbClr val="000000"/>
                  </a:solidFill>
                  <a:round/>
                  <a:headEnd/>
                  <a:tailEnd/>
                </a:ln>
              </p:spPr>
              <p:txBody>
                <a:bodyPr/>
                <a:lstStyle/>
                <a:p>
                  <a:endParaRPr lang="en-US"/>
                </a:p>
              </p:txBody>
            </p:sp>
            <p:sp>
              <p:nvSpPr>
                <p:cNvPr id="98327" name="Line 836"/>
                <p:cNvSpPr>
                  <a:spLocks noChangeShapeType="1"/>
                </p:cNvSpPr>
                <p:nvPr/>
              </p:nvSpPr>
              <p:spPr bwMode="auto">
                <a:xfrm>
                  <a:off x="938" y="2309"/>
                  <a:ext cx="1" cy="7"/>
                </a:xfrm>
                <a:prstGeom prst="line">
                  <a:avLst/>
                </a:prstGeom>
                <a:noFill/>
                <a:ln w="1588">
                  <a:solidFill>
                    <a:srgbClr val="000000"/>
                  </a:solidFill>
                  <a:round/>
                  <a:headEnd/>
                  <a:tailEnd/>
                </a:ln>
              </p:spPr>
              <p:txBody>
                <a:bodyPr/>
                <a:lstStyle/>
                <a:p>
                  <a:endParaRPr lang="en-US"/>
                </a:p>
              </p:txBody>
            </p:sp>
            <p:sp>
              <p:nvSpPr>
                <p:cNvPr id="98328" name="Line 837"/>
                <p:cNvSpPr>
                  <a:spLocks noChangeShapeType="1"/>
                </p:cNvSpPr>
                <p:nvPr/>
              </p:nvSpPr>
              <p:spPr bwMode="auto">
                <a:xfrm>
                  <a:off x="953" y="2309"/>
                  <a:ext cx="1" cy="17"/>
                </a:xfrm>
                <a:prstGeom prst="line">
                  <a:avLst/>
                </a:prstGeom>
                <a:noFill/>
                <a:ln w="1588">
                  <a:solidFill>
                    <a:srgbClr val="000000"/>
                  </a:solidFill>
                  <a:round/>
                  <a:headEnd/>
                  <a:tailEnd/>
                </a:ln>
              </p:spPr>
              <p:txBody>
                <a:bodyPr/>
                <a:lstStyle/>
                <a:p>
                  <a:endParaRPr lang="en-US"/>
                </a:p>
              </p:txBody>
            </p:sp>
            <p:sp>
              <p:nvSpPr>
                <p:cNvPr id="98329" name="Rectangle 838"/>
                <p:cNvSpPr>
                  <a:spLocks noChangeArrowheads="1"/>
                </p:cNvSpPr>
                <p:nvPr/>
              </p:nvSpPr>
              <p:spPr bwMode="auto">
                <a:xfrm>
                  <a:off x="944" y="2326"/>
                  <a:ext cx="19"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250</a:t>
                  </a:r>
                  <a:endParaRPr lang="en-US" sz="1600">
                    <a:latin typeface="Arial" charset="0"/>
                  </a:endParaRPr>
                </a:p>
              </p:txBody>
            </p:sp>
            <p:sp>
              <p:nvSpPr>
                <p:cNvPr id="98330" name="Line 839"/>
                <p:cNvSpPr>
                  <a:spLocks noChangeShapeType="1"/>
                </p:cNvSpPr>
                <p:nvPr/>
              </p:nvSpPr>
              <p:spPr bwMode="auto">
                <a:xfrm flipV="1">
                  <a:off x="562" y="1640"/>
                  <a:ext cx="1" cy="669"/>
                </a:xfrm>
                <a:prstGeom prst="line">
                  <a:avLst/>
                </a:prstGeom>
                <a:noFill/>
                <a:ln w="1651">
                  <a:noFill/>
                  <a:round/>
                  <a:headEnd/>
                  <a:tailEnd/>
                </a:ln>
              </p:spPr>
              <p:txBody>
                <a:bodyPr/>
                <a:lstStyle/>
                <a:p>
                  <a:endParaRPr lang="en-US"/>
                </a:p>
              </p:txBody>
            </p:sp>
            <p:sp>
              <p:nvSpPr>
                <p:cNvPr id="98331" name="Line 840"/>
                <p:cNvSpPr>
                  <a:spLocks noChangeShapeType="1"/>
                </p:cNvSpPr>
                <p:nvPr/>
              </p:nvSpPr>
              <p:spPr bwMode="auto">
                <a:xfrm flipH="1">
                  <a:off x="553" y="2309"/>
                  <a:ext cx="9" cy="1"/>
                </a:xfrm>
                <a:prstGeom prst="line">
                  <a:avLst/>
                </a:prstGeom>
                <a:noFill/>
                <a:ln w="1588">
                  <a:solidFill>
                    <a:srgbClr val="000000"/>
                  </a:solidFill>
                  <a:round/>
                  <a:headEnd/>
                  <a:tailEnd/>
                </a:ln>
              </p:spPr>
              <p:txBody>
                <a:bodyPr/>
                <a:lstStyle/>
                <a:p>
                  <a:endParaRPr lang="en-US"/>
                </a:p>
              </p:txBody>
            </p:sp>
            <p:pic>
              <p:nvPicPr>
                <p:cNvPr id="98332" name="Picture 841"/>
                <p:cNvPicPr>
                  <a:picLocks noChangeAspect="1" noChangeArrowheads="1"/>
                </p:cNvPicPr>
                <p:nvPr/>
              </p:nvPicPr>
              <p:blipFill>
                <a:blip r:embed="rId11" cstate="print"/>
                <a:srcRect/>
                <a:stretch>
                  <a:fillRect/>
                </a:stretch>
              </p:blipFill>
              <p:spPr bwMode="auto">
                <a:xfrm>
                  <a:off x="542" y="2300"/>
                  <a:ext cx="13" cy="13"/>
                </a:xfrm>
                <a:prstGeom prst="rect">
                  <a:avLst/>
                </a:prstGeom>
                <a:noFill/>
                <a:ln w="9525">
                  <a:noFill/>
                  <a:miter lim="800000"/>
                  <a:headEnd/>
                  <a:tailEnd/>
                </a:ln>
              </p:spPr>
            </p:pic>
            <p:sp>
              <p:nvSpPr>
                <p:cNvPr id="98333" name="Line 842"/>
                <p:cNvSpPr>
                  <a:spLocks noChangeShapeType="1"/>
                </p:cNvSpPr>
                <p:nvPr/>
              </p:nvSpPr>
              <p:spPr bwMode="auto">
                <a:xfrm flipH="1">
                  <a:off x="558" y="2279"/>
                  <a:ext cx="4" cy="1"/>
                </a:xfrm>
                <a:prstGeom prst="line">
                  <a:avLst/>
                </a:prstGeom>
                <a:noFill/>
                <a:ln w="1588">
                  <a:solidFill>
                    <a:srgbClr val="000000"/>
                  </a:solidFill>
                  <a:round/>
                  <a:headEnd/>
                  <a:tailEnd/>
                </a:ln>
              </p:spPr>
              <p:txBody>
                <a:bodyPr/>
                <a:lstStyle/>
                <a:p>
                  <a:endParaRPr lang="en-US"/>
                </a:p>
              </p:txBody>
            </p:sp>
            <p:sp>
              <p:nvSpPr>
                <p:cNvPr id="98334" name="Line 843"/>
                <p:cNvSpPr>
                  <a:spLocks noChangeShapeType="1"/>
                </p:cNvSpPr>
                <p:nvPr/>
              </p:nvSpPr>
              <p:spPr bwMode="auto">
                <a:xfrm flipH="1">
                  <a:off x="558" y="2250"/>
                  <a:ext cx="4" cy="1"/>
                </a:xfrm>
                <a:prstGeom prst="line">
                  <a:avLst/>
                </a:prstGeom>
                <a:noFill/>
                <a:ln w="1588">
                  <a:solidFill>
                    <a:srgbClr val="000000"/>
                  </a:solidFill>
                  <a:round/>
                  <a:headEnd/>
                  <a:tailEnd/>
                </a:ln>
              </p:spPr>
              <p:txBody>
                <a:bodyPr/>
                <a:lstStyle/>
                <a:p>
                  <a:endParaRPr lang="en-US"/>
                </a:p>
              </p:txBody>
            </p:sp>
            <p:sp>
              <p:nvSpPr>
                <p:cNvPr id="98335" name="Line 844"/>
                <p:cNvSpPr>
                  <a:spLocks noChangeShapeType="1"/>
                </p:cNvSpPr>
                <p:nvPr/>
              </p:nvSpPr>
              <p:spPr bwMode="auto">
                <a:xfrm flipH="1">
                  <a:off x="558" y="2221"/>
                  <a:ext cx="4" cy="2"/>
                </a:xfrm>
                <a:prstGeom prst="line">
                  <a:avLst/>
                </a:prstGeom>
                <a:noFill/>
                <a:ln w="1588">
                  <a:solidFill>
                    <a:srgbClr val="000000"/>
                  </a:solidFill>
                  <a:round/>
                  <a:headEnd/>
                  <a:tailEnd/>
                </a:ln>
              </p:spPr>
              <p:txBody>
                <a:bodyPr/>
                <a:lstStyle/>
                <a:p>
                  <a:endParaRPr lang="en-US"/>
                </a:p>
              </p:txBody>
            </p:sp>
            <p:sp>
              <p:nvSpPr>
                <p:cNvPr id="98336" name="Line 845"/>
                <p:cNvSpPr>
                  <a:spLocks noChangeShapeType="1"/>
                </p:cNvSpPr>
                <p:nvPr/>
              </p:nvSpPr>
              <p:spPr bwMode="auto">
                <a:xfrm flipH="1">
                  <a:off x="558" y="2193"/>
                  <a:ext cx="4" cy="1"/>
                </a:xfrm>
                <a:prstGeom prst="line">
                  <a:avLst/>
                </a:prstGeom>
                <a:noFill/>
                <a:ln w="1588">
                  <a:solidFill>
                    <a:srgbClr val="000000"/>
                  </a:solidFill>
                  <a:round/>
                  <a:headEnd/>
                  <a:tailEnd/>
                </a:ln>
              </p:spPr>
              <p:txBody>
                <a:bodyPr/>
                <a:lstStyle/>
                <a:p>
                  <a:endParaRPr lang="en-US"/>
                </a:p>
              </p:txBody>
            </p:sp>
            <p:sp>
              <p:nvSpPr>
                <p:cNvPr id="98337" name="Line 846"/>
                <p:cNvSpPr>
                  <a:spLocks noChangeShapeType="1"/>
                </p:cNvSpPr>
                <p:nvPr/>
              </p:nvSpPr>
              <p:spPr bwMode="auto">
                <a:xfrm flipH="1">
                  <a:off x="553" y="2163"/>
                  <a:ext cx="9" cy="1"/>
                </a:xfrm>
                <a:prstGeom prst="line">
                  <a:avLst/>
                </a:prstGeom>
                <a:noFill/>
                <a:ln w="1588">
                  <a:solidFill>
                    <a:srgbClr val="000000"/>
                  </a:solidFill>
                  <a:round/>
                  <a:headEnd/>
                  <a:tailEnd/>
                </a:ln>
              </p:spPr>
              <p:txBody>
                <a:bodyPr/>
                <a:lstStyle/>
                <a:p>
                  <a:endParaRPr lang="en-US"/>
                </a:p>
              </p:txBody>
            </p:sp>
            <p:pic>
              <p:nvPicPr>
                <p:cNvPr id="98338" name="Picture 847"/>
                <p:cNvPicPr>
                  <a:picLocks noChangeAspect="1" noChangeArrowheads="1"/>
                </p:cNvPicPr>
                <p:nvPr/>
              </p:nvPicPr>
              <p:blipFill>
                <a:blip r:embed="rId12" cstate="print"/>
                <a:srcRect/>
                <a:stretch>
                  <a:fillRect/>
                </a:stretch>
              </p:blipFill>
              <p:spPr bwMode="auto">
                <a:xfrm>
                  <a:off x="542" y="2143"/>
                  <a:ext cx="13" cy="39"/>
                </a:xfrm>
                <a:prstGeom prst="rect">
                  <a:avLst/>
                </a:prstGeom>
                <a:noFill/>
                <a:ln w="9525">
                  <a:noFill/>
                  <a:miter lim="800000"/>
                  <a:headEnd/>
                  <a:tailEnd/>
                </a:ln>
              </p:spPr>
            </p:pic>
            <p:sp>
              <p:nvSpPr>
                <p:cNvPr id="98339" name="Line 848"/>
                <p:cNvSpPr>
                  <a:spLocks noChangeShapeType="1"/>
                </p:cNvSpPr>
                <p:nvPr/>
              </p:nvSpPr>
              <p:spPr bwMode="auto">
                <a:xfrm flipH="1">
                  <a:off x="558" y="2134"/>
                  <a:ext cx="4" cy="1"/>
                </a:xfrm>
                <a:prstGeom prst="line">
                  <a:avLst/>
                </a:prstGeom>
                <a:noFill/>
                <a:ln w="1588">
                  <a:solidFill>
                    <a:srgbClr val="000000"/>
                  </a:solidFill>
                  <a:round/>
                  <a:headEnd/>
                  <a:tailEnd/>
                </a:ln>
              </p:spPr>
              <p:txBody>
                <a:bodyPr/>
                <a:lstStyle/>
                <a:p>
                  <a:endParaRPr lang="en-US"/>
                </a:p>
              </p:txBody>
            </p:sp>
            <p:sp>
              <p:nvSpPr>
                <p:cNvPr id="98340" name="Line 849"/>
                <p:cNvSpPr>
                  <a:spLocks noChangeShapeType="1"/>
                </p:cNvSpPr>
                <p:nvPr/>
              </p:nvSpPr>
              <p:spPr bwMode="auto">
                <a:xfrm flipH="1">
                  <a:off x="558" y="2103"/>
                  <a:ext cx="4" cy="1"/>
                </a:xfrm>
                <a:prstGeom prst="line">
                  <a:avLst/>
                </a:prstGeom>
                <a:noFill/>
                <a:ln w="1588">
                  <a:solidFill>
                    <a:srgbClr val="000000"/>
                  </a:solidFill>
                  <a:round/>
                  <a:headEnd/>
                  <a:tailEnd/>
                </a:ln>
              </p:spPr>
              <p:txBody>
                <a:bodyPr/>
                <a:lstStyle/>
                <a:p>
                  <a:endParaRPr lang="en-US"/>
                </a:p>
              </p:txBody>
            </p:sp>
            <p:sp>
              <p:nvSpPr>
                <p:cNvPr id="98341" name="Line 850"/>
                <p:cNvSpPr>
                  <a:spLocks noChangeShapeType="1"/>
                </p:cNvSpPr>
                <p:nvPr/>
              </p:nvSpPr>
              <p:spPr bwMode="auto">
                <a:xfrm flipH="1">
                  <a:off x="558" y="2077"/>
                  <a:ext cx="4" cy="1"/>
                </a:xfrm>
                <a:prstGeom prst="line">
                  <a:avLst/>
                </a:prstGeom>
                <a:noFill/>
                <a:ln w="1588">
                  <a:solidFill>
                    <a:srgbClr val="000000"/>
                  </a:solidFill>
                  <a:round/>
                  <a:headEnd/>
                  <a:tailEnd/>
                </a:ln>
              </p:spPr>
              <p:txBody>
                <a:bodyPr/>
                <a:lstStyle/>
                <a:p>
                  <a:endParaRPr lang="en-US"/>
                </a:p>
              </p:txBody>
            </p:sp>
            <p:sp>
              <p:nvSpPr>
                <p:cNvPr id="98342" name="Line 851"/>
                <p:cNvSpPr>
                  <a:spLocks noChangeShapeType="1"/>
                </p:cNvSpPr>
                <p:nvPr/>
              </p:nvSpPr>
              <p:spPr bwMode="auto">
                <a:xfrm flipH="1">
                  <a:off x="558" y="2045"/>
                  <a:ext cx="4" cy="1"/>
                </a:xfrm>
                <a:prstGeom prst="line">
                  <a:avLst/>
                </a:prstGeom>
                <a:noFill/>
                <a:ln w="1588">
                  <a:solidFill>
                    <a:srgbClr val="000000"/>
                  </a:solidFill>
                  <a:round/>
                  <a:headEnd/>
                  <a:tailEnd/>
                </a:ln>
              </p:spPr>
              <p:txBody>
                <a:bodyPr/>
                <a:lstStyle/>
                <a:p>
                  <a:endParaRPr lang="en-US"/>
                </a:p>
              </p:txBody>
            </p:sp>
            <p:sp>
              <p:nvSpPr>
                <p:cNvPr id="98343" name="Line 852"/>
                <p:cNvSpPr>
                  <a:spLocks noChangeShapeType="1"/>
                </p:cNvSpPr>
                <p:nvPr/>
              </p:nvSpPr>
              <p:spPr bwMode="auto">
                <a:xfrm flipH="1">
                  <a:off x="553" y="2016"/>
                  <a:ext cx="9" cy="1"/>
                </a:xfrm>
                <a:prstGeom prst="line">
                  <a:avLst/>
                </a:prstGeom>
                <a:noFill/>
                <a:ln w="1588">
                  <a:solidFill>
                    <a:srgbClr val="000000"/>
                  </a:solidFill>
                  <a:round/>
                  <a:headEnd/>
                  <a:tailEnd/>
                </a:ln>
              </p:spPr>
              <p:txBody>
                <a:bodyPr/>
                <a:lstStyle/>
                <a:p>
                  <a:endParaRPr lang="en-US"/>
                </a:p>
              </p:txBody>
            </p:sp>
            <p:pic>
              <p:nvPicPr>
                <p:cNvPr id="98344" name="Picture 853"/>
                <p:cNvPicPr>
                  <a:picLocks noChangeAspect="1" noChangeArrowheads="1"/>
                </p:cNvPicPr>
                <p:nvPr/>
              </p:nvPicPr>
              <p:blipFill>
                <a:blip r:embed="rId13" cstate="print"/>
                <a:srcRect/>
                <a:stretch>
                  <a:fillRect/>
                </a:stretch>
              </p:blipFill>
              <p:spPr bwMode="auto">
                <a:xfrm>
                  <a:off x="542" y="1997"/>
                  <a:ext cx="13" cy="41"/>
                </a:xfrm>
                <a:prstGeom prst="rect">
                  <a:avLst/>
                </a:prstGeom>
                <a:noFill/>
                <a:ln w="9525">
                  <a:noFill/>
                  <a:miter lim="800000"/>
                  <a:headEnd/>
                  <a:tailEnd/>
                </a:ln>
              </p:spPr>
            </p:pic>
            <p:sp>
              <p:nvSpPr>
                <p:cNvPr id="98345" name="Line 854"/>
                <p:cNvSpPr>
                  <a:spLocks noChangeShapeType="1"/>
                </p:cNvSpPr>
                <p:nvPr/>
              </p:nvSpPr>
              <p:spPr bwMode="auto">
                <a:xfrm flipH="1">
                  <a:off x="558" y="1987"/>
                  <a:ext cx="4" cy="2"/>
                </a:xfrm>
                <a:prstGeom prst="line">
                  <a:avLst/>
                </a:prstGeom>
                <a:noFill/>
                <a:ln w="1588">
                  <a:solidFill>
                    <a:srgbClr val="000000"/>
                  </a:solidFill>
                  <a:round/>
                  <a:headEnd/>
                  <a:tailEnd/>
                </a:ln>
              </p:spPr>
              <p:txBody>
                <a:bodyPr/>
                <a:lstStyle/>
                <a:p>
                  <a:endParaRPr lang="en-US"/>
                </a:p>
              </p:txBody>
            </p:sp>
            <p:sp>
              <p:nvSpPr>
                <p:cNvPr id="98346" name="Line 855"/>
                <p:cNvSpPr>
                  <a:spLocks noChangeShapeType="1"/>
                </p:cNvSpPr>
                <p:nvPr/>
              </p:nvSpPr>
              <p:spPr bwMode="auto">
                <a:xfrm flipH="1">
                  <a:off x="558" y="1958"/>
                  <a:ext cx="4" cy="1"/>
                </a:xfrm>
                <a:prstGeom prst="line">
                  <a:avLst/>
                </a:prstGeom>
                <a:noFill/>
                <a:ln w="1588">
                  <a:solidFill>
                    <a:srgbClr val="000000"/>
                  </a:solidFill>
                  <a:round/>
                  <a:headEnd/>
                  <a:tailEnd/>
                </a:ln>
              </p:spPr>
              <p:txBody>
                <a:bodyPr/>
                <a:lstStyle/>
                <a:p>
                  <a:endParaRPr lang="en-US"/>
                </a:p>
              </p:txBody>
            </p:sp>
            <p:sp>
              <p:nvSpPr>
                <p:cNvPr id="98347" name="Line 856"/>
                <p:cNvSpPr>
                  <a:spLocks noChangeShapeType="1"/>
                </p:cNvSpPr>
                <p:nvPr/>
              </p:nvSpPr>
              <p:spPr bwMode="auto">
                <a:xfrm flipH="1">
                  <a:off x="558" y="1929"/>
                  <a:ext cx="4" cy="1"/>
                </a:xfrm>
                <a:prstGeom prst="line">
                  <a:avLst/>
                </a:prstGeom>
                <a:noFill/>
                <a:ln w="1588">
                  <a:solidFill>
                    <a:srgbClr val="000000"/>
                  </a:solidFill>
                  <a:round/>
                  <a:headEnd/>
                  <a:tailEnd/>
                </a:ln>
              </p:spPr>
              <p:txBody>
                <a:bodyPr/>
                <a:lstStyle/>
                <a:p>
                  <a:endParaRPr lang="en-US"/>
                </a:p>
              </p:txBody>
            </p:sp>
            <p:sp>
              <p:nvSpPr>
                <p:cNvPr id="98348" name="Line 857"/>
                <p:cNvSpPr>
                  <a:spLocks noChangeShapeType="1"/>
                </p:cNvSpPr>
                <p:nvPr/>
              </p:nvSpPr>
              <p:spPr bwMode="auto">
                <a:xfrm flipH="1">
                  <a:off x="558" y="1900"/>
                  <a:ext cx="4" cy="1"/>
                </a:xfrm>
                <a:prstGeom prst="line">
                  <a:avLst/>
                </a:prstGeom>
                <a:noFill/>
                <a:ln w="1588">
                  <a:solidFill>
                    <a:srgbClr val="000000"/>
                  </a:solidFill>
                  <a:round/>
                  <a:headEnd/>
                  <a:tailEnd/>
                </a:ln>
              </p:spPr>
              <p:txBody>
                <a:bodyPr/>
                <a:lstStyle/>
                <a:p>
                  <a:endParaRPr lang="en-US"/>
                </a:p>
              </p:txBody>
            </p:sp>
            <p:sp>
              <p:nvSpPr>
                <p:cNvPr id="98349" name="Line 858"/>
                <p:cNvSpPr>
                  <a:spLocks noChangeShapeType="1"/>
                </p:cNvSpPr>
                <p:nvPr/>
              </p:nvSpPr>
              <p:spPr bwMode="auto">
                <a:xfrm flipH="1">
                  <a:off x="553" y="1872"/>
                  <a:ext cx="9" cy="1"/>
                </a:xfrm>
                <a:prstGeom prst="line">
                  <a:avLst/>
                </a:prstGeom>
                <a:noFill/>
                <a:ln w="1588">
                  <a:solidFill>
                    <a:srgbClr val="000000"/>
                  </a:solidFill>
                  <a:round/>
                  <a:headEnd/>
                  <a:tailEnd/>
                </a:ln>
              </p:spPr>
              <p:txBody>
                <a:bodyPr/>
                <a:lstStyle/>
                <a:p>
                  <a:endParaRPr lang="en-US"/>
                </a:p>
              </p:txBody>
            </p:sp>
            <p:pic>
              <p:nvPicPr>
                <p:cNvPr id="98350" name="Picture 859"/>
                <p:cNvPicPr>
                  <a:picLocks noChangeAspect="1" noChangeArrowheads="1"/>
                </p:cNvPicPr>
                <p:nvPr/>
              </p:nvPicPr>
              <p:blipFill>
                <a:blip r:embed="rId14" cstate="print"/>
                <a:srcRect/>
                <a:stretch>
                  <a:fillRect/>
                </a:stretch>
              </p:blipFill>
              <p:spPr bwMode="auto">
                <a:xfrm>
                  <a:off x="542" y="1853"/>
                  <a:ext cx="13" cy="39"/>
                </a:xfrm>
                <a:prstGeom prst="rect">
                  <a:avLst/>
                </a:prstGeom>
                <a:noFill/>
                <a:ln w="9525">
                  <a:noFill/>
                  <a:miter lim="800000"/>
                  <a:headEnd/>
                  <a:tailEnd/>
                </a:ln>
              </p:spPr>
            </p:pic>
            <p:sp>
              <p:nvSpPr>
                <p:cNvPr id="98351" name="Line 860"/>
                <p:cNvSpPr>
                  <a:spLocks noChangeShapeType="1"/>
                </p:cNvSpPr>
                <p:nvPr/>
              </p:nvSpPr>
              <p:spPr bwMode="auto">
                <a:xfrm flipH="1">
                  <a:off x="558" y="1842"/>
                  <a:ext cx="4" cy="1"/>
                </a:xfrm>
                <a:prstGeom prst="line">
                  <a:avLst/>
                </a:prstGeom>
                <a:noFill/>
                <a:ln w="1588">
                  <a:solidFill>
                    <a:srgbClr val="000000"/>
                  </a:solidFill>
                  <a:round/>
                  <a:headEnd/>
                  <a:tailEnd/>
                </a:ln>
              </p:spPr>
              <p:txBody>
                <a:bodyPr/>
                <a:lstStyle/>
                <a:p>
                  <a:endParaRPr lang="en-US"/>
                </a:p>
              </p:txBody>
            </p:sp>
            <p:sp>
              <p:nvSpPr>
                <p:cNvPr id="98352" name="Line 861"/>
                <p:cNvSpPr>
                  <a:spLocks noChangeShapeType="1"/>
                </p:cNvSpPr>
                <p:nvPr/>
              </p:nvSpPr>
              <p:spPr bwMode="auto">
                <a:xfrm flipH="1">
                  <a:off x="558" y="1813"/>
                  <a:ext cx="4" cy="1"/>
                </a:xfrm>
                <a:prstGeom prst="line">
                  <a:avLst/>
                </a:prstGeom>
                <a:noFill/>
                <a:ln w="1588">
                  <a:solidFill>
                    <a:srgbClr val="000000"/>
                  </a:solidFill>
                  <a:round/>
                  <a:headEnd/>
                  <a:tailEnd/>
                </a:ln>
              </p:spPr>
              <p:txBody>
                <a:bodyPr/>
                <a:lstStyle/>
                <a:p>
                  <a:endParaRPr lang="en-US"/>
                </a:p>
              </p:txBody>
            </p:sp>
            <p:sp>
              <p:nvSpPr>
                <p:cNvPr id="98353" name="Line 862"/>
                <p:cNvSpPr>
                  <a:spLocks noChangeShapeType="1"/>
                </p:cNvSpPr>
                <p:nvPr/>
              </p:nvSpPr>
              <p:spPr bwMode="auto">
                <a:xfrm flipH="1">
                  <a:off x="558" y="1784"/>
                  <a:ext cx="4" cy="2"/>
                </a:xfrm>
                <a:prstGeom prst="line">
                  <a:avLst/>
                </a:prstGeom>
                <a:noFill/>
                <a:ln w="1588">
                  <a:solidFill>
                    <a:srgbClr val="000000"/>
                  </a:solidFill>
                  <a:round/>
                  <a:headEnd/>
                  <a:tailEnd/>
                </a:ln>
              </p:spPr>
              <p:txBody>
                <a:bodyPr/>
                <a:lstStyle/>
                <a:p>
                  <a:endParaRPr lang="en-US"/>
                </a:p>
              </p:txBody>
            </p:sp>
            <p:sp>
              <p:nvSpPr>
                <p:cNvPr id="98354" name="Line 863"/>
                <p:cNvSpPr>
                  <a:spLocks noChangeShapeType="1"/>
                </p:cNvSpPr>
                <p:nvPr/>
              </p:nvSpPr>
              <p:spPr bwMode="auto">
                <a:xfrm flipH="1">
                  <a:off x="558" y="1756"/>
                  <a:ext cx="4" cy="1"/>
                </a:xfrm>
                <a:prstGeom prst="line">
                  <a:avLst/>
                </a:prstGeom>
                <a:noFill/>
                <a:ln w="1588">
                  <a:solidFill>
                    <a:srgbClr val="000000"/>
                  </a:solidFill>
                  <a:round/>
                  <a:headEnd/>
                  <a:tailEnd/>
                </a:ln>
              </p:spPr>
              <p:txBody>
                <a:bodyPr/>
                <a:lstStyle/>
                <a:p>
                  <a:endParaRPr lang="en-US"/>
                </a:p>
              </p:txBody>
            </p:sp>
            <p:sp>
              <p:nvSpPr>
                <p:cNvPr id="98355" name="Line 864"/>
                <p:cNvSpPr>
                  <a:spLocks noChangeShapeType="1"/>
                </p:cNvSpPr>
                <p:nvPr/>
              </p:nvSpPr>
              <p:spPr bwMode="auto">
                <a:xfrm flipH="1">
                  <a:off x="553" y="1726"/>
                  <a:ext cx="9" cy="1"/>
                </a:xfrm>
                <a:prstGeom prst="line">
                  <a:avLst/>
                </a:prstGeom>
                <a:noFill/>
                <a:ln w="1588">
                  <a:solidFill>
                    <a:srgbClr val="000000"/>
                  </a:solidFill>
                  <a:round/>
                  <a:headEnd/>
                  <a:tailEnd/>
                </a:ln>
              </p:spPr>
              <p:txBody>
                <a:bodyPr/>
                <a:lstStyle/>
                <a:p>
                  <a:endParaRPr lang="en-US"/>
                </a:p>
              </p:txBody>
            </p:sp>
            <p:pic>
              <p:nvPicPr>
                <p:cNvPr id="98356" name="Picture 865"/>
                <p:cNvPicPr>
                  <a:picLocks noChangeAspect="1" noChangeArrowheads="1"/>
                </p:cNvPicPr>
                <p:nvPr/>
              </p:nvPicPr>
              <p:blipFill>
                <a:blip r:embed="rId15" cstate="print"/>
                <a:srcRect/>
                <a:stretch>
                  <a:fillRect/>
                </a:stretch>
              </p:blipFill>
              <p:spPr bwMode="auto">
                <a:xfrm>
                  <a:off x="542" y="1700"/>
                  <a:ext cx="13" cy="52"/>
                </a:xfrm>
                <a:prstGeom prst="rect">
                  <a:avLst/>
                </a:prstGeom>
                <a:noFill/>
                <a:ln w="9525">
                  <a:noFill/>
                  <a:miter lim="800000"/>
                  <a:headEnd/>
                  <a:tailEnd/>
                </a:ln>
              </p:spPr>
            </p:pic>
            <p:sp>
              <p:nvSpPr>
                <p:cNvPr id="98357" name="Line 866"/>
                <p:cNvSpPr>
                  <a:spLocks noChangeShapeType="1"/>
                </p:cNvSpPr>
                <p:nvPr/>
              </p:nvSpPr>
              <p:spPr bwMode="auto">
                <a:xfrm flipH="1">
                  <a:off x="558" y="1697"/>
                  <a:ext cx="4" cy="2"/>
                </a:xfrm>
                <a:prstGeom prst="line">
                  <a:avLst/>
                </a:prstGeom>
                <a:noFill/>
                <a:ln w="1588">
                  <a:solidFill>
                    <a:srgbClr val="000000"/>
                  </a:solidFill>
                  <a:round/>
                  <a:headEnd/>
                  <a:tailEnd/>
                </a:ln>
              </p:spPr>
              <p:txBody>
                <a:bodyPr/>
                <a:lstStyle/>
                <a:p>
                  <a:endParaRPr lang="en-US"/>
                </a:p>
              </p:txBody>
            </p:sp>
            <p:sp>
              <p:nvSpPr>
                <p:cNvPr id="98358" name="Line 867"/>
                <p:cNvSpPr>
                  <a:spLocks noChangeShapeType="1"/>
                </p:cNvSpPr>
                <p:nvPr/>
              </p:nvSpPr>
              <p:spPr bwMode="auto">
                <a:xfrm flipH="1">
                  <a:off x="558" y="1669"/>
                  <a:ext cx="4" cy="1"/>
                </a:xfrm>
                <a:prstGeom prst="line">
                  <a:avLst/>
                </a:prstGeom>
                <a:noFill/>
                <a:ln w="1588">
                  <a:solidFill>
                    <a:srgbClr val="000000"/>
                  </a:solidFill>
                  <a:round/>
                  <a:headEnd/>
                  <a:tailEnd/>
                </a:ln>
              </p:spPr>
              <p:txBody>
                <a:bodyPr/>
                <a:lstStyle/>
                <a:p>
                  <a:endParaRPr lang="en-US"/>
                </a:p>
              </p:txBody>
            </p:sp>
            <p:sp>
              <p:nvSpPr>
                <p:cNvPr id="98359" name="Line 868"/>
                <p:cNvSpPr>
                  <a:spLocks noChangeShapeType="1"/>
                </p:cNvSpPr>
                <p:nvPr/>
              </p:nvSpPr>
              <p:spPr bwMode="auto">
                <a:xfrm>
                  <a:off x="562" y="2309"/>
                  <a:ext cx="1" cy="1"/>
                </a:xfrm>
                <a:prstGeom prst="line">
                  <a:avLst/>
                </a:prstGeom>
                <a:noFill/>
                <a:ln w="1588">
                  <a:solidFill>
                    <a:srgbClr val="000000"/>
                  </a:solidFill>
                  <a:round/>
                  <a:headEnd/>
                  <a:tailEnd/>
                </a:ln>
              </p:spPr>
              <p:txBody>
                <a:bodyPr/>
                <a:lstStyle/>
                <a:p>
                  <a:endParaRPr lang="en-US"/>
                </a:p>
              </p:txBody>
            </p:sp>
            <p:sp>
              <p:nvSpPr>
                <p:cNvPr id="98360" name="Line 869"/>
                <p:cNvSpPr>
                  <a:spLocks noChangeShapeType="1"/>
                </p:cNvSpPr>
                <p:nvPr/>
              </p:nvSpPr>
              <p:spPr bwMode="auto">
                <a:xfrm>
                  <a:off x="562" y="2309"/>
                  <a:ext cx="3" cy="1"/>
                </a:xfrm>
                <a:prstGeom prst="line">
                  <a:avLst/>
                </a:prstGeom>
                <a:noFill/>
                <a:ln w="1588">
                  <a:solidFill>
                    <a:srgbClr val="000000"/>
                  </a:solidFill>
                  <a:round/>
                  <a:headEnd/>
                  <a:tailEnd/>
                </a:ln>
              </p:spPr>
              <p:txBody>
                <a:bodyPr/>
                <a:lstStyle/>
                <a:p>
                  <a:endParaRPr lang="en-US"/>
                </a:p>
              </p:txBody>
            </p:sp>
            <p:sp>
              <p:nvSpPr>
                <p:cNvPr id="98361" name="Line 870"/>
                <p:cNvSpPr>
                  <a:spLocks noChangeShapeType="1"/>
                </p:cNvSpPr>
                <p:nvPr/>
              </p:nvSpPr>
              <p:spPr bwMode="auto">
                <a:xfrm>
                  <a:off x="565" y="2309"/>
                  <a:ext cx="1" cy="1"/>
                </a:xfrm>
                <a:prstGeom prst="line">
                  <a:avLst/>
                </a:prstGeom>
                <a:noFill/>
                <a:ln w="1588">
                  <a:solidFill>
                    <a:srgbClr val="000000"/>
                  </a:solidFill>
                  <a:round/>
                  <a:headEnd/>
                  <a:tailEnd/>
                </a:ln>
              </p:spPr>
              <p:txBody>
                <a:bodyPr/>
                <a:lstStyle/>
                <a:p>
                  <a:endParaRPr lang="en-US"/>
                </a:p>
              </p:txBody>
            </p:sp>
            <p:sp>
              <p:nvSpPr>
                <p:cNvPr id="98362" name="Line 871"/>
                <p:cNvSpPr>
                  <a:spLocks noChangeShapeType="1"/>
                </p:cNvSpPr>
                <p:nvPr/>
              </p:nvSpPr>
              <p:spPr bwMode="auto">
                <a:xfrm>
                  <a:off x="566" y="2309"/>
                  <a:ext cx="2" cy="1"/>
                </a:xfrm>
                <a:prstGeom prst="line">
                  <a:avLst/>
                </a:prstGeom>
                <a:noFill/>
                <a:ln w="1588">
                  <a:solidFill>
                    <a:srgbClr val="000000"/>
                  </a:solidFill>
                  <a:round/>
                  <a:headEnd/>
                  <a:tailEnd/>
                </a:ln>
              </p:spPr>
              <p:txBody>
                <a:bodyPr/>
                <a:lstStyle/>
                <a:p>
                  <a:endParaRPr lang="en-US"/>
                </a:p>
              </p:txBody>
            </p:sp>
            <p:sp>
              <p:nvSpPr>
                <p:cNvPr id="98363" name="Line 872"/>
                <p:cNvSpPr>
                  <a:spLocks noChangeShapeType="1"/>
                </p:cNvSpPr>
                <p:nvPr/>
              </p:nvSpPr>
              <p:spPr bwMode="auto">
                <a:xfrm>
                  <a:off x="568" y="2309"/>
                  <a:ext cx="1" cy="1"/>
                </a:xfrm>
                <a:prstGeom prst="line">
                  <a:avLst/>
                </a:prstGeom>
                <a:noFill/>
                <a:ln w="1588">
                  <a:solidFill>
                    <a:srgbClr val="000000"/>
                  </a:solidFill>
                  <a:round/>
                  <a:headEnd/>
                  <a:tailEnd/>
                </a:ln>
              </p:spPr>
              <p:txBody>
                <a:bodyPr/>
                <a:lstStyle/>
                <a:p>
                  <a:endParaRPr lang="en-US"/>
                </a:p>
              </p:txBody>
            </p:sp>
            <p:sp>
              <p:nvSpPr>
                <p:cNvPr id="98364" name="Line 873"/>
                <p:cNvSpPr>
                  <a:spLocks noChangeShapeType="1"/>
                </p:cNvSpPr>
                <p:nvPr/>
              </p:nvSpPr>
              <p:spPr bwMode="auto">
                <a:xfrm>
                  <a:off x="569" y="2309"/>
                  <a:ext cx="1" cy="1"/>
                </a:xfrm>
                <a:prstGeom prst="line">
                  <a:avLst/>
                </a:prstGeom>
                <a:noFill/>
                <a:ln w="1588">
                  <a:solidFill>
                    <a:srgbClr val="000000"/>
                  </a:solidFill>
                  <a:round/>
                  <a:headEnd/>
                  <a:tailEnd/>
                </a:ln>
              </p:spPr>
              <p:txBody>
                <a:bodyPr/>
                <a:lstStyle/>
                <a:p>
                  <a:endParaRPr lang="en-US"/>
                </a:p>
              </p:txBody>
            </p:sp>
            <p:sp>
              <p:nvSpPr>
                <p:cNvPr id="98365" name="Line 874"/>
                <p:cNvSpPr>
                  <a:spLocks noChangeShapeType="1"/>
                </p:cNvSpPr>
                <p:nvPr/>
              </p:nvSpPr>
              <p:spPr bwMode="auto">
                <a:xfrm>
                  <a:off x="570" y="2309"/>
                  <a:ext cx="2" cy="1"/>
                </a:xfrm>
                <a:prstGeom prst="line">
                  <a:avLst/>
                </a:prstGeom>
                <a:noFill/>
                <a:ln w="1588">
                  <a:solidFill>
                    <a:srgbClr val="000000"/>
                  </a:solidFill>
                  <a:round/>
                  <a:headEnd/>
                  <a:tailEnd/>
                </a:ln>
              </p:spPr>
              <p:txBody>
                <a:bodyPr/>
                <a:lstStyle/>
                <a:p>
                  <a:endParaRPr lang="en-US"/>
                </a:p>
              </p:txBody>
            </p:sp>
            <p:sp>
              <p:nvSpPr>
                <p:cNvPr id="98366" name="Line 875"/>
                <p:cNvSpPr>
                  <a:spLocks noChangeShapeType="1"/>
                </p:cNvSpPr>
                <p:nvPr/>
              </p:nvSpPr>
              <p:spPr bwMode="auto">
                <a:xfrm>
                  <a:off x="572" y="2309"/>
                  <a:ext cx="1" cy="1"/>
                </a:xfrm>
                <a:prstGeom prst="line">
                  <a:avLst/>
                </a:prstGeom>
                <a:noFill/>
                <a:ln w="1588">
                  <a:solidFill>
                    <a:srgbClr val="000000"/>
                  </a:solidFill>
                  <a:round/>
                  <a:headEnd/>
                  <a:tailEnd/>
                </a:ln>
              </p:spPr>
              <p:txBody>
                <a:bodyPr/>
                <a:lstStyle/>
                <a:p>
                  <a:endParaRPr lang="en-US"/>
                </a:p>
              </p:txBody>
            </p:sp>
            <p:sp>
              <p:nvSpPr>
                <p:cNvPr id="98367" name="Line 876"/>
                <p:cNvSpPr>
                  <a:spLocks noChangeShapeType="1"/>
                </p:cNvSpPr>
                <p:nvPr/>
              </p:nvSpPr>
              <p:spPr bwMode="auto">
                <a:xfrm>
                  <a:off x="573" y="2309"/>
                  <a:ext cx="3" cy="1"/>
                </a:xfrm>
                <a:prstGeom prst="line">
                  <a:avLst/>
                </a:prstGeom>
                <a:noFill/>
                <a:ln w="1588">
                  <a:solidFill>
                    <a:srgbClr val="000000"/>
                  </a:solidFill>
                  <a:round/>
                  <a:headEnd/>
                  <a:tailEnd/>
                </a:ln>
              </p:spPr>
              <p:txBody>
                <a:bodyPr/>
                <a:lstStyle/>
                <a:p>
                  <a:endParaRPr lang="en-US"/>
                </a:p>
              </p:txBody>
            </p:sp>
            <p:sp>
              <p:nvSpPr>
                <p:cNvPr id="98368" name="Line 877"/>
                <p:cNvSpPr>
                  <a:spLocks noChangeShapeType="1"/>
                </p:cNvSpPr>
                <p:nvPr/>
              </p:nvSpPr>
              <p:spPr bwMode="auto">
                <a:xfrm>
                  <a:off x="576" y="2309"/>
                  <a:ext cx="1" cy="1"/>
                </a:xfrm>
                <a:prstGeom prst="line">
                  <a:avLst/>
                </a:prstGeom>
                <a:noFill/>
                <a:ln w="1588">
                  <a:solidFill>
                    <a:srgbClr val="000000"/>
                  </a:solidFill>
                  <a:round/>
                  <a:headEnd/>
                  <a:tailEnd/>
                </a:ln>
              </p:spPr>
              <p:txBody>
                <a:bodyPr/>
                <a:lstStyle/>
                <a:p>
                  <a:endParaRPr lang="en-US"/>
                </a:p>
              </p:txBody>
            </p:sp>
            <p:sp>
              <p:nvSpPr>
                <p:cNvPr id="98369" name="Line 878"/>
                <p:cNvSpPr>
                  <a:spLocks noChangeShapeType="1"/>
                </p:cNvSpPr>
                <p:nvPr/>
              </p:nvSpPr>
              <p:spPr bwMode="auto">
                <a:xfrm>
                  <a:off x="577" y="2309"/>
                  <a:ext cx="1" cy="1"/>
                </a:xfrm>
                <a:prstGeom prst="line">
                  <a:avLst/>
                </a:prstGeom>
                <a:noFill/>
                <a:ln w="1588">
                  <a:solidFill>
                    <a:srgbClr val="000000"/>
                  </a:solidFill>
                  <a:round/>
                  <a:headEnd/>
                  <a:tailEnd/>
                </a:ln>
              </p:spPr>
              <p:txBody>
                <a:bodyPr/>
                <a:lstStyle/>
                <a:p>
                  <a:endParaRPr lang="en-US"/>
                </a:p>
              </p:txBody>
            </p:sp>
            <p:sp>
              <p:nvSpPr>
                <p:cNvPr id="98370" name="Line 879"/>
                <p:cNvSpPr>
                  <a:spLocks noChangeShapeType="1"/>
                </p:cNvSpPr>
                <p:nvPr/>
              </p:nvSpPr>
              <p:spPr bwMode="auto">
                <a:xfrm>
                  <a:off x="578" y="2309"/>
                  <a:ext cx="2" cy="1"/>
                </a:xfrm>
                <a:prstGeom prst="line">
                  <a:avLst/>
                </a:prstGeom>
                <a:noFill/>
                <a:ln w="1588">
                  <a:solidFill>
                    <a:srgbClr val="000000"/>
                  </a:solidFill>
                  <a:round/>
                  <a:headEnd/>
                  <a:tailEnd/>
                </a:ln>
              </p:spPr>
              <p:txBody>
                <a:bodyPr/>
                <a:lstStyle/>
                <a:p>
                  <a:endParaRPr lang="en-US"/>
                </a:p>
              </p:txBody>
            </p:sp>
            <p:sp>
              <p:nvSpPr>
                <p:cNvPr id="98371" name="Line 880"/>
                <p:cNvSpPr>
                  <a:spLocks noChangeShapeType="1"/>
                </p:cNvSpPr>
                <p:nvPr/>
              </p:nvSpPr>
              <p:spPr bwMode="auto">
                <a:xfrm>
                  <a:off x="580" y="2309"/>
                  <a:ext cx="1" cy="1"/>
                </a:xfrm>
                <a:prstGeom prst="line">
                  <a:avLst/>
                </a:prstGeom>
                <a:noFill/>
                <a:ln w="1588">
                  <a:solidFill>
                    <a:srgbClr val="000000"/>
                  </a:solidFill>
                  <a:round/>
                  <a:headEnd/>
                  <a:tailEnd/>
                </a:ln>
              </p:spPr>
              <p:txBody>
                <a:bodyPr/>
                <a:lstStyle/>
                <a:p>
                  <a:endParaRPr lang="en-US"/>
                </a:p>
              </p:txBody>
            </p:sp>
            <p:sp>
              <p:nvSpPr>
                <p:cNvPr id="98372" name="Line 881"/>
                <p:cNvSpPr>
                  <a:spLocks noChangeShapeType="1"/>
                </p:cNvSpPr>
                <p:nvPr/>
              </p:nvSpPr>
              <p:spPr bwMode="auto">
                <a:xfrm>
                  <a:off x="581" y="2309"/>
                  <a:ext cx="1" cy="1"/>
                </a:xfrm>
                <a:prstGeom prst="line">
                  <a:avLst/>
                </a:prstGeom>
                <a:noFill/>
                <a:ln w="1588">
                  <a:solidFill>
                    <a:srgbClr val="000000"/>
                  </a:solidFill>
                  <a:round/>
                  <a:headEnd/>
                  <a:tailEnd/>
                </a:ln>
              </p:spPr>
              <p:txBody>
                <a:bodyPr/>
                <a:lstStyle/>
                <a:p>
                  <a:endParaRPr lang="en-US"/>
                </a:p>
              </p:txBody>
            </p:sp>
            <p:sp>
              <p:nvSpPr>
                <p:cNvPr id="98373" name="Line 882"/>
                <p:cNvSpPr>
                  <a:spLocks noChangeShapeType="1"/>
                </p:cNvSpPr>
                <p:nvPr/>
              </p:nvSpPr>
              <p:spPr bwMode="auto">
                <a:xfrm>
                  <a:off x="582" y="2309"/>
                  <a:ext cx="3" cy="1"/>
                </a:xfrm>
                <a:prstGeom prst="line">
                  <a:avLst/>
                </a:prstGeom>
                <a:noFill/>
                <a:ln w="1588">
                  <a:solidFill>
                    <a:srgbClr val="000000"/>
                  </a:solidFill>
                  <a:round/>
                  <a:headEnd/>
                  <a:tailEnd/>
                </a:ln>
              </p:spPr>
              <p:txBody>
                <a:bodyPr/>
                <a:lstStyle/>
                <a:p>
                  <a:endParaRPr lang="en-US"/>
                </a:p>
              </p:txBody>
            </p:sp>
            <p:sp>
              <p:nvSpPr>
                <p:cNvPr id="98374" name="Line 883"/>
                <p:cNvSpPr>
                  <a:spLocks noChangeShapeType="1"/>
                </p:cNvSpPr>
                <p:nvPr/>
              </p:nvSpPr>
              <p:spPr bwMode="auto">
                <a:xfrm>
                  <a:off x="585" y="2309"/>
                  <a:ext cx="2" cy="1"/>
                </a:xfrm>
                <a:prstGeom prst="line">
                  <a:avLst/>
                </a:prstGeom>
                <a:noFill/>
                <a:ln w="1588">
                  <a:solidFill>
                    <a:srgbClr val="000000"/>
                  </a:solidFill>
                  <a:round/>
                  <a:headEnd/>
                  <a:tailEnd/>
                </a:ln>
              </p:spPr>
              <p:txBody>
                <a:bodyPr/>
                <a:lstStyle/>
                <a:p>
                  <a:endParaRPr lang="en-US"/>
                </a:p>
              </p:txBody>
            </p:sp>
            <p:sp>
              <p:nvSpPr>
                <p:cNvPr id="98375" name="Line 884"/>
                <p:cNvSpPr>
                  <a:spLocks noChangeShapeType="1"/>
                </p:cNvSpPr>
                <p:nvPr/>
              </p:nvSpPr>
              <p:spPr bwMode="auto">
                <a:xfrm>
                  <a:off x="587" y="2309"/>
                  <a:ext cx="1" cy="1"/>
                </a:xfrm>
                <a:prstGeom prst="line">
                  <a:avLst/>
                </a:prstGeom>
                <a:noFill/>
                <a:ln w="1588">
                  <a:solidFill>
                    <a:srgbClr val="000000"/>
                  </a:solidFill>
                  <a:round/>
                  <a:headEnd/>
                  <a:tailEnd/>
                </a:ln>
              </p:spPr>
              <p:txBody>
                <a:bodyPr/>
                <a:lstStyle/>
                <a:p>
                  <a:endParaRPr lang="en-US"/>
                </a:p>
              </p:txBody>
            </p:sp>
            <p:sp>
              <p:nvSpPr>
                <p:cNvPr id="98376" name="Line 885"/>
                <p:cNvSpPr>
                  <a:spLocks noChangeShapeType="1"/>
                </p:cNvSpPr>
                <p:nvPr/>
              </p:nvSpPr>
              <p:spPr bwMode="auto">
                <a:xfrm>
                  <a:off x="588" y="2309"/>
                  <a:ext cx="1" cy="1"/>
                </a:xfrm>
                <a:prstGeom prst="line">
                  <a:avLst/>
                </a:prstGeom>
                <a:noFill/>
                <a:ln w="1588">
                  <a:solidFill>
                    <a:srgbClr val="000000"/>
                  </a:solidFill>
                  <a:round/>
                  <a:headEnd/>
                  <a:tailEnd/>
                </a:ln>
              </p:spPr>
              <p:txBody>
                <a:bodyPr/>
                <a:lstStyle/>
                <a:p>
                  <a:endParaRPr lang="en-US"/>
                </a:p>
              </p:txBody>
            </p:sp>
            <p:sp>
              <p:nvSpPr>
                <p:cNvPr id="98377" name="Line 886"/>
                <p:cNvSpPr>
                  <a:spLocks noChangeShapeType="1"/>
                </p:cNvSpPr>
                <p:nvPr/>
              </p:nvSpPr>
              <p:spPr bwMode="auto">
                <a:xfrm>
                  <a:off x="589" y="2309"/>
                  <a:ext cx="2" cy="1"/>
                </a:xfrm>
                <a:prstGeom prst="line">
                  <a:avLst/>
                </a:prstGeom>
                <a:noFill/>
                <a:ln w="1588">
                  <a:solidFill>
                    <a:srgbClr val="000000"/>
                  </a:solidFill>
                  <a:round/>
                  <a:headEnd/>
                  <a:tailEnd/>
                </a:ln>
              </p:spPr>
              <p:txBody>
                <a:bodyPr/>
                <a:lstStyle/>
                <a:p>
                  <a:endParaRPr lang="en-US"/>
                </a:p>
              </p:txBody>
            </p:sp>
            <p:sp>
              <p:nvSpPr>
                <p:cNvPr id="98378" name="Line 887"/>
                <p:cNvSpPr>
                  <a:spLocks noChangeShapeType="1"/>
                </p:cNvSpPr>
                <p:nvPr/>
              </p:nvSpPr>
              <p:spPr bwMode="auto">
                <a:xfrm>
                  <a:off x="591" y="2309"/>
                  <a:ext cx="1" cy="1"/>
                </a:xfrm>
                <a:prstGeom prst="line">
                  <a:avLst/>
                </a:prstGeom>
                <a:noFill/>
                <a:ln w="1588">
                  <a:solidFill>
                    <a:srgbClr val="000000"/>
                  </a:solidFill>
                  <a:round/>
                  <a:headEnd/>
                  <a:tailEnd/>
                </a:ln>
              </p:spPr>
              <p:txBody>
                <a:bodyPr/>
                <a:lstStyle/>
                <a:p>
                  <a:endParaRPr lang="en-US"/>
                </a:p>
              </p:txBody>
            </p:sp>
            <p:sp>
              <p:nvSpPr>
                <p:cNvPr id="98379" name="Line 888"/>
                <p:cNvSpPr>
                  <a:spLocks noChangeShapeType="1"/>
                </p:cNvSpPr>
                <p:nvPr/>
              </p:nvSpPr>
              <p:spPr bwMode="auto">
                <a:xfrm>
                  <a:off x="592" y="2309"/>
                  <a:ext cx="1" cy="1"/>
                </a:xfrm>
                <a:prstGeom prst="line">
                  <a:avLst/>
                </a:prstGeom>
                <a:noFill/>
                <a:ln w="1588">
                  <a:solidFill>
                    <a:srgbClr val="000000"/>
                  </a:solidFill>
                  <a:round/>
                  <a:headEnd/>
                  <a:tailEnd/>
                </a:ln>
              </p:spPr>
              <p:txBody>
                <a:bodyPr/>
                <a:lstStyle/>
                <a:p>
                  <a:endParaRPr lang="en-US"/>
                </a:p>
              </p:txBody>
            </p:sp>
            <p:sp>
              <p:nvSpPr>
                <p:cNvPr id="98380" name="Line 889"/>
                <p:cNvSpPr>
                  <a:spLocks noChangeShapeType="1"/>
                </p:cNvSpPr>
                <p:nvPr/>
              </p:nvSpPr>
              <p:spPr bwMode="auto">
                <a:xfrm>
                  <a:off x="593" y="2309"/>
                  <a:ext cx="3" cy="1"/>
                </a:xfrm>
                <a:prstGeom prst="line">
                  <a:avLst/>
                </a:prstGeom>
                <a:noFill/>
                <a:ln w="1588">
                  <a:solidFill>
                    <a:srgbClr val="000000"/>
                  </a:solidFill>
                  <a:round/>
                  <a:headEnd/>
                  <a:tailEnd/>
                </a:ln>
              </p:spPr>
              <p:txBody>
                <a:bodyPr/>
                <a:lstStyle/>
                <a:p>
                  <a:endParaRPr lang="en-US"/>
                </a:p>
              </p:txBody>
            </p:sp>
            <p:sp>
              <p:nvSpPr>
                <p:cNvPr id="98381" name="Line 890"/>
                <p:cNvSpPr>
                  <a:spLocks noChangeShapeType="1"/>
                </p:cNvSpPr>
                <p:nvPr/>
              </p:nvSpPr>
              <p:spPr bwMode="auto">
                <a:xfrm>
                  <a:off x="596" y="2309"/>
                  <a:ext cx="1" cy="1"/>
                </a:xfrm>
                <a:prstGeom prst="line">
                  <a:avLst/>
                </a:prstGeom>
                <a:noFill/>
                <a:ln w="1588">
                  <a:solidFill>
                    <a:srgbClr val="000000"/>
                  </a:solidFill>
                  <a:round/>
                  <a:headEnd/>
                  <a:tailEnd/>
                </a:ln>
              </p:spPr>
              <p:txBody>
                <a:bodyPr/>
                <a:lstStyle/>
                <a:p>
                  <a:endParaRPr lang="en-US"/>
                </a:p>
              </p:txBody>
            </p:sp>
            <p:sp>
              <p:nvSpPr>
                <p:cNvPr id="98382" name="Line 891"/>
                <p:cNvSpPr>
                  <a:spLocks noChangeShapeType="1"/>
                </p:cNvSpPr>
                <p:nvPr/>
              </p:nvSpPr>
              <p:spPr bwMode="auto">
                <a:xfrm>
                  <a:off x="597" y="2309"/>
                  <a:ext cx="2" cy="1"/>
                </a:xfrm>
                <a:prstGeom prst="line">
                  <a:avLst/>
                </a:prstGeom>
                <a:noFill/>
                <a:ln w="1588">
                  <a:solidFill>
                    <a:srgbClr val="000000"/>
                  </a:solidFill>
                  <a:round/>
                  <a:headEnd/>
                  <a:tailEnd/>
                </a:ln>
              </p:spPr>
              <p:txBody>
                <a:bodyPr/>
                <a:lstStyle/>
                <a:p>
                  <a:endParaRPr lang="en-US"/>
                </a:p>
              </p:txBody>
            </p:sp>
            <p:sp>
              <p:nvSpPr>
                <p:cNvPr id="98383" name="Line 892"/>
                <p:cNvSpPr>
                  <a:spLocks noChangeShapeType="1"/>
                </p:cNvSpPr>
                <p:nvPr/>
              </p:nvSpPr>
              <p:spPr bwMode="auto">
                <a:xfrm>
                  <a:off x="599" y="2309"/>
                  <a:ext cx="1" cy="1"/>
                </a:xfrm>
                <a:prstGeom prst="line">
                  <a:avLst/>
                </a:prstGeom>
                <a:noFill/>
                <a:ln w="1588">
                  <a:solidFill>
                    <a:srgbClr val="000000"/>
                  </a:solidFill>
                  <a:round/>
                  <a:headEnd/>
                  <a:tailEnd/>
                </a:ln>
              </p:spPr>
              <p:txBody>
                <a:bodyPr/>
                <a:lstStyle/>
                <a:p>
                  <a:endParaRPr lang="en-US"/>
                </a:p>
              </p:txBody>
            </p:sp>
            <p:sp>
              <p:nvSpPr>
                <p:cNvPr id="98384" name="Line 893"/>
                <p:cNvSpPr>
                  <a:spLocks noChangeShapeType="1"/>
                </p:cNvSpPr>
                <p:nvPr/>
              </p:nvSpPr>
              <p:spPr bwMode="auto">
                <a:xfrm>
                  <a:off x="600" y="2309"/>
                  <a:ext cx="1" cy="1"/>
                </a:xfrm>
                <a:prstGeom prst="line">
                  <a:avLst/>
                </a:prstGeom>
                <a:noFill/>
                <a:ln w="1588">
                  <a:solidFill>
                    <a:srgbClr val="000000"/>
                  </a:solidFill>
                  <a:round/>
                  <a:headEnd/>
                  <a:tailEnd/>
                </a:ln>
              </p:spPr>
              <p:txBody>
                <a:bodyPr/>
                <a:lstStyle/>
                <a:p>
                  <a:endParaRPr lang="en-US"/>
                </a:p>
              </p:txBody>
            </p:sp>
            <p:sp>
              <p:nvSpPr>
                <p:cNvPr id="98385" name="Line 894"/>
                <p:cNvSpPr>
                  <a:spLocks noChangeShapeType="1"/>
                </p:cNvSpPr>
                <p:nvPr/>
              </p:nvSpPr>
              <p:spPr bwMode="auto">
                <a:xfrm>
                  <a:off x="601" y="2309"/>
                  <a:ext cx="2" cy="1"/>
                </a:xfrm>
                <a:prstGeom prst="line">
                  <a:avLst/>
                </a:prstGeom>
                <a:noFill/>
                <a:ln w="1588">
                  <a:solidFill>
                    <a:srgbClr val="000000"/>
                  </a:solidFill>
                  <a:round/>
                  <a:headEnd/>
                  <a:tailEnd/>
                </a:ln>
              </p:spPr>
              <p:txBody>
                <a:bodyPr/>
                <a:lstStyle/>
                <a:p>
                  <a:endParaRPr lang="en-US"/>
                </a:p>
              </p:txBody>
            </p:sp>
            <p:sp>
              <p:nvSpPr>
                <p:cNvPr id="98386" name="Line 895"/>
                <p:cNvSpPr>
                  <a:spLocks noChangeShapeType="1"/>
                </p:cNvSpPr>
                <p:nvPr/>
              </p:nvSpPr>
              <p:spPr bwMode="auto">
                <a:xfrm>
                  <a:off x="603" y="2309"/>
                  <a:ext cx="1" cy="1"/>
                </a:xfrm>
                <a:prstGeom prst="line">
                  <a:avLst/>
                </a:prstGeom>
                <a:noFill/>
                <a:ln w="1588">
                  <a:solidFill>
                    <a:srgbClr val="000000"/>
                  </a:solidFill>
                  <a:round/>
                  <a:headEnd/>
                  <a:tailEnd/>
                </a:ln>
              </p:spPr>
              <p:txBody>
                <a:bodyPr/>
                <a:lstStyle/>
                <a:p>
                  <a:endParaRPr lang="en-US"/>
                </a:p>
              </p:txBody>
            </p:sp>
            <p:sp>
              <p:nvSpPr>
                <p:cNvPr id="98387" name="Line 896"/>
                <p:cNvSpPr>
                  <a:spLocks noChangeShapeType="1"/>
                </p:cNvSpPr>
                <p:nvPr/>
              </p:nvSpPr>
              <p:spPr bwMode="auto">
                <a:xfrm>
                  <a:off x="604" y="2309"/>
                  <a:ext cx="3" cy="1"/>
                </a:xfrm>
                <a:prstGeom prst="line">
                  <a:avLst/>
                </a:prstGeom>
                <a:noFill/>
                <a:ln w="1588">
                  <a:solidFill>
                    <a:srgbClr val="000000"/>
                  </a:solidFill>
                  <a:round/>
                  <a:headEnd/>
                  <a:tailEnd/>
                </a:ln>
              </p:spPr>
              <p:txBody>
                <a:bodyPr/>
                <a:lstStyle/>
                <a:p>
                  <a:endParaRPr lang="en-US"/>
                </a:p>
              </p:txBody>
            </p:sp>
            <p:sp>
              <p:nvSpPr>
                <p:cNvPr id="98388" name="Line 897"/>
                <p:cNvSpPr>
                  <a:spLocks noChangeShapeType="1"/>
                </p:cNvSpPr>
                <p:nvPr/>
              </p:nvSpPr>
              <p:spPr bwMode="auto">
                <a:xfrm>
                  <a:off x="607" y="2309"/>
                  <a:ext cx="1" cy="1"/>
                </a:xfrm>
                <a:prstGeom prst="line">
                  <a:avLst/>
                </a:prstGeom>
                <a:noFill/>
                <a:ln w="1588">
                  <a:solidFill>
                    <a:srgbClr val="000000"/>
                  </a:solidFill>
                  <a:round/>
                  <a:headEnd/>
                  <a:tailEnd/>
                </a:ln>
              </p:spPr>
              <p:txBody>
                <a:bodyPr/>
                <a:lstStyle/>
                <a:p>
                  <a:endParaRPr lang="en-US"/>
                </a:p>
              </p:txBody>
            </p:sp>
            <p:sp>
              <p:nvSpPr>
                <p:cNvPr id="98389" name="Line 898"/>
                <p:cNvSpPr>
                  <a:spLocks noChangeShapeType="1"/>
                </p:cNvSpPr>
                <p:nvPr/>
              </p:nvSpPr>
              <p:spPr bwMode="auto">
                <a:xfrm>
                  <a:off x="608" y="2309"/>
                  <a:ext cx="2" cy="1"/>
                </a:xfrm>
                <a:prstGeom prst="line">
                  <a:avLst/>
                </a:prstGeom>
                <a:noFill/>
                <a:ln w="1588">
                  <a:solidFill>
                    <a:srgbClr val="000000"/>
                  </a:solidFill>
                  <a:round/>
                  <a:headEnd/>
                  <a:tailEnd/>
                </a:ln>
              </p:spPr>
              <p:txBody>
                <a:bodyPr/>
                <a:lstStyle/>
                <a:p>
                  <a:endParaRPr lang="en-US"/>
                </a:p>
              </p:txBody>
            </p:sp>
            <p:sp>
              <p:nvSpPr>
                <p:cNvPr id="98390" name="Line 899"/>
                <p:cNvSpPr>
                  <a:spLocks noChangeShapeType="1"/>
                </p:cNvSpPr>
                <p:nvPr/>
              </p:nvSpPr>
              <p:spPr bwMode="auto">
                <a:xfrm>
                  <a:off x="610" y="2309"/>
                  <a:ext cx="1" cy="1"/>
                </a:xfrm>
                <a:prstGeom prst="line">
                  <a:avLst/>
                </a:prstGeom>
                <a:noFill/>
                <a:ln w="1588">
                  <a:solidFill>
                    <a:srgbClr val="000000"/>
                  </a:solidFill>
                  <a:round/>
                  <a:headEnd/>
                  <a:tailEnd/>
                </a:ln>
              </p:spPr>
              <p:txBody>
                <a:bodyPr/>
                <a:lstStyle/>
                <a:p>
                  <a:endParaRPr lang="en-US"/>
                </a:p>
              </p:txBody>
            </p:sp>
            <p:sp>
              <p:nvSpPr>
                <p:cNvPr id="98391" name="Line 900"/>
                <p:cNvSpPr>
                  <a:spLocks noChangeShapeType="1"/>
                </p:cNvSpPr>
                <p:nvPr/>
              </p:nvSpPr>
              <p:spPr bwMode="auto">
                <a:xfrm>
                  <a:off x="611" y="2309"/>
                  <a:ext cx="1" cy="1"/>
                </a:xfrm>
                <a:prstGeom prst="line">
                  <a:avLst/>
                </a:prstGeom>
                <a:noFill/>
                <a:ln w="1588">
                  <a:solidFill>
                    <a:srgbClr val="000000"/>
                  </a:solidFill>
                  <a:round/>
                  <a:headEnd/>
                  <a:tailEnd/>
                </a:ln>
              </p:spPr>
              <p:txBody>
                <a:bodyPr/>
                <a:lstStyle/>
                <a:p>
                  <a:endParaRPr lang="en-US"/>
                </a:p>
              </p:txBody>
            </p:sp>
            <p:sp>
              <p:nvSpPr>
                <p:cNvPr id="98392" name="Line 901"/>
                <p:cNvSpPr>
                  <a:spLocks noChangeShapeType="1"/>
                </p:cNvSpPr>
                <p:nvPr/>
              </p:nvSpPr>
              <p:spPr bwMode="auto">
                <a:xfrm>
                  <a:off x="612" y="2309"/>
                  <a:ext cx="2" cy="1"/>
                </a:xfrm>
                <a:prstGeom prst="line">
                  <a:avLst/>
                </a:prstGeom>
                <a:noFill/>
                <a:ln w="1588">
                  <a:solidFill>
                    <a:srgbClr val="000000"/>
                  </a:solidFill>
                  <a:round/>
                  <a:headEnd/>
                  <a:tailEnd/>
                </a:ln>
              </p:spPr>
              <p:txBody>
                <a:bodyPr/>
                <a:lstStyle/>
                <a:p>
                  <a:endParaRPr lang="en-US"/>
                </a:p>
              </p:txBody>
            </p:sp>
            <p:sp>
              <p:nvSpPr>
                <p:cNvPr id="98393" name="Line 902"/>
                <p:cNvSpPr>
                  <a:spLocks noChangeShapeType="1"/>
                </p:cNvSpPr>
                <p:nvPr/>
              </p:nvSpPr>
              <p:spPr bwMode="auto">
                <a:xfrm>
                  <a:off x="614" y="2309"/>
                  <a:ext cx="2" cy="1"/>
                </a:xfrm>
                <a:prstGeom prst="line">
                  <a:avLst/>
                </a:prstGeom>
                <a:noFill/>
                <a:ln w="1588">
                  <a:solidFill>
                    <a:srgbClr val="000000"/>
                  </a:solidFill>
                  <a:round/>
                  <a:headEnd/>
                  <a:tailEnd/>
                </a:ln>
              </p:spPr>
              <p:txBody>
                <a:bodyPr/>
                <a:lstStyle/>
                <a:p>
                  <a:endParaRPr lang="en-US"/>
                </a:p>
              </p:txBody>
            </p:sp>
            <p:sp>
              <p:nvSpPr>
                <p:cNvPr id="98394" name="Line 903"/>
                <p:cNvSpPr>
                  <a:spLocks noChangeShapeType="1"/>
                </p:cNvSpPr>
                <p:nvPr/>
              </p:nvSpPr>
              <p:spPr bwMode="auto">
                <a:xfrm>
                  <a:off x="616" y="2309"/>
                  <a:ext cx="2" cy="1"/>
                </a:xfrm>
                <a:prstGeom prst="line">
                  <a:avLst/>
                </a:prstGeom>
                <a:noFill/>
                <a:ln w="1588">
                  <a:solidFill>
                    <a:srgbClr val="000000"/>
                  </a:solidFill>
                  <a:round/>
                  <a:headEnd/>
                  <a:tailEnd/>
                </a:ln>
              </p:spPr>
              <p:txBody>
                <a:bodyPr/>
                <a:lstStyle/>
                <a:p>
                  <a:endParaRPr lang="en-US"/>
                </a:p>
              </p:txBody>
            </p:sp>
            <p:sp>
              <p:nvSpPr>
                <p:cNvPr id="98395" name="Line 904"/>
                <p:cNvSpPr>
                  <a:spLocks noChangeShapeType="1"/>
                </p:cNvSpPr>
                <p:nvPr/>
              </p:nvSpPr>
              <p:spPr bwMode="auto">
                <a:xfrm>
                  <a:off x="618" y="2309"/>
                  <a:ext cx="1" cy="1"/>
                </a:xfrm>
                <a:prstGeom prst="line">
                  <a:avLst/>
                </a:prstGeom>
                <a:noFill/>
                <a:ln w="1588">
                  <a:solidFill>
                    <a:srgbClr val="000000"/>
                  </a:solidFill>
                  <a:round/>
                  <a:headEnd/>
                  <a:tailEnd/>
                </a:ln>
              </p:spPr>
              <p:txBody>
                <a:bodyPr/>
                <a:lstStyle/>
                <a:p>
                  <a:endParaRPr lang="en-US"/>
                </a:p>
              </p:txBody>
            </p:sp>
            <p:sp>
              <p:nvSpPr>
                <p:cNvPr id="98396" name="Line 905"/>
                <p:cNvSpPr>
                  <a:spLocks noChangeShapeType="1"/>
                </p:cNvSpPr>
                <p:nvPr/>
              </p:nvSpPr>
              <p:spPr bwMode="auto">
                <a:xfrm>
                  <a:off x="619" y="2309"/>
                  <a:ext cx="2" cy="1"/>
                </a:xfrm>
                <a:prstGeom prst="line">
                  <a:avLst/>
                </a:prstGeom>
                <a:noFill/>
                <a:ln w="1588">
                  <a:solidFill>
                    <a:srgbClr val="000000"/>
                  </a:solidFill>
                  <a:round/>
                  <a:headEnd/>
                  <a:tailEnd/>
                </a:ln>
              </p:spPr>
              <p:txBody>
                <a:bodyPr/>
                <a:lstStyle/>
                <a:p>
                  <a:endParaRPr lang="en-US"/>
                </a:p>
              </p:txBody>
            </p:sp>
            <p:sp>
              <p:nvSpPr>
                <p:cNvPr id="98397" name="Line 906"/>
                <p:cNvSpPr>
                  <a:spLocks noChangeShapeType="1"/>
                </p:cNvSpPr>
                <p:nvPr/>
              </p:nvSpPr>
              <p:spPr bwMode="auto">
                <a:xfrm>
                  <a:off x="621" y="2309"/>
                  <a:ext cx="1" cy="1"/>
                </a:xfrm>
                <a:prstGeom prst="line">
                  <a:avLst/>
                </a:prstGeom>
                <a:noFill/>
                <a:ln w="1588">
                  <a:solidFill>
                    <a:srgbClr val="000000"/>
                  </a:solidFill>
                  <a:round/>
                  <a:headEnd/>
                  <a:tailEnd/>
                </a:ln>
              </p:spPr>
              <p:txBody>
                <a:bodyPr/>
                <a:lstStyle/>
                <a:p>
                  <a:endParaRPr lang="en-US"/>
                </a:p>
              </p:txBody>
            </p:sp>
            <p:sp>
              <p:nvSpPr>
                <p:cNvPr id="98398" name="Line 907"/>
                <p:cNvSpPr>
                  <a:spLocks noChangeShapeType="1"/>
                </p:cNvSpPr>
                <p:nvPr/>
              </p:nvSpPr>
              <p:spPr bwMode="auto">
                <a:xfrm>
                  <a:off x="622" y="2309"/>
                  <a:ext cx="1" cy="1"/>
                </a:xfrm>
                <a:prstGeom prst="line">
                  <a:avLst/>
                </a:prstGeom>
                <a:noFill/>
                <a:ln w="1588">
                  <a:solidFill>
                    <a:srgbClr val="000000"/>
                  </a:solidFill>
                  <a:round/>
                  <a:headEnd/>
                  <a:tailEnd/>
                </a:ln>
              </p:spPr>
              <p:txBody>
                <a:bodyPr/>
                <a:lstStyle/>
                <a:p>
                  <a:endParaRPr lang="en-US"/>
                </a:p>
              </p:txBody>
            </p:sp>
            <p:sp>
              <p:nvSpPr>
                <p:cNvPr id="98399" name="Line 908"/>
                <p:cNvSpPr>
                  <a:spLocks noChangeShapeType="1"/>
                </p:cNvSpPr>
                <p:nvPr/>
              </p:nvSpPr>
              <p:spPr bwMode="auto">
                <a:xfrm>
                  <a:off x="623" y="2309"/>
                  <a:ext cx="2" cy="1"/>
                </a:xfrm>
                <a:prstGeom prst="line">
                  <a:avLst/>
                </a:prstGeom>
                <a:noFill/>
                <a:ln w="1588">
                  <a:solidFill>
                    <a:srgbClr val="000000"/>
                  </a:solidFill>
                  <a:round/>
                  <a:headEnd/>
                  <a:tailEnd/>
                </a:ln>
              </p:spPr>
              <p:txBody>
                <a:bodyPr/>
                <a:lstStyle/>
                <a:p>
                  <a:endParaRPr lang="en-US"/>
                </a:p>
              </p:txBody>
            </p:sp>
            <p:sp>
              <p:nvSpPr>
                <p:cNvPr id="98400" name="Line 909"/>
                <p:cNvSpPr>
                  <a:spLocks noChangeShapeType="1"/>
                </p:cNvSpPr>
                <p:nvPr/>
              </p:nvSpPr>
              <p:spPr bwMode="auto">
                <a:xfrm>
                  <a:off x="625" y="2309"/>
                  <a:ext cx="2" cy="1"/>
                </a:xfrm>
                <a:prstGeom prst="line">
                  <a:avLst/>
                </a:prstGeom>
                <a:noFill/>
                <a:ln w="1588">
                  <a:solidFill>
                    <a:srgbClr val="000000"/>
                  </a:solidFill>
                  <a:round/>
                  <a:headEnd/>
                  <a:tailEnd/>
                </a:ln>
              </p:spPr>
              <p:txBody>
                <a:bodyPr/>
                <a:lstStyle/>
                <a:p>
                  <a:endParaRPr lang="en-US"/>
                </a:p>
              </p:txBody>
            </p:sp>
            <p:sp>
              <p:nvSpPr>
                <p:cNvPr id="98401" name="Line 910"/>
                <p:cNvSpPr>
                  <a:spLocks noChangeShapeType="1"/>
                </p:cNvSpPr>
                <p:nvPr/>
              </p:nvSpPr>
              <p:spPr bwMode="auto">
                <a:xfrm>
                  <a:off x="627" y="2309"/>
                  <a:ext cx="2" cy="1"/>
                </a:xfrm>
                <a:prstGeom prst="line">
                  <a:avLst/>
                </a:prstGeom>
                <a:noFill/>
                <a:ln w="1588">
                  <a:solidFill>
                    <a:srgbClr val="000000"/>
                  </a:solidFill>
                  <a:round/>
                  <a:headEnd/>
                  <a:tailEnd/>
                </a:ln>
              </p:spPr>
              <p:txBody>
                <a:bodyPr/>
                <a:lstStyle/>
                <a:p>
                  <a:endParaRPr lang="en-US"/>
                </a:p>
              </p:txBody>
            </p:sp>
            <p:sp>
              <p:nvSpPr>
                <p:cNvPr id="98402" name="Line 911"/>
                <p:cNvSpPr>
                  <a:spLocks noChangeShapeType="1"/>
                </p:cNvSpPr>
                <p:nvPr/>
              </p:nvSpPr>
              <p:spPr bwMode="auto">
                <a:xfrm>
                  <a:off x="629" y="2309"/>
                  <a:ext cx="1" cy="1"/>
                </a:xfrm>
                <a:prstGeom prst="line">
                  <a:avLst/>
                </a:prstGeom>
                <a:noFill/>
                <a:ln w="1588">
                  <a:solidFill>
                    <a:srgbClr val="000000"/>
                  </a:solidFill>
                  <a:round/>
                  <a:headEnd/>
                  <a:tailEnd/>
                </a:ln>
              </p:spPr>
              <p:txBody>
                <a:bodyPr/>
                <a:lstStyle/>
                <a:p>
                  <a:endParaRPr lang="en-US"/>
                </a:p>
              </p:txBody>
            </p:sp>
            <p:sp>
              <p:nvSpPr>
                <p:cNvPr id="98403" name="Line 912"/>
                <p:cNvSpPr>
                  <a:spLocks noChangeShapeType="1"/>
                </p:cNvSpPr>
                <p:nvPr/>
              </p:nvSpPr>
              <p:spPr bwMode="auto">
                <a:xfrm>
                  <a:off x="630" y="2309"/>
                  <a:ext cx="1" cy="1"/>
                </a:xfrm>
                <a:prstGeom prst="line">
                  <a:avLst/>
                </a:prstGeom>
                <a:noFill/>
                <a:ln w="1588">
                  <a:solidFill>
                    <a:srgbClr val="000000"/>
                  </a:solidFill>
                  <a:round/>
                  <a:headEnd/>
                  <a:tailEnd/>
                </a:ln>
              </p:spPr>
              <p:txBody>
                <a:bodyPr/>
                <a:lstStyle/>
                <a:p>
                  <a:endParaRPr lang="en-US"/>
                </a:p>
              </p:txBody>
            </p:sp>
            <p:sp>
              <p:nvSpPr>
                <p:cNvPr id="98404" name="Line 913"/>
                <p:cNvSpPr>
                  <a:spLocks noChangeShapeType="1"/>
                </p:cNvSpPr>
                <p:nvPr/>
              </p:nvSpPr>
              <p:spPr bwMode="auto">
                <a:xfrm>
                  <a:off x="631" y="2309"/>
                  <a:ext cx="2" cy="1"/>
                </a:xfrm>
                <a:prstGeom prst="line">
                  <a:avLst/>
                </a:prstGeom>
                <a:noFill/>
                <a:ln w="1588">
                  <a:solidFill>
                    <a:srgbClr val="000000"/>
                  </a:solidFill>
                  <a:round/>
                  <a:headEnd/>
                  <a:tailEnd/>
                </a:ln>
              </p:spPr>
              <p:txBody>
                <a:bodyPr/>
                <a:lstStyle/>
                <a:p>
                  <a:endParaRPr lang="en-US"/>
                </a:p>
              </p:txBody>
            </p:sp>
            <p:sp>
              <p:nvSpPr>
                <p:cNvPr id="98405" name="Line 914"/>
                <p:cNvSpPr>
                  <a:spLocks noChangeShapeType="1"/>
                </p:cNvSpPr>
                <p:nvPr/>
              </p:nvSpPr>
              <p:spPr bwMode="auto">
                <a:xfrm>
                  <a:off x="633" y="2309"/>
                  <a:ext cx="1" cy="1"/>
                </a:xfrm>
                <a:prstGeom prst="line">
                  <a:avLst/>
                </a:prstGeom>
                <a:noFill/>
                <a:ln w="1588">
                  <a:solidFill>
                    <a:srgbClr val="000000"/>
                  </a:solidFill>
                  <a:round/>
                  <a:headEnd/>
                  <a:tailEnd/>
                </a:ln>
              </p:spPr>
              <p:txBody>
                <a:bodyPr/>
                <a:lstStyle/>
                <a:p>
                  <a:endParaRPr lang="en-US"/>
                </a:p>
              </p:txBody>
            </p:sp>
            <p:sp>
              <p:nvSpPr>
                <p:cNvPr id="98406" name="Line 915"/>
                <p:cNvSpPr>
                  <a:spLocks noChangeShapeType="1"/>
                </p:cNvSpPr>
                <p:nvPr/>
              </p:nvSpPr>
              <p:spPr bwMode="auto">
                <a:xfrm>
                  <a:off x="634" y="2309"/>
                  <a:ext cx="3" cy="1"/>
                </a:xfrm>
                <a:prstGeom prst="line">
                  <a:avLst/>
                </a:prstGeom>
                <a:noFill/>
                <a:ln w="1588">
                  <a:solidFill>
                    <a:srgbClr val="000000"/>
                  </a:solidFill>
                  <a:round/>
                  <a:headEnd/>
                  <a:tailEnd/>
                </a:ln>
              </p:spPr>
              <p:txBody>
                <a:bodyPr/>
                <a:lstStyle/>
                <a:p>
                  <a:endParaRPr lang="en-US"/>
                </a:p>
              </p:txBody>
            </p:sp>
            <p:sp>
              <p:nvSpPr>
                <p:cNvPr id="98407" name="Line 916"/>
                <p:cNvSpPr>
                  <a:spLocks noChangeShapeType="1"/>
                </p:cNvSpPr>
                <p:nvPr/>
              </p:nvSpPr>
              <p:spPr bwMode="auto">
                <a:xfrm>
                  <a:off x="637" y="2309"/>
                  <a:ext cx="1" cy="1"/>
                </a:xfrm>
                <a:prstGeom prst="line">
                  <a:avLst/>
                </a:prstGeom>
                <a:noFill/>
                <a:ln w="1588">
                  <a:solidFill>
                    <a:srgbClr val="000000"/>
                  </a:solidFill>
                  <a:round/>
                  <a:headEnd/>
                  <a:tailEnd/>
                </a:ln>
              </p:spPr>
              <p:txBody>
                <a:bodyPr/>
                <a:lstStyle/>
                <a:p>
                  <a:endParaRPr lang="en-US"/>
                </a:p>
              </p:txBody>
            </p:sp>
            <p:sp>
              <p:nvSpPr>
                <p:cNvPr id="98408" name="Line 917"/>
                <p:cNvSpPr>
                  <a:spLocks noChangeShapeType="1"/>
                </p:cNvSpPr>
                <p:nvPr/>
              </p:nvSpPr>
              <p:spPr bwMode="auto">
                <a:xfrm>
                  <a:off x="638" y="2309"/>
                  <a:ext cx="2" cy="1"/>
                </a:xfrm>
                <a:prstGeom prst="line">
                  <a:avLst/>
                </a:prstGeom>
                <a:noFill/>
                <a:ln w="1588">
                  <a:solidFill>
                    <a:srgbClr val="000000"/>
                  </a:solidFill>
                  <a:round/>
                  <a:headEnd/>
                  <a:tailEnd/>
                </a:ln>
              </p:spPr>
              <p:txBody>
                <a:bodyPr/>
                <a:lstStyle/>
                <a:p>
                  <a:endParaRPr lang="en-US"/>
                </a:p>
              </p:txBody>
            </p:sp>
            <p:sp>
              <p:nvSpPr>
                <p:cNvPr id="98409" name="Line 918"/>
                <p:cNvSpPr>
                  <a:spLocks noChangeShapeType="1"/>
                </p:cNvSpPr>
                <p:nvPr/>
              </p:nvSpPr>
              <p:spPr bwMode="auto">
                <a:xfrm>
                  <a:off x="640" y="2309"/>
                  <a:ext cx="1" cy="1"/>
                </a:xfrm>
                <a:prstGeom prst="line">
                  <a:avLst/>
                </a:prstGeom>
                <a:noFill/>
                <a:ln w="1588">
                  <a:solidFill>
                    <a:srgbClr val="000000"/>
                  </a:solidFill>
                  <a:round/>
                  <a:headEnd/>
                  <a:tailEnd/>
                </a:ln>
              </p:spPr>
              <p:txBody>
                <a:bodyPr/>
                <a:lstStyle/>
                <a:p>
                  <a:endParaRPr lang="en-US"/>
                </a:p>
              </p:txBody>
            </p:sp>
            <p:sp>
              <p:nvSpPr>
                <p:cNvPr id="98410" name="Line 919"/>
                <p:cNvSpPr>
                  <a:spLocks noChangeShapeType="1"/>
                </p:cNvSpPr>
                <p:nvPr/>
              </p:nvSpPr>
              <p:spPr bwMode="auto">
                <a:xfrm>
                  <a:off x="641" y="2309"/>
                  <a:ext cx="1" cy="1"/>
                </a:xfrm>
                <a:prstGeom prst="line">
                  <a:avLst/>
                </a:prstGeom>
                <a:noFill/>
                <a:ln w="1588">
                  <a:solidFill>
                    <a:srgbClr val="000000"/>
                  </a:solidFill>
                  <a:round/>
                  <a:headEnd/>
                  <a:tailEnd/>
                </a:ln>
              </p:spPr>
              <p:txBody>
                <a:bodyPr/>
                <a:lstStyle/>
                <a:p>
                  <a:endParaRPr lang="en-US"/>
                </a:p>
              </p:txBody>
            </p:sp>
            <p:sp>
              <p:nvSpPr>
                <p:cNvPr id="98411" name="Line 920"/>
                <p:cNvSpPr>
                  <a:spLocks noChangeShapeType="1"/>
                </p:cNvSpPr>
                <p:nvPr/>
              </p:nvSpPr>
              <p:spPr bwMode="auto">
                <a:xfrm>
                  <a:off x="642" y="2309"/>
                  <a:ext cx="2" cy="1"/>
                </a:xfrm>
                <a:prstGeom prst="line">
                  <a:avLst/>
                </a:prstGeom>
                <a:noFill/>
                <a:ln w="1588">
                  <a:solidFill>
                    <a:srgbClr val="000000"/>
                  </a:solidFill>
                  <a:round/>
                  <a:headEnd/>
                  <a:tailEnd/>
                </a:ln>
              </p:spPr>
              <p:txBody>
                <a:bodyPr/>
                <a:lstStyle/>
                <a:p>
                  <a:endParaRPr lang="en-US"/>
                </a:p>
              </p:txBody>
            </p:sp>
            <p:sp>
              <p:nvSpPr>
                <p:cNvPr id="98412" name="Line 921"/>
                <p:cNvSpPr>
                  <a:spLocks noChangeShapeType="1"/>
                </p:cNvSpPr>
                <p:nvPr/>
              </p:nvSpPr>
              <p:spPr bwMode="auto">
                <a:xfrm>
                  <a:off x="644" y="2309"/>
                  <a:ext cx="1" cy="1"/>
                </a:xfrm>
                <a:prstGeom prst="line">
                  <a:avLst/>
                </a:prstGeom>
                <a:noFill/>
                <a:ln w="1588">
                  <a:solidFill>
                    <a:srgbClr val="000000"/>
                  </a:solidFill>
                  <a:round/>
                  <a:headEnd/>
                  <a:tailEnd/>
                </a:ln>
              </p:spPr>
              <p:txBody>
                <a:bodyPr/>
                <a:lstStyle/>
                <a:p>
                  <a:endParaRPr lang="en-US"/>
                </a:p>
              </p:txBody>
            </p:sp>
            <p:sp>
              <p:nvSpPr>
                <p:cNvPr id="98413" name="Line 922"/>
                <p:cNvSpPr>
                  <a:spLocks noChangeShapeType="1"/>
                </p:cNvSpPr>
                <p:nvPr/>
              </p:nvSpPr>
              <p:spPr bwMode="auto">
                <a:xfrm>
                  <a:off x="645" y="2309"/>
                  <a:ext cx="3" cy="1"/>
                </a:xfrm>
                <a:prstGeom prst="line">
                  <a:avLst/>
                </a:prstGeom>
                <a:noFill/>
                <a:ln w="1588">
                  <a:solidFill>
                    <a:srgbClr val="000000"/>
                  </a:solidFill>
                  <a:round/>
                  <a:headEnd/>
                  <a:tailEnd/>
                </a:ln>
              </p:spPr>
              <p:txBody>
                <a:bodyPr/>
                <a:lstStyle/>
                <a:p>
                  <a:endParaRPr lang="en-US"/>
                </a:p>
              </p:txBody>
            </p:sp>
            <p:sp>
              <p:nvSpPr>
                <p:cNvPr id="98414" name="Line 923"/>
                <p:cNvSpPr>
                  <a:spLocks noChangeShapeType="1"/>
                </p:cNvSpPr>
                <p:nvPr/>
              </p:nvSpPr>
              <p:spPr bwMode="auto">
                <a:xfrm>
                  <a:off x="648" y="2309"/>
                  <a:ext cx="1" cy="1"/>
                </a:xfrm>
                <a:prstGeom prst="line">
                  <a:avLst/>
                </a:prstGeom>
                <a:noFill/>
                <a:ln w="1588">
                  <a:solidFill>
                    <a:srgbClr val="000000"/>
                  </a:solidFill>
                  <a:round/>
                  <a:headEnd/>
                  <a:tailEnd/>
                </a:ln>
              </p:spPr>
              <p:txBody>
                <a:bodyPr/>
                <a:lstStyle/>
                <a:p>
                  <a:endParaRPr lang="en-US"/>
                </a:p>
              </p:txBody>
            </p:sp>
            <p:sp>
              <p:nvSpPr>
                <p:cNvPr id="98415" name="Line 924"/>
                <p:cNvSpPr>
                  <a:spLocks noChangeShapeType="1"/>
                </p:cNvSpPr>
                <p:nvPr/>
              </p:nvSpPr>
              <p:spPr bwMode="auto">
                <a:xfrm>
                  <a:off x="649" y="2309"/>
                  <a:ext cx="1" cy="1"/>
                </a:xfrm>
                <a:prstGeom prst="line">
                  <a:avLst/>
                </a:prstGeom>
                <a:noFill/>
                <a:ln w="1588">
                  <a:solidFill>
                    <a:srgbClr val="000000"/>
                  </a:solidFill>
                  <a:round/>
                  <a:headEnd/>
                  <a:tailEnd/>
                </a:ln>
              </p:spPr>
              <p:txBody>
                <a:bodyPr/>
                <a:lstStyle/>
                <a:p>
                  <a:endParaRPr lang="en-US"/>
                </a:p>
              </p:txBody>
            </p:sp>
            <p:sp>
              <p:nvSpPr>
                <p:cNvPr id="98416" name="Line 925"/>
                <p:cNvSpPr>
                  <a:spLocks noChangeShapeType="1"/>
                </p:cNvSpPr>
                <p:nvPr/>
              </p:nvSpPr>
              <p:spPr bwMode="auto">
                <a:xfrm>
                  <a:off x="650" y="2309"/>
                  <a:ext cx="2" cy="1"/>
                </a:xfrm>
                <a:prstGeom prst="line">
                  <a:avLst/>
                </a:prstGeom>
                <a:noFill/>
                <a:ln w="1588">
                  <a:solidFill>
                    <a:srgbClr val="000000"/>
                  </a:solidFill>
                  <a:round/>
                  <a:headEnd/>
                  <a:tailEnd/>
                </a:ln>
              </p:spPr>
              <p:txBody>
                <a:bodyPr/>
                <a:lstStyle/>
                <a:p>
                  <a:endParaRPr lang="en-US"/>
                </a:p>
              </p:txBody>
            </p:sp>
            <p:sp>
              <p:nvSpPr>
                <p:cNvPr id="98417" name="Line 926"/>
                <p:cNvSpPr>
                  <a:spLocks noChangeShapeType="1"/>
                </p:cNvSpPr>
                <p:nvPr/>
              </p:nvSpPr>
              <p:spPr bwMode="auto">
                <a:xfrm>
                  <a:off x="652" y="2309"/>
                  <a:ext cx="1" cy="1"/>
                </a:xfrm>
                <a:prstGeom prst="line">
                  <a:avLst/>
                </a:prstGeom>
                <a:noFill/>
                <a:ln w="1588">
                  <a:solidFill>
                    <a:srgbClr val="000000"/>
                  </a:solidFill>
                  <a:round/>
                  <a:headEnd/>
                  <a:tailEnd/>
                </a:ln>
              </p:spPr>
              <p:txBody>
                <a:bodyPr/>
                <a:lstStyle/>
                <a:p>
                  <a:endParaRPr lang="en-US"/>
                </a:p>
              </p:txBody>
            </p:sp>
            <p:sp>
              <p:nvSpPr>
                <p:cNvPr id="98418" name="Line 927"/>
                <p:cNvSpPr>
                  <a:spLocks noChangeShapeType="1"/>
                </p:cNvSpPr>
                <p:nvPr/>
              </p:nvSpPr>
              <p:spPr bwMode="auto">
                <a:xfrm>
                  <a:off x="653" y="2309"/>
                  <a:ext cx="1" cy="1"/>
                </a:xfrm>
                <a:prstGeom prst="line">
                  <a:avLst/>
                </a:prstGeom>
                <a:noFill/>
                <a:ln w="1588">
                  <a:solidFill>
                    <a:srgbClr val="000000"/>
                  </a:solidFill>
                  <a:round/>
                  <a:headEnd/>
                  <a:tailEnd/>
                </a:ln>
              </p:spPr>
              <p:txBody>
                <a:bodyPr/>
                <a:lstStyle/>
                <a:p>
                  <a:endParaRPr lang="en-US"/>
                </a:p>
              </p:txBody>
            </p:sp>
            <p:sp>
              <p:nvSpPr>
                <p:cNvPr id="98419" name="Line 928"/>
                <p:cNvSpPr>
                  <a:spLocks noChangeShapeType="1"/>
                </p:cNvSpPr>
                <p:nvPr/>
              </p:nvSpPr>
              <p:spPr bwMode="auto">
                <a:xfrm>
                  <a:off x="654" y="2309"/>
                  <a:ext cx="2" cy="1"/>
                </a:xfrm>
                <a:prstGeom prst="line">
                  <a:avLst/>
                </a:prstGeom>
                <a:noFill/>
                <a:ln w="1588">
                  <a:solidFill>
                    <a:srgbClr val="000000"/>
                  </a:solidFill>
                  <a:round/>
                  <a:headEnd/>
                  <a:tailEnd/>
                </a:ln>
              </p:spPr>
              <p:txBody>
                <a:bodyPr/>
                <a:lstStyle/>
                <a:p>
                  <a:endParaRPr lang="en-US"/>
                </a:p>
              </p:txBody>
            </p:sp>
            <p:sp>
              <p:nvSpPr>
                <p:cNvPr id="98420" name="Line 929"/>
                <p:cNvSpPr>
                  <a:spLocks noChangeShapeType="1"/>
                </p:cNvSpPr>
                <p:nvPr/>
              </p:nvSpPr>
              <p:spPr bwMode="auto">
                <a:xfrm>
                  <a:off x="656" y="2309"/>
                  <a:ext cx="3" cy="1"/>
                </a:xfrm>
                <a:prstGeom prst="line">
                  <a:avLst/>
                </a:prstGeom>
                <a:noFill/>
                <a:ln w="1588">
                  <a:solidFill>
                    <a:srgbClr val="000000"/>
                  </a:solidFill>
                  <a:round/>
                  <a:headEnd/>
                  <a:tailEnd/>
                </a:ln>
              </p:spPr>
              <p:txBody>
                <a:bodyPr/>
                <a:lstStyle/>
                <a:p>
                  <a:endParaRPr lang="en-US"/>
                </a:p>
              </p:txBody>
            </p:sp>
            <p:sp>
              <p:nvSpPr>
                <p:cNvPr id="98421" name="Line 930"/>
                <p:cNvSpPr>
                  <a:spLocks noChangeShapeType="1"/>
                </p:cNvSpPr>
                <p:nvPr/>
              </p:nvSpPr>
              <p:spPr bwMode="auto">
                <a:xfrm>
                  <a:off x="659" y="2309"/>
                  <a:ext cx="1" cy="1"/>
                </a:xfrm>
                <a:prstGeom prst="line">
                  <a:avLst/>
                </a:prstGeom>
                <a:noFill/>
                <a:ln w="1588">
                  <a:solidFill>
                    <a:srgbClr val="000000"/>
                  </a:solidFill>
                  <a:round/>
                  <a:headEnd/>
                  <a:tailEnd/>
                </a:ln>
              </p:spPr>
              <p:txBody>
                <a:bodyPr/>
                <a:lstStyle/>
                <a:p>
                  <a:endParaRPr lang="en-US"/>
                </a:p>
              </p:txBody>
            </p:sp>
            <p:sp>
              <p:nvSpPr>
                <p:cNvPr id="98422" name="Line 931"/>
                <p:cNvSpPr>
                  <a:spLocks noChangeShapeType="1"/>
                </p:cNvSpPr>
                <p:nvPr/>
              </p:nvSpPr>
              <p:spPr bwMode="auto">
                <a:xfrm>
                  <a:off x="660" y="2309"/>
                  <a:ext cx="1" cy="1"/>
                </a:xfrm>
                <a:prstGeom prst="line">
                  <a:avLst/>
                </a:prstGeom>
                <a:noFill/>
                <a:ln w="1588">
                  <a:solidFill>
                    <a:srgbClr val="000000"/>
                  </a:solidFill>
                  <a:round/>
                  <a:headEnd/>
                  <a:tailEnd/>
                </a:ln>
              </p:spPr>
              <p:txBody>
                <a:bodyPr/>
                <a:lstStyle/>
                <a:p>
                  <a:endParaRPr lang="en-US"/>
                </a:p>
              </p:txBody>
            </p:sp>
            <p:sp>
              <p:nvSpPr>
                <p:cNvPr id="98423" name="Line 932"/>
                <p:cNvSpPr>
                  <a:spLocks noChangeShapeType="1"/>
                </p:cNvSpPr>
                <p:nvPr/>
              </p:nvSpPr>
              <p:spPr bwMode="auto">
                <a:xfrm>
                  <a:off x="661" y="2309"/>
                  <a:ext cx="2" cy="1"/>
                </a:xfrm>
                <a:prstGeom prst="line">
                  <a:avLst/>
                </a:prstGeom>
                <a:noFill/>
                <a:ln w="1588">
                  <a:solidFill>
                    <a:srgbClr val="000000"/>
                  </a:solidFill>
                  <a:round/>
                  <a:headEnd/>
                  <a:tailEnd/>
                </a:ln>
              </p:spPr>
              <p:txBody>
                <a:bodyPr/>
                <a:lstStyle/>
                <a:p>
                  <a:endParaRPr lang="en-US"/>
                </a:p>
              </p:txBody>
            </p:sp>
            <p:sp>
              <p:nvSpPr>
                <p:cNvPr id="98424" name="Line 933"/>
                <p:cNvSpPr>
                  <a:spLocks noChangeShapeType="1"/>
                </p:cNvSpPr>
                <p:nvPr/>
              </p:nvSpPr>
              <p:spPr bwMode="auto">
                <a:xfrm>
                  <a:off x="663" y="2309"/>
                  <a:ext cx="1" cy="1"/>
                </a:xfrm>
                <a:prstGeom prst="line">
                  <a:avLst/>
                </a:prstGeom>
                <a:noFill/>
                <a:ln w="1588">
                  <a:solidFill>
                    <a:srgbClr val="000000"/>
                  </a:solidFill>
                  <a:round/>
                  <a:headEnd/>
                  <a:tailEnd/>
                </a:ln>
              </p:spPr>
              <p:txBody>
                <a:bodyPr/>
                <a:lstStyle/>
                <a:p>
                  <a:endParaRPr lang="en-US"/>
                </a:p>
              </p:txBody>
            </p:sp>
            <p:sp>
              <p:nvSpPr>
                <p:cNvPr id="98425" name="Line 934"/>
                <p:cNvSpPr>
                  <a:spLocks noChangeShapeType="1"/>
                </p:cNvSpPr>
                <p:nvPr/>
              </p:nvSpPr>
              <p:spPr bwMode="auto">
                <a:xfrm>
                  <a:off x="664" y="2309"/>
                  <a:ext cx="1" cy="1"/>
                </a:xfrm>
                <a:prstGeom prst="line">
                  <a:avLst/>
                </a:prstGeom>
                <a:noFill/>
                <a:ln w="1588">
                  <a:solidFill>
                    <a:srgbClr val="000000"/>
                  </a:solidFill>
                  <a:round/>
                  <a:headEnd/>
                  <a:tailEnd/>
                </a:ln>
              </p:spPr>
              <p:txBody>
                <a:bodyPr/>
                <a:lstStyle/>
                <a:p>
                  <a:endParaRPr lang="en-US"/>
                </a:p>
              </p:txBody>
            </p:sp>
            <p:sp>
              <p:nvSpPr>
                <p:cNvPr id="98426" name="Line 935"/>
                <p:cNvSpPr>
                  <a:spLocks noChangeShapeType="1"/>
                </p:cNvSpPr>
                <p:nvPr/>
              </p:nvSpPr>
              <p:spPr bwMode="auto">
                <a:xfrm>
                  <a:off x="665" y="2309"/>
                  <a:ext cx="3" cy="1"/>
                </a:xfrm>
                <a:prstGeom prst="line">
                  <a:avLst/>
                </a:prstGeom>
                <a:noFill/>
                <a:ln w="1588">
                  <a:solidFill>
                    <a:srgbClr val="000000"/>
                  </a:solidFill>
                  <a:round/>
                  <a:headEnd/>
                  <a:tailEnd/>
                </a:ln>
              </p:spPr>
              <p:txBody>
                <a:bodyPr/>
                <a:lstStyle/>
                <a:p>
                  <a:endParaRPr lang="en-US"/>
                </a:p>
              </p:txBody>
            </p:sp>
            <p:sp>
              <p:nvSpPr>
                <p:cNvPr id="98427" name="Line 936"/>
                <p:cNvSpPr>
                  <a:spLocks noChangeShapeType="1"/>
                </p:cNvSpPr>
                <p:nvPr/>
              </p:nvSpPr>
              <p:spPr bwMode="auto">
                <a:xfrm>
                  <a:off x="668" y="2309"/>
                  <a:ext cx="1" cy="1"/>
                </a:xfrm>
                <a:prstGeom prst="line">
                  <a:avLst/>
                </a:prstGeom>
                <a:noFill/>
                <a:ln w="1588">
                  <a:solidFill>
                    <a:srgbClr val="000000"/>
                  </a:solidFill>
                  <a:round/>
                  <a:headEnd/>
                  <a:tailEnd/>
                </a:ln>
              </p:spPr>
              <p:txBody>
                <a:bodyPr/>
                <a:lstStyle/>
                <a:p>
                  <a:endParaRPr lang="en-US"/>
                </a:p>
              </p:txBody>
            </p:sp>
            <p:sp>
              <p:nvSpPr>
                <p:cNvPr id="98428" name="Line 937"/>
                <p:cNvSpPr>
                  <a:spLocks noChangeShapeType="1"/>
                </p:cNvSpPr>
                <p:nvPr/>
              </p:nvSpPr>
              <p:spPr bwMode="auto">
                <a:xfrm>
                  <a:off x="669" y="2309"/>
                  <a:ext cx="2" cy="1"/>
                </a:xfrm>
                <a:prstGeom prst="line">
                  <a:avLst/>
                </a:prstGeom>
                <a:noFill/>
                <a:ln w="1588">
                  <a:solidFill>
                    <a:srgbClr val="000000"/>
                  </a:solidFill>
                  <a:round/>
                  <a:headEnd/>
                  <a:tailEnd/>
                </a:ln>
              </p:spPr>
              <p:txBody>
                <a:bodyPr/>
                <a:lstStyle/>
                <a:p>
                  <a:endParaRPr lang="en-US"/>
                </a:p>
              </p:txBody>
            </p:sp>
            <p:sp>
              <p:nvSpPr>
                <p:cNvPr id="98429" name="Line 938"/>
                <p:cNvSpPr>
                  <a:spLocks noChangeShapeType="1"/>
                </p:cNvSpPr>
                <p:nvPr/>
              </p:nvSpPr>
              <p:spPr bwMode="auto">
                <a:xfrm>
                  <a:off x="671" y="2309"/>
                  <a:ext cx="1" cy="1"/>
                </a:xfrm>
                <a:prstGeom prst="line">
                  <a:avLst/>
                </a:prstGeom>
                <a:noFill/>
                <a:ln w="1588">
                  <a:solidFill>
                    <a:srgbClr val="000000"/>
                  </a:solidFill>
                  <a:round/>
                  <a:headEnd/>
                  <a:tailEnd/>
                </a:ln>
              </p:spPr>
              <p:txBody>
                <a:bodyPr/>
                <a:lstStyle/>
                <a:p>
                  <a:endParaRPr lang="en-US"/>
                </a:p>
              </p:txBody>
            </p:sp>
            <p:sp>
              <p:nvSpPr>
                <p:cNvPr id="98430" name="Line 939"/>
                <p:cNvSpPr>
                  <a:spLocks noChangeShapeType="1"/>
                </p:cNvSpPr>
                <p:nvPr/>
              </p:nvSpPr>
              <p:spPr bwMode="auto">
                <a:xfrm>
                  <a:off x="672" y="2309"/>
                  <a:ext cx="1" cy="1"/>
                </a:xfrm>
                <a:prstGeom prst="line">
                  <a:avLst/>
                </a:prstGeom>
                <a:noFill/>
                <a:ln w="1588">
                  <a:solidFill>
                    <a:srgbClr val="000000"/>
                  </a:solidFill>
                  <a:round/>
                  <a:headEnd/>
                  <a:tailEnd/>
                </a:ln>
              </p:spPr>
              <p:txBody>
                <a:bodyPr/>
                <a:lstStyle/>
                <a:p>
                  <a:endParaRPr lang="en-US"/>
                </a:p>
              </p:txBody>
            </p:sp>
            <p:sp>
              <p:nvSpPr>
                <p:cNvPr id="98431" name="Line 940"/>
                <p:cNvSpPr>
                  <a:spLocks noChangeShapeType="1"/>
                </p:cNvSpPr>
                <p:nvPr/>
              </p:nvSpPr>
              <p:spPr bwMode="auto">
                <a:xfrm>
                  <a:off x="673" y="2309"/>
                  <a:ext cx="2" cy="1"/>
                </a:xfrm>
                <a:prstGeom prst="line">
                  <a:avLst/>
                </a:prstGeom>
                <a:noFill/>
                <a:ln w="1588">
                  <a:solidFill>
                    <a:srgbClr val="000000"/>
                  </a:solidFill>
                  <a:round/>
                  <a:headEnd/>
                  <a:tailEnd/>
                </a:ln>
              </p:spPr>
              <p:txBody>
                <a:bodyPr/>
                <a:lstStyle/>
                <a:p>
                  <a:endParaRPr lang="en-US"/>
                </a:p>
              </p:txBody>
            </p:sp>
            <p:sp>
              <p:nvSpPr>
                <p:cNvPr id="98432" name="Line 941"/>
                <p:cNvSpPr>
                  <a:spLocks noChangeShapeType="1"/>
                </p:cNvSpPr>
                <p:nvPr/>
              </p:nvSpPr>
              <p:spPr bwMode="auto">
                <a:xfrm>
                  <a:off x="675" y="2309"/>
                  <a:ext cx="1" cy="1"/>
                </a:xfrm>
                <a:prstGeom prst="line">
                  <a:avLst/>
                </a:prstGeom>
                <a:noFill/>
                <a:ln w="1588">
                  <a:solidFill>
                    <a:srgbClr val="000000"/>
                  </a:solidFill>
                  <a:round/>
                  <a:headEnd/>
                  <a:tailEnd/>
                </a:ln>
              </p:spPr>
              <p:txBody>
                <a:bodyPr/>
                <a:lstStyle/>
                <a:p>
                  <a:endParaRPr lang="en-US"/>
                </a:p>
              </p:txBody>
            </p:sp>
            <p:sp>
              <p:nvSpPr>
                <p:cNvPr id="98433" name="Line 942"/>
                <p:cNvSpPr>
                  <a:spLocks noChangeShapeType="1"/>
                </p:cNvSpPr>
                <p:nvPr/>
              </p:nvSpPr>
              <p:spPr bwMode="auto">
                <a:xfrm>
                  <a:off x="676" y="2309"/>
                  <a:ext cx="3" cy="1"/>
                </a:xfrm>
                <a:prstGeom prst="line">
                  <a:avLst/>
                </a:prstGeom>
                <a:noFill/>
                <a:ln w="1588">
                  <a:solidFill>
                    <a:srgbClr val="000000"/>
                  </a:solidFill>
                  <a:round/>
                  <a:headEnd/>
                  <a:tailEnd/>
                </a:ln>
              </p:spPr>
              <p:txBody>
                <a:bodyPr/>
                <a:lstStyle/>
                <a:p>
                  <a:endParaRPr lang="en-US"/>
                </a:p>
              </p:txBody>
            </p:sp>
            <p:sp>
              <p:nvSpPr>
                <p:cNvPr id="98434" name="Line 943"/>
                <p:cNvSpPr>
                  <a:spLocks noChangeShapeType="1"/>
                </p:cNvSpPr>
                <p:nvPr/>
              </p:nvSpPr>
              <p:spPr bwMode="auto">
                <a:xfrm>
                  <a:off x="679" y="2309"/>
                  <a:ext cx="1" cy="1"/>
                </a:xfrm>
                <a:prstGeom prst="line">
                  <a:avLst/>
                </a:prstGeom>
                <a:noFill/>
                <a:ln w="1588">
                  <a:solidFill>
                    <a:srgbClr val="000000"/>
                  </a:solidFill>
                  <a:round/>
                  <a:headEnd/>
                  <a:tailEnd/>
                </a:ln>
              </p:spPr>
              <p:txBody>
                <a:bodyPr/>
                <a:lstStyle/>
                <a:p>
                  <a:endParaRPr lang="en-US"/>
                </a:p>
              </p:txBody>
            </p:sp>
            <p:sp>
              <p:nvSpPr>
                <p:cNvPr id="98435" name="Line 944"/>
                <p:cNvSpPr>
                  <a:spLocks noChangeShapeType="1"/>
                </p:cNvSpPr>
                <p:nvPr/>
              </p:nvSpPr>
              <p:spPr bwMode="auto">
                <a:xfrm>
                  <a:off x="680" y="2309"/>
                  <a:ext cx="2" cy="1"/>
                </a:xfrm>
                <a:prstGeom prst="line">
                  <a:avLst/>
                </a:prstGeom>
                <a:noFill/>
                <a:ln w="1588">
                  <a:solidFill>
                    <a:srgbClr val="000000"/>
                  </a:solidFill>
                  <a:round/>
                  <a:headEnd/>
                  <a:tailEnd/>
                </a:ln>
              </p:spPr>
              <p:txBody>
                <a:bodyPr/>
                <a:lstStyle/>
                <a:p>
                  <a:endParaRPr lang="en-US"/>
                </a:p>
              </p:txBody>
            </p:sp>
            <p:sp>
              <p:nvSpPr>
                <p:cNvPr id="98436" name="Line 945"/>
                <p:cNvSpPr>
                  <a:spLocks noChangeShapeType="1"/>
                </p:cNvSpPr>
                <p:nvPr/>
              </p:nvSpPr>
              <p:spPr bwMode="auto">
                <a:xfrm>
                  <a:off x="682" y="2309"/>
                  <a:ext cx="1" cy="1"/>
                </a:xfrm>
                <a:prstGeom prst="line">
                  <a:avLst/>
                </a:prstGeom>
                <a:noFill/>
                <a:ln w="1588">
                  <a:solidFill>
                    <a:srgbClr val="000000"/>
                  </a:solidFill>
                  <a:round/>
                  <a:headEnd/>
                  <a:tailEnd/>
                </a:ln>
              </p:spPr>
              <p:txBody>
                <a:bodyPr/>
                <a:lstStyle/>
                <a:p>
                  <a:endParaRPr lang="en-US"/>
                </a:p>
              </p:txBody>
            </p:sp>
            <p:sp>
              <p:nvSpPr>
                <p:cNvPr id="98437" name="Line 946"/>
                <p:cNvSpPr>
                  <a:spLocks noChangeShapeType="1"/>
                </p:cNvSpPr>
                <p:nvPr/>
              </p:nvSpPr>
              <p:spPr bwMode="auto">
                <a:xfrm>
                  <a:off x="683" y="2309"/>
                  <a:ext cx="1" cy="1"/>
                </a:xfrm>
                <a:prstGeom prst="line">
                  <a:avLst/>
                </a:prstGeom>
                <a:noFill/>
                <a:ln w="1588">
                  <a:solidFill>
                    <a:srgbClr val="000000"/>
                  </a:solidFill>
                  <a:round/>
                  <a:headEnd/>
                  <a:tailEnd/>
                </a:ln>
              </p:spPr>
              <p:txBody>
                <a:bodyPr/>
                <a:lstStyle/>
                <a:p>
                  <a:endParaRPr lang="en-US"/>
                </a:p>
              </p:txBody>
            </p:sp>
            <p:sp>
              <p:nvSpPr>
                <p:cNvPr id="98438" name="Line 947"/>
                <p:cNvSpPr>
                  <a:spLocks noChangeShapeType="1"/>
                </p:cNvSpPr>
                <p:nvPr/>
              </p:nvSpPr>
              <p:spPr bwMode="auto">
                <a:xfrm>
                  <a:off x="684" y="2309"/>
                  <a:ext cx="2" cy="1"/>
                </a:xfrm>
                <a:prstGeom prst="line">
                  <a:avLst/>
                </a:prstGeom>
                <a:noFill/>
                <a:ln w="1588">
                  <a:solidFill>
                    <a:srgbClr val="000000"/>
                  </a:solidFill>
                  <a:round/>
                  <a:headEnd/>
                  <a:tailEnd/>
                </a:ln>
              </p:spPr>
              <p:txBody>
                <a:bodyPr/>
                <a:lstStyle/>
                <a:p>
                  <a:endParaRPr lang="en-US"/>
                </a:p>
              </p:txBody>
            </p:sp>
            <p:sp>
              <p:nvSpPr>
                <p:cNvPr id="98439" name="Line 948"/>
                <p:cNvSpPr>
                  <a:spLocks noChangeShapeType="1"/>
                </p:cNvSpPr>
                <p:nvPr/>
              </p:nvSpPr>
              <p:spPr bwMode="auto">
                <a:xfrm>
                  <a:off x="686" y="2309"/>
                  <a:ext cx="2" cy="1"/>
                </a:xfrm>
                <a:prstGeom prst="line">
                  <a:avLst/>
                </a:prstGeom>
                <a:noFill/>
                <a:ln w="1588">
                  <a:solidFill>
                    <a:srgbClr val="000000"/>
                  </a:solidFill>
                  <a:round/>
                  <a:headEnd/>
                  <a:tailEnd/>
                </a:ln>
              </p:spPr>
              <p:txBody>
                <a:bodyPr/>
                <a:lstStyle/>
                <a:p>
                  <a:endParaRPr lang="en-US"/>
                </a:p>
              </p:txBody>
            </p:sp>
            <p:sp>
              <p:nvSpPr>
                <p:cNvPr id="98440" name="Line 949"/>
                <p:cNvSpPr>
                  <a:spLocks noChangeShapeType="1"/>
                </p:cNvSpPr>
                <p:nvPr/>
              </p:nvSpPr>
              <p:spPr bwMode="auto">
                <a:xfrm>
                  <a:off x="688" y="2309"/>
                  <a:ext cx="2" cy="1"/>
                </a:xfrm>
                <a:prstGeom prst="line">
                  <a:avLst/>
                </a:prstGeom>
                <a:noFill/>
                <a:ln w="1588">
                  <a:solidFill>
                    <a:srgbClr val="000000"/>
                  </a:solidFill>
                  <a:round/>
                  <a:headEnd/>
                  <a:tailEnd/>
                </a:ln>
              </p:spPr>
              <p:txBody>
                <a:bodyPr/>
                <a:lstStyle/>
                <a:p>
                  <a:endParaRPr lang="en-US"/>
                </a:p>
              </p:txBody>
            </p:sp>
            <p:sp>
              <p:nvSpPr>
                <p:cNvPr id="98441" name="Line 950"/>
                <p:cNvSpPr>
                  <a:spLocks noChangeShapeType="1"/>
                </p:cNvSpPr>
                <p:nvPr/>
              </p:nvSpPr>
              <p:spPr bwMode="auto">
                <a:xfrm>
                  <a:off x="690" y="2309"/>
                  <a:ext cx="1" cy="1"/>
                </a:xfrm>
                <a:prstGeom prst="line">
                  <a:avLst/>
                </a:prstGeom>
                <a:noFill/>
                <a:ln w="1588">
                  <a:solidFill>
                    <a:srgbClr val="000000"/>
                  </a:solidFill>
                  <a:round/>
                  <a:headEnd/>
                  <a:tailEnd/>
                </a:ln>
              </p:spPr>
              <p:txBody>
                <a:bodyPr/>
                <a:lstStyle/>
                <a:p>
                  <a:endParaRPr lang="en-US"/>
                </a:p>
              </p:txBody>
            </p:sp>
            <p:sp>
              <p:nvSpPr>
                <p:cNvPr id="98442" name="Line 951"/>
                <p:cNvSpPr>
                  <a:spLocks noChangeShapeType="1"/>
                </p:cNvSpPr>
                <p:nvPr/>
              </p:nvSpPr>
              <p:spPr bwMode="auto">
                <a:xfrm>
                  <a:off x="691" y="2309"/>
                  <a:ext cx="2" cy="1"/>
                </a:xfrm>
                <a:prstGeom prst="line">
                  <a:avLst/>
                </a:prstGeom>
                <a:noFill/>
                <a:ln w="1588">
                  <a:solidFill>
                    <a:srgbClr val="000000"/>
                  </a:solidFill>
                  <a:round/>
                  <a:headEnd/>
                  <a:tailEnd/>
                </a:ln>
              </p:spPr>
              <p:txBody>
                <a:bodyPr/>
                <a:lstStyle/>
                <a:p>
                  <a:endParaRPr lang="en-US"/>
                </a:p>
              </p:txBody>
            </p:sp>
            <p:sp>
              <p:nvSpPr>
                <p:cNvPr id="98443" name="Line 952"/>
                <p:cNvSpPr>
                  <a:spLocks noChangeShapeType="1"/>
                </p:cNvSpPr>
                <p:nvPr/>
              </p:nvSpPr>
              <p:spPr bwMode="auto">
                <a:xfrm>
                  <a:off x="693" y="2309"/>
                  <a:ext cx="1" cy="1"/>
                </a:xfrm>
                <a:prstGeom prst="line">
                  <a:avLst/>
                </a:prstGeom>
                <a:noFill/>
                <a:ln w="1588">
                  <a:solidFill>
                    <a:srgbClr val="000000"/>
                  </a:solidFill>
                  <a:round/>
                  <a:headEnd/>
                  <a:tailEnd/>
                </a:ln>
              </p:spPr>
              <p:txBody>
                <a:bodyPr/>
                <a:lstStyle/>
                <a:p>
                  <a:endParaRPr lang="en-US"/>
                </a:p>
              </p:txBody>
            </p:sp>
            <p:sp>
              <p:nvSpPr>
                <p:cNvPr id="98444" name="Line 953"/>
                <p:cNvSpPr>
                  <a:spLocks noChangeShapeType="1"/>
                </p:cNvSpPr>
                <p:nvPr/>
              </p:nvSpPr>
              <p:spPr bwMode="auto">
                <a:xfrm>
                  <a:off x="694" y="2309"/>
                  <a:ext cx="1" cy="1"/>
                </a:xfrm>
                <a:prstGeom prst="line">
                  <a:avLst/>
                </a:prstGeom>
                <a:noFill/>
                <a:ln w="1588">
                  <a:solidFill>
                    <a:srgbClr val="000000"/>
                  </a:solidFill>
                  <a:round/>
                  <a:headEnd/>
                  <a:tailEnd/>
                </a:ln>
              </p:spPr>
              <p:txBody>
                <a:bodyPr/>
                <a:lstStyle/>
                <a:p>
                  <a:endParaRPr lang="en-US"/>
                </a:p>
              </p:txBody>
            </p:sp>
          </p:grpSp>
          <p:grpSp>
            <p:nvGrpSpPr>
              <p:cNvPr id="98028" name="Group 954"/>
              <p:cNvGrpSpPr>
                <a:grpSpLocks/>
              </p:cNvGrpSpPr>
              <p:nvPr/>
            </p:nvGrpSpPr>
            <p:grpSpPr bwMode="auto">
              <a:xfrm>
                <a:off x="695" y="1748"/>
                <a:ext cx="258" cy="562"/>
                <a:chOff x="695" y="1748"/>
                <a:chExt cx="258" cy="562"/>
              </a:xfrm>
            </p:grpSpPr>
            <p:sp>
              <p:nvSpPr>
                <p:cNvPr id="98046" name="Line 955"/>
                <p:cNvSpPr>
                  <a:spLocks noChangeShapeType="1"/>
                </p:cNvSpPr>
                <p:nvPr/>
              </p:nvSpPr>
              <p:spPr bwMode="auto">
                <a:xfrm>
                  <a:off x="695" y="2309"/>
                  <a:ext cx="2" cy="1"/>
                </a:xfrm>
                <a:prstGeom prst="line">
                  <a:avLst/>
                </a:prstGeom>
                <a:noFill/>
                <a:ln w="1588">
                  <a:solidFill>
                    <a:srgbClr val="000000"/>
                  </a:solidFill>
                  <a:round/>
                  <a:headEnd/>
                  <a:tailEnd/>
                </a:ln>
              </p:spPr>
              <p:txBody>
                <a:bodyPr/>
                <a:lstStyle/>
                <a:p>
                  <a:endParaRPr lang="en-US"/>
                </a:p>
              </p:txBody>
            </p:sp>
            <p:sp>
              <p:nvSpPr>
                <p:cNvPr id="98047" name="Line 956"/>
                <p:cNvSpPr>
                  <a:spLocks noChangeShapeType="1"/>
                </p:cNvSpPr>
                <p:nvPr/>
              </p:nvSpPr>
              <p:spPr bwMode="auto">
                <a:xfrm>
                  <a:off x="697" y="2309"/>
                  <a:ext cx="2" cy="1"/>
                </a:xfrm>
                <a:prstGeom prst="line">
                  <a:avLst/>
                </a:prstGeom>
                <a:noFill/>
                <a:ln w="1588">
                  <a:solidFill>
                    <a:srgbClr val="000000"/>
                  </a:solidFill>
                  <a:round/>
                  <a:headEnd/>
                  <a:tailEnd/>
                </a:ln>
              </p:spPr>
              <p:txBody>
                <a:bodyPr/>
                <a:lstStyle/>
                <a:p>
                  <a:endParaRPr lang="en-US"/>
                </a:p>
              </p:txBody>
            </p:sp>
            <p:sp>
              <p:nvSpPr>
                <p:cNvPr id="98048" name="Line 957"/>
                <p:cNvSpPr>
                  <a:spLocks noChangeShapeType="1"/>
                </p:cNvSpPr>
                <p:nvPr/>
              </p:nvSpPr>
              <p:spPr bwMode="auto">
                <a:xfrm>
                  <a:off x="699" y="2309"/>
                  <a:ext cx="2" cy="1"/>
                </a:xfrm>
                <a:prstGeom prst="line">
                  <a:avLst/>
                </a:prstGeom>
                <a:noFill/>
                <a:ln w="1588">
                  <a:solidFill>
                    <a:srgbClr val="000000"/>
                  </a:solidFill>
                  <a:round/>
                  <a:headEnd/>
                  <a:tailEnd/>
                </a:ln>
              </p:spPr>
              <p:txBody>
                <a:bodyPr/>
                <a:lstStyle/>
                <a:p>
                  <a:endParaRPr lang="en-US"/>
                </a:p>
              </p:txBody>
            </p:sp>
            <p:sp>
              <p:nvSpPr>
                <p:cNvPr id="98049" name="Line 958"/>
                <p:cNvSpPr>
                  <a:spLocks noChangeShapeType="1"/>
                </p:cNvSpPr>
                <p:nvPr/>
              </p:nvSpPr>
              <p:spPr bwMode="auto">
                <a:xfrm>
                  <a:off x="701" y="2309"/>
                  <a:ext cx="1" cy="1"/>
                </a:xfrm>
                <a:prstGeom prst="line">
                  <a:avLst/>
                </a:prstGeom>
                <a:noFill/>
                <a:ln w="1588">
                  <a:solidFill>
                    <a:srgbClr val="000000"/>
                  </a:solidFill>
                  <a:round/>
                  <a:headEnd/>
                  <a:tailEnd/>
                </a:ln>
              </p:spPr>
              <p:txBody>
                <a:bodyPr/>
                <a:lstStyle/>
                <a:p>
                  <a:endParaRPr lang="en-US"/>
                </a:p>
              </p:txBody>
            </p:sp>
            <p:sp>
              <p:nvSpPr>
                <p:cNvPr id="98050" name="Line 959"/>
                <p:cNvSpPr>
                  <a:spLocks noChangeShapeType="1"/>
                </p:cNvSpPr>
                <p:nvPr/>
              </p:nvSpPr>
              <p:spPr bwMode="auto">
                <a:xfrm>
                  <a:off x="702" y="2309"/>
                  <a:ext cx="1" cy="1"/>
                </a:xfrm>
                <a:prstGeom prst="line">
                  <a:avLst/>
                </a:prstGeom>
                <a:noFill/>
                <a:ln w="1588">
                  <a:solidFill>
                    <a:srgbClr val="000000"/>
                  </a:solidFill>
                  <a:round/>
                  <a:headEnd/>
                  <a:tailEnd/>
                </a:ln>
              </p:spPr>
              <p:txBody>
                <a:bodyPr/>
                <a:lstStyle/>
                <a:p>
                  <a:endParaRPr lang="en-US"/>
                </a:p>
              </p:txBody>
            </p:sp>
            <p:sp>
              <p:nvSpPr>
                <p:cNvPr id="98051" name="Line 960"/>
                <p:cNvSpPr>
                  <a:spLocks noChangeShapeType="1"/>
                </p:cNvSpPr>
                <p:nvPr/>
              </p:nvSpPr>
              <p:spPr bwMode="auto">
                <a:xfrm>
                  <a:off x="703" y="2309"/>
                  <a:ext cx="2" cy="1"/>
                </a:xfrm>
                <a:prstGeom prst="line">
                  <a:avLst/>
                </a:prstGeom>
                <a:noFill/>
                <a:ln w="1588">
                  <a:solidFill>
                    <a:srgbClr val="000000"/>
                  </a:solidFill>
                  <a:round/>
                  <a:headEnd/>
                  <a:tailEnd/>
                </a:ln>
              </p:spPr>
              <p:txBody>
                <a:bodyPr/>
                <a:lstStyle/>
                <a:p>
                  <a:endParaRPr lang="en-US"/>
                </a:p>
              </p:txBody>
            </p:sp>
            <p:sp>
              <p:nvSpPr>
                <p:cNvPr id="98052" name="Line 961"/>
                <p:cNvSpPr>
                  <a:spLocks noChangeShapeType="1"/>
                </p:cNvSpPr>
                <p:nvPr/>
              </p:nvSpPr>
              <p:spPr bwMode="auto">
                <a:xfrm>
                  <a:off x="705" y="2309"/>
                  <a:ext cx="1" cy="1"/>
                </a:xfrm>
                <a:prstGeom prst="line">
                  <a:avLst/>
                </a:prstGeom>
                <a:noFill/>
                <a:ln w="1588">
                  <a:solidFill>
                    <a:srgbClr val="000000"/>
                  </a:solidFill>
                  <a:round/>
                  <a:headEnd/>
                  <a:tailEnd/>
                </a:ln>
              </p:spPr>
              <p:txBody>
                <a:bodyPr/>
                <a:lstStyle/>
                <a:p>
                  <a:endParaRPr lang="en-US"/>
                </a:p>
              </p:txBody>
            </p:sp>
            <p:sp>
              <p:nvSpPr>
                <p:cNvPr id="98053" name="Line 962"/>
                <p:cNvSpPr>
                  <a:spLocks noChangeShapeType="1"/>
                </p:cNvSpPr>
                <p:nvPr/>
              </p:nvSpPr>
              <p:spPr bwMode="auto">
                <a:xfrm>
                  <a:off x="706" y="2309"/>
                  <a:ext cx="3" cy="1"/>
                </a:xfrm>
                <a:prstGeom prst="line">
                  <a:avLst/>
                </a:prstGeom>
                <a:noFill/>
                <a:ln w="1588">
                  <a:solidFill>
                    <a:srgbClr val="000000"/>
                  </a:solidFill>
                  <a:round/>
                  <a:headEnd/>
                  <a:tailEnd/>
                </a:ln>
              </p:spPr>
              <p:txBody>
                <a:bodyPr/>
                <a:lstStyle/>
                <a:p>
                  <a:endParaRPr lang="en-US"/>
                </a:p>
              </p:txBody>
            </p:sp>
            <p:sp>
              <p:nvSpPr>
                <p:cNvPr id="98054" name="Line 963"/>
                <p:cNvSpPr>
                  <a:spLocks noChangeShapeType="1"/>
                </p:cNvSpPr>
                <p:nvPr/>
              </p:nvSpPr>
              <p:spPr bwMode="auto">
                <a:xfrm>
                  <a:off x="709" y="2309"/>
                  <a:ext cx="1" cy="1"/>
                </a:xfrm>
                <a:prstGeom prst="line">
                  <a:avLst/>
                </a:prstGeom>
                <a:noFill/>
                <a:ln w="1588">
                  <a:solidFill>
                    <a:srgbClr val="000000"/>
                  </a:solidFill>
                  <a:round/>
                  <a:headEnd/>
                  <a:tailEnd/>
                </a:ln>
              </p:spPr>
              <p:txBody>
                <a:bodyPr/>
                <a:lstStyle/>
                <a:p>
                  <a:endParaRPr lang="en-US"/>
                </a:p>
              </p:txBody>
            </p:sp>
            <p:sp>
              <p:nvSpPr>
                <p:cNvPr id="98055" name="Line 964"/>
                <p:cNvSpPr>
                  <a:spLocks noChangeShapeType="1"/>
                </p:cNvSpPr>
                <p:nvPr/>
              </p:nvSpPr>
              <p:spPr bwMode="auto">
                <a:xfrm>
                  <a:off x="710" y="2309"/>
                  <a:ext cx="2" cy="1"/>
                </a:xfrm>
                <a:prstGeom prst="line">
                  <a:avLst/>
                </a:prstGeom>
                <a:noFill/>
                <a:ln w="1588">
                  <a:solidFill>
                    <a:srgbClr val="000000"/>
                  </a:solidFill>
                  <a:round/>
                  <a:headEnd/>
                  <a:tailEnd/>
                </a:ln>
              </p:spPr>
              <p:txBody>
                <a:bodyPr/>
                <a:lstStyle/>
                <a:p>
                  <a:endParaRPr lang="en-US"/>
                </a:p>
              </p:txBody>
            </p:sp>
            <p:sp>
              <p:nvSpPr>
                <p:cNvPr id="98056" name="Line 965"/>
                <p:cNvSpPr>
                  <a:spLocks noChangeShapeType="1"/>
                </p:cNvSpPr>
                <p:nvPr/>
              </p:nvSpPr>
              <p:spPr bwMode="auto">
                <a:xfrm>
                  <a:off x="712" y="2309"/>
                  <a:ext cx="1" cy="1"/>
                </a:xfrm>
                <a:prstGeom prst="line">
                  <a:avLst/>
                </a:prstGeom>
                <a:noFill/>
                <a:ln w="1588">
                  <a:solidFill>
                    <a:srgbClr val="000000"/>
                  </a:solidFill>
                  <a:round/>
                  <a:headEnd/>
                  <a:tailEnd/>
                </a:ln>
              </p:spPr>
              <p:txBody>
                <a:bodyPr/>
                <a:lstStyle/>
                <a:p>
                  <a:endParaRPr lang="en-US"/>
                </a:p>
              </p:txBody>
            </p:sp>
            <p:sp>
              <p:nvSpPr>
                <p:cNvPr id="98057" name="Line 966"/>
                <p:cNvSpPr>
                  <a:spLocks noChangeShapeType="1"/>
                </p:cNvSpPr>
                <p:nvPr/>
              </p:nvSpPr>
              <p:spPr bwMode="auto">
                <a:xfrm>
                  <a:off x="713" y="2309"/>
                  <a:ext cx="1" cy="1"/>
                </a:xfrm>
                <a:prstGeom prst="line">
                  <a:avLst/>
                </a:prstGeom>
                <a:noFill/>
                <a:ln w="1588">
                  <a:solidFill>
                    <a:srgbClr val="000000"/>
                  </a:solidFill>
                  <a:round/>
                  <a:headEnd/>
                  <a:tailEnd/>
                </a:ln>
              </p:spPr>
              <p:txBody>
                <a:bodyPr/>
                <a:lstStyle/>
                <a:p>
                  <a:endParaRPr lang="en-US"/>
                </a:p>
              </p:txBody>
            </p:sp>
            <p:sp>
              <p:nvSpPr>
                <p:cNvPr id="98058" name="Line 967"/>
                <p:cNvSpPr>
                  <a:spLocks noChangeShapeType="1"/>
                </p:cNvSpPr>
                <p:nvPr/>
              </p:nvSpPr>
              <p:spPr bwMode="auto">
                <a:xfrm>
                  <a:off x="714" y="2309"/>
                  <a:ext cx="2" cy="1"/>
                </a:xfrm>
                <a:prstGeom prst="line">
                  <a:avLst/>
                </a:prstGeom>
                <a:noFill/>
                <a:ln w="1588">
                  <a:solidFill>
                    <a:srgbClr val="000000"/>
                  </a:solidFill>
                  <a:round/>
                  <a:headEnd/>
                  <a:tailEnd/>
                </a:ln>
              </p:spPr>
              <p:txBody>
                <a:bodyPr/>
                <a:lstStyle/>
                <a:p>
                  <a:endParaRPr lang="en-US"/>
                </a:p>
              </p:txBody>
            </p:sp>
            <p:sp>
              <p:nvSpPr>
                <p:cNvPr id="98059" name="Line 968"/>
                <p:cNvSpPr>
                  <a:spLocks noChangeShapeType="1"/>
                </p:cNvSpPr>
                <p:nvPr/>
              </p:nvSpPr>
              <p:spPr bwMode="auto">
                <a:xfrm>
                  <a:off x="716" y="2309"/>
                  <a:ext cx="1" cy="1"/>
                </a:xfrm>
                <a:prstGeom prst="line">
                  <a:avLst/>
                </a:prstGeom>
                <a:noFill/>
                <a:ln w="1588">
                  <a:solidFill>
                    <a:srgbClr val="000000"/>
                  </a:solidFill>
                  <a:round/>
                  <a:headEnd/>
                  <a:tailEnd/>
                </a:ln>
              </p:spPr>
              <p:txBody>
                <a:bodyPr/>
                <a:lstStyle/>
                <a:p>
                  <a:endParaRPr lang="en-US"/>
                </a:p>
              </p:txBody>
            </p:sp>
            <p:sp>
              <p:nvSpPr>
                <p:cNvPr id="98060" name="Line 969"/>
                <p:cNvSpPr>
                  <a:spLocks noChangeShapeType="1"/>
                </p:cNvSpPr>
                <p:nvPr/>
              </p:nvSpPr>
              <p:spPr bwMode="auto">
                <a:xfrm>
                  <a:off x="717" y="2309"/>
                  <a:ext cx="3" cy="1"/>
                </a:xfrm>
                <a:prstGeom prst="line">
                  <a:avLst/>
                </a:prstGeom>
                <a:noFill/>
                <a:ln w="1588">
                  <a:solidFill>
                    <a:srgbClr val="000000"/>
                  </a:solidFill>
                  <a:round/>
                  <a:headEnd/>
                  <a:tailEnd/>
                </a:ln>
              </p:spPr>
              <p:txBody>
                <a:bodyPr/>
                <a:lstStyle/>
                <a:p>
                  <a:endParaRPr lang="en-US"/>
                </a:p>
              </p:txBody>
            </p:sp>
            <p:sp>
              <p:nvSpPr>
                <p:cNvPr id="98061" name="Line 970"/>
                <p:cNvSpPr>
                  <a:spLocks noChangeShapeType="1"/>
                </p:cNvSpPr>
                <p:nvPr/>
              </p:nvSpPr>
              <p:spPr bwMode="auto">
                <a:xfrm>
                  <a:off x="720" y="2309"/>
                  <a:ext cx="1" cy="1"/>
                </a:xfrm>
                <a:prstGeom prst="line">
                  <a:avLst/>
                </a:prstGeom>
                <a:noFill/>
                <a:ln w="1588">
                  <a:solidFill>
                    <a:srgbClr val="000000"/>
                  </a:solidFill>
                  <a:round/>
                  <a:headEnd/>
                  <a:tailEnd/>
                </a:ln>
              </p:spPr>
              <p:txBody>
                <a:bodyPr/>
                <a:lstStyle/>
                <a:p>
                  <a:endParaRPr lang="en-US"/>
                </a:p>
              </p:txBody>
            </p:sp>
            <p:sp>
              <p:nvSpPr>
                <p:cNvPr id="98062" name="Line 971"/>
                <p:cNvSpPr>
                  <a:spLocks noChangeShapeType="1"/>
                </p:cNvSpPr>
                <p:nvPr/>
              </p:nvSpPr>
              <p:spPr bwMode="auto">
                <a:xfrm>
                  <a:off x="721" y="2309"/>
                  <a:ext cx="1" cy="1"/>
                </a:xfrm>
                <a:prstGeom prst="line">
                  <a:avLst/>
                </a:prstGeom>
                <a:noFill/>
                <a:ln w="1588">
                  <a:solidFill>
                    <a:srgbClr val="000000"/>
                  </a:solidFill>
                  <a:round/>
                  <a:headEnd/>
                  <a:tailEnd/>
                </a:ln>
              </p:spPr>
              <p:txBody>
                <a:bodyPr/>
                <a:lstStyle/>
                <a:p>
                  <a:endParaRPr lang="en-US"/>
                </a:p>
              </p:txBody>
            </p:sp>
            <p:sp>
              <p:nvSpPr>
                <p:cNvPr id="98063" name="Line 972"/>
                <p:cNvSpPr>
                  <a:spLocks noChangeShapeType="1"/>
                </p:cNvSpPr>
                <p:nvPr/>
              </p:nvSpPr>
              <p:spPr bwMode="auto">
                <a:xfrm>
                  <a:off x="722" y="2309"/>
                  <a:ext cx="2" cy="1"/>
                </a:xfrm>
                <a:prstGeom prst="line">
                  <a:avLst/>
                </a:prstGeom>
                <a:noFill/>
                <a:ln w="1588">
                  <a:solidFill>
                    <a:srgbClr val="000000"/>
                  </a:solidFill>
                  <a:round/>
                  <a:headEnd/>
                  <a:tailEnd/>
                </a:ln>
              </p:spPr>
              <p:txBody>
                <a:bodyPr/>
                <a:lstStyle/>
                <a:p>
                  <a:endParaRPr lang="en-US"/>
                </a:p>
              </p:txBody>
            </p:sp>
            <p:sp>
              <p:nvSpPr>
                <p:cNvPr id="98064" name="Line 973"/>
                <p:cNvSpPr>
                  <a:spLocks noChangeShapeType="1"/>
                </p:cNvSpPr>
                <p:nvPr/>
              </p:nvSpPr>
              <p:spPr bwMode="auto">
                <a:xfrm>
                  <a:off x="724" y="2309"/>
                  <a:ext cx="1" cy="1"/>
                </a:xfrm>
                <a:prstGeom prst="line">
                  <a:avLst/>
                </a:prstGeom>
                <a:noFill/>
                <a:ln w="1588">
                  <a:solidFill>
                    <a:srgbClr val="000000"/>
                  </a:solidFill>
                  <a:round/>
                  <a:headEnd/>
                  <a:tailEnd/>
                </a:ln>
              </p:spPr>
              <p:txBody>
                <a:bodyPr/>
                <a:lstStyle/>
                <a:p>
                  <a:endParaRPr lang="en-US"/>
                </a:p>
              </p:txBody>
            </p:sp>
            <p:sp>
              <p:nvSpPr>
                <p:cNvPr id="98065" name="Line 974"/>
                <p:cNvSpPr>
                  <a:spLocks noChangeShapeType="1"/>
                </p:cNvSpPr>
                <p:nvPr/>
              </p:nvSpPr>
              <p:spPr bwMode="auto">
                <a:xfrm>
                  <a:off x="725" y="2309"/>
                  <a:ext cx="1" cy="1"/>
                </a:xfrm>
                <a:prstGeom prst="line">
                  <a:avLst/>
                </a:prstGeom>
                <a:noFill/>
                <a:ln w="1588">
                  <a:solidFill>
                    <a:srgbClr val="000000"/>
                  </a:solidFill>
                  <a:round/>
                  <a:headEnd/>
                  <a:tailEnd/>
                </a:ln>
              </p:spPr>
              <p:txBody>
                <a:bodyPr/>
                <a:lstStyle/>
                <a:p>
                  <a:endParaRPr lang="en-US"/>
                </a:p>
              </p:txBody>
            </p:sp>
            <p:sp>
              <p:nvSpPr>
                <p:cNvPr id="98066" name="Line 975"/>
                <p:cNvSpPr>
                  <a:spLocks noChangeShapeType="1"/>
                </p:cNvSpPr>
                <p:nvPr/>
              </p:nvSpPr>
              <p:spPr bwMode="auto">
                <a:xfrm>
                  <a:off x="726" y="2309"/>
                  <a:ext cx="2" cy="1"/>
                </a:xfrm>
                <a:prstGeom prst="line">
                  <a:avLst/>
                </a:prstGeom>
                <a:noFill/>
                <a:ln w="1588">
                  <a:solidFill>
                    <a:srgbClr val="000000"/>
                  </a:solidFill>
                  <a:round/>
                  <a:headEnd/>
                  <a:tailEnd/>
                </a:ln>
              </p:spPr>
              <p:txBody>
                <a:bodyPr/>
                <a:lstStyle/>
                <a:p>
                  <a:endParaRPr lang="en-US"/>
                </a:p>
              </p:txBody>
            </p:sp>
            <p:sp>
              <p:nvSpPr>
                <p:cNvPr id="98067" name="Line 976"/>
                <p:cNvSpPr>
                  <a:spLocks noChangeShapeType="1"/>
                </p:cNvSpPr>
                <p:nvPr/>
              </p:nvSpPr>
              <p:spPr bwMode="auto">
                <a:xfrm>
                  <a:off x="728" y="2309"/>
                  <a:ext cx="3" cy="1"/>
                </a:xfrm>
                <a:prstGeom prst="line">
                  <a:avLst/>
                </a:prstGeom>
                <a:noFill/>
                <a:ln w="1588">
                  <a:solidFill>
                    <a:srgbClr val="000000"/>
                  </a:solidFill>
                  <a:round/>
                  <a:headEnd/>
                  <a:tailEnd/>
                </a:ln>
              </p:spPr>
              <p:txBody>
                <a:bodyPr/>
                <a:lstStyle/>
                <a:p>
                  <a:endParaRPr lang="en-US"/>
                </a:p>
              </p:txBody>
            </p:sp>
            <p:sp>
              <p:nvSpPr>
                <p:cNvPr id="98068" name="Line 977"/>
                <p:cNvSpPr>
                  <a:spLocks noChangeShapeType="1"/>
                </p:cNvSpPr>
                <p:nvPr/>
              </p:nvSpPr>
              <p:spPr bwMode="auto">
                <a:xfrm>
                  <a:off x="731" y="2309"/>
                  <a:ext cx="1" cy="1"/>
                </a:xfrm>
                <a:prstGeom prst="line">
                  <a:avLst/>
                </a:prstGeom>
                <a:noFill/>
                <a:ln w="1588">
                  <a:solidFill>
                    <a:srgbClr val="000000"/>
                  </a:solidFill>
                  <a:round/>
                  <a:headEnd/>
                  <a:tailEnd/>
                </a:ln>
              </p:spPr>
              <p:txBody>
                <a:bodyPr/>
                <a:lstStyle/>
                <a:p>
                  <a:endParaRPr lang="en-US"/>
                </a:p>
              </p:txBody>
            </p:sp>
            <p:sp>
              <p:nvSpPr>
                <p:cNvPr id="98069" name="Line 978"/>
                <p:cNvSpPr>
                  <a:spLocks noChangeShapeType="1"/>
                </p:cNvSpPr>
                <p:nvPr/>
              </p:nvSpPr>
              <p:spPr bwMode="auto">
                <a:xfrm>
                  <a:off x="732" y="2309"/>
                  <a:ext cx="1" cy="1"/>
                </a:xfrm>
                <a:prstGeom prst="line">
                  <a:avLst/>
                </a:prstGeom>
                <a:noFill/>
                <a:ln w="1588">
                  <a:solidFill>
                    <a:srgbClr val="000000"/>
                  </a:solidFill>
                  <a:round/>
                  <a:headEnd/>
                  <a:tailEnd/>
                </a:ln>
              </p:spPr>
              <p:txBody>
                <a:bodyPr/>
                <a:lstStyle/>
                <a:p>
                  <a:endParaRPr lang="en-US"/>
                </a:p>
              </p:txBody>
            </p:sp>
            <p:sp>
              <p:nvSpPr>
                <p:cNvPr id="98070" name="Line 979"/>
                <p:cNvSpPr>
                  <a:spLocks noChangeShapeType="1"/>
                </p:cNvSpPr>
                <p:nvPr/>
              </p:nvSpPr>
              <p:spPr bwMode="auto">
                <a:xfrm>
                  <a:off x="733" y="2309"/>
                  <a:ext cx="2" cy="1"/>
                </a:xfrm>
                <a:prstGeom prst="line">
                  <a:avLst/>
                </a:prstGeom>
                <a:noFill/>
                <a:ln w="1588">
                  <a:solidFill>
                    <a:srgbClr val="000000"/>
                  </a:solidFill>
                  <a:round/>
                  <a:headEnd/>
                  <a:tailEnd/>
                </a:ln>
              </p:spPr>
              <p:txBody>
                <a:bodyPr/>
                <a:lstStyle/>
                <a:p>
                  <a:endParaRPr lang="en-US"/>
                </a:p>
              </p:txBody>
            </p:sp>
            <p:sp>
              <p:nvSpPr>
                <p:cNvPr id="98071" name="Line 980"/>
                <p:cNvSpPr>
                  <a:spLocks noChangeShapeType="1"/>
                </p:cNvSpPr>
                <p:nvPr/>
              </p:nvSpPr>
              <p:spPr bwMode="auto">
                <a:xfrm>
                  <a:off x="735" y="2309"/>
                  <a:ext cx="1" cy="1"/>
                </a:xfrm>
                <a:prstGeom prst="line">
                  <a:avLst/>
                </a:prstGeom>
                <a:noFill/>
                <a:ln w="1588">
                  <a:solidFill>
                    <a:srgbClr val="000000"/>
                  </a:solidFill>
                  <a:round/>
                  <a:headEnd/>
                  <a:tailEnd/>
                </a:ln>
              </p:spPr>
              <p:txBody>
                <a:bodyPr/>
                <a:lstStyle/>
                <a:p>
                  <a:endParaRPr lang="en-US"/>
                </a:p>
              </p:txBody>
            </p:sp>
            <p:sp>
              <p:nvSpPr>
                <p:cNvPr id="98072" name="Line 981"/>
                <p:cNvSpPr>
                  <a:spLocks noChangeShapeType="1"/>
                </p:cNvSpPr>
                <p:nvPr/>
              </p:nvSpPr>
              <p:spPr bwMode="auto">
                <a:xfrm>
                  <a:off x="736" y="2309"/>
                  <a:ext cx="1" cy="1"/>
                </a:xfrm>
                <a:prstGeom prst="line">
                  <a:avLst/>
                </a:prstGeom>
                <a:noFill/>
                <a:ln w="1588">
                  <a:solidFill>
                    <a:srgbClr val="000000"/>
                  </a:solidFill>
                  <a:round/>
                  <a:headEnd/>
                  <a:tailEnd/>
                </a:ln>
              </p:spPr>
              <p:txBody>
                <a:bodyPr/>
                <a:lstStyle/>
                <a:p>
                  <a:endParaRPr lang="en-US"/>
                </a:p>
              </p:txBody>
            </p:sp>
            <p:sp>
              <p:nvSpPr>
                <p:cNvPr id="98073" name="Line 982"/>
                <p:cNvSpPr>
                  <a:spLocks noChangeShapeType="1"/>
                </p:cNvSpPr>
                <p:nvPr/>
              </p:nvSpPr>
              <p:spPr bwMode="auto">
                <a:xfrm>
                  <a:off x="737" y="2309"/>
                  <a:ext cx="3" cy="1"/>
                </a:xfrm>
                <a:prstGeom prst="line">
                  <a:avLst/>
                </a:prstGeom>
                <a:noFill/>
                <a:ln w="1588">
                  <a:solidFill>
                    <a:srgbClr val="000000"/>
                  </a:solidFill>
                  <a:round/>
                  <a:headEnd/>
                  <a:tailEnd/>
                </a:ln>
              </p:spPr>
              <p:txBody>
                <a:bodyPr/>
                <a:lstStyle/>
                <a:p>
                  <a:endParaRPr lang="en-US"/>
                </a:p>
              </p:txBody>
            </p:sp>
            <p:sp>
              <p:nvSpPr>
                <p:cNvPr id="98074" name="Line 983"/>
                <p:cNvSpPr>
                  <a:spLocks noChangeShapeType="1"/>
                </p:cNvSpPr>
                <p:nvPr/>
              </p:nvSpPr>
              <p:spPr bwMode="auto">
                <a:xfrm>
                  <a:off x="740" y="2309"/>
                  <a:ext cx="1" cy="1"/>
                </a:xfrm>
                <a:prstGeom prst="line">
                  <a:avLst/>
                </a:prstGeom>
                <a:noFill/>
                <a:ln w="1588">
                  <a:solidFill>
                    <a:srgbClr val="000000"/>
                  </a:solidFill>
                  <a:round/>
                  <a:headEnd/>
                  <a:tailEnd/>
                </a:ln>
              </p:spPr>
              <p:txBody>
                <a:bodyPr/>
                <a:lstStyle/>
                <a:p>
                  <a:endParaRPr lang="en-US"/>
                </a:p>
              </p:txBody>
            </p:sp>
            <p:sp>
              <p:nvSpPr>
                <p:cNvPr id="98075" name="Line 984"/>
                <p:cNvSpPr>
                  <a:spLocks noChangeShapeType="1"/>
                </p:cNvSpPr>
                <p:nvPr/>
              </p:nvSpPr>
              <p:spPr bwMode="auto">
                <a:xfrm>
                  <a:off x="741" y="2309"/>
                  <a:ext cx="2" cy="1"/>
                </a:xfrm>
                <a:prstGeom prst="line">
                  <a:avLst/>
                </a:prstGeom>
                <a:noFill/>
                <a:ln w="1588">
                  <a:solidFill>
                    <a:srgbClr val="000000"/>
                  </a:solidFill>
                  <a:round/>
                  <a:headEnd/>
                  <a:tailEnd/>
                </a:ln>
              </p:spPr>
              <p:txBody>
                <a:bodyPr/>
                <a:lstStyle/>
                <a:p>
                  <a:endParaRPr lang="en-US"/>
                </a:p>
              </p:txBody>
            </p:sp>
            <p:sp>
              <p:nvSpPr>
                <p:cNvPr id="98076" name="Line 985"/>
                <p:cNvSpPr>
                  <a:spLocks noChangeShapeType="1"/>
                </p:cNvSpPr>
                <p:nvPr/>
              </p:nvSpPr>
              <p:spPr bwMode="auto">
                <a:xfrm>
                  <a:off x="743" y="2309"/>
                  <a:ext cx="1" cy="1"/>
                </a:xfrm>
                <a:prstGeom prst="line">
                  <a:avLst/>
                </a:prstGeom>
                <a:noFill/>
                <a:ln w="1588">
                  <a:solidFill>
                    <a:srgbClr val="000000"/>
                  </a:solidFill>
                  <a:round/>
                  <a:headEnd/>
                  <a:tailEnd/>
                </a:ln>
              </p:spPr>
              <p:txBody>
                <a:bodyPr/>
                <a:lstStyle/>
                <a:p>
                  <a:endParaRPr lang="en-US"/>
                </a:p>
              </p:txBody>
            </p:sp>
            <p:sp>
              <p:nvSpPr>
                <p:cNvPr id="98077" name="Line 986"/>
                <p:cNvSpPr>
                  <a:spLocks noChangeShapeType="1"/>
                </p:cNvSpPr>
                <p:nvPr/>
              </p:nvSpPr>
              <p:spPr bwMode="auto">
                <a:xfrm>
                  <a:off x="744" y="2309"/>
                  <a:ext cx="1" cy="1"/>
                </a:xfrm>
                <a:prstGeom prst="line">
                  <a:avLst/>
                </a:prstGeom>
                <a:noFill/>
                <a:ln w="1588">
                  <a:solidFill>
                    <a:srgbClr val="000000"/>
                  </a:solidFill>
                  <a:round/>
                  <a:headEnd/>
                  <a:tailEnd/>
                </a:ln>
              </p:spPr>
              <p:txBody>
                <a:bodyPr/>
                <a:lstStyle/>
                <a:p>
                  <a:endParaRPr lang="en-US"/>
                </a:p>
              </p:txBody>
            </p:sp>
            <p:sp>
              <p:nvSpPr>
                <p:cNvPr id="98078" name="Line 987"/>
                <p:cNvSpPr>
                  <a:spLocks noChangeShapeType="1"/>
                </p:cNvSpPr>
                <p:nvPr/>
              </p:nvSpPr>
              <p:spPr bwMode="auto">
                <a:xfrm>
                  <a:off x="745" y="2309"/>
                  <a:ext cx="2" cy="1"/>
                </a:xfrm>
                <a:prstGeom prst="line">
                  <a:avLst/>
                </a:prstGeom>
                <a:noFill/>
                <a:ln w="1588">
                  <a:solidFill>
                    <a:srgbClr val="000000"/>
                  </a:solidFill>
                  <a:round/>
                  <a:headEnd/>
                  <a:tailEnd/>
                </a:ln>
              </p:spPr>
              <p:txBody>
                <a:bodyPr/>
                <a:lstStyle/>
                <a:p>
                  <a:endParaRPr lang="en-US"/>
                </a:p>
              </p:txBody>
            </p:sp>
            <p:sp>
              <p:nvSpPr>
                <p:cNvPr id="98079" name="Line 988"/>
                <p:cNvSpPr>
                  <a:spLocks noChangeShapeType="1"/>
                </p:cNvSpPr>
                <p:nvPr/>
              </p:nvSpPr>
              <p:spPr bwMode="auto">
                <a:xfrm>
                  <a:off x="747" y="2309"/>
                  <a:ext cx="1" cy="1"/>
                </a:xfrm>
                <a:prstGeom prst="line">
                  <a:avLst/>
                </a:prstGeom>
                <a:noFill/>
                <a:ln w="1588">
                  <a:solidFill>
                    <a:srgbClr val="000000"/>
                  </a:solidFill>
                  <a:round/>
                  <a:headEnd/>
                  <a:tailEnd/>
                </a:ln>
              </p:spPr>
              <p:txBody>
                <a:bodyPr/>
                <a:lstStyle/>
                <a:p>
                  <a:endParaRPr lang="en-US"/>
                </a:p>
              </p:txBody>
            </p:sp>
            <p:sp>
              <p:nvSpPr>
                <p:cNvPr id="98080" name="Line 989"/>
                <p:cNvSpPr>
                  <a:spLocks noChangeShapeType="1"/>
                </p:cNvSpPr>
                <p:nvPr/>
              </p:nvSpPr>
              <p:spPr bwMode="auto">
                <a:xfrm>
                  <a:off x="748" y="2309"/>
                  <a:ext cx="3" cy="1"/>
                </a:xfrm>
                <a:prstGeom prst="line">
                  <a:avLst/>
                </a:prstGeom>
                <a:noFill/>
                <a:ln w="1588">
                  <a:solidFill>
                    <a:srgbClr val="000000"/>
                  </a:solidFill>
                  <a:round/>
                  <a:headEnd/>
                  <a:tailEnd/>
                </a:ln>
              </p:spPr>
              <p:txBody>
                <a:bodyPr/>
                <a:lstStyle/>
                <a:p>
                  <a:endParaRPr lang="en-US"/>
                </a:p>
              </p:txBody>
            </p:sp>
            <p:sp>
              <p:nvSpPr>
                <p:cNvPr id="98081" name="Line 990"/>
                <p:cNvSpPr>
                  <a:spLocks noChangeShapeType="1"/>
                </p:cNvSpPr>
                <p:nvPr/>
              </p:nvSpPr>
              <p:spPr bwMode="auto">
                <a:xfrm>
                  <a:off x="751" y="2309"/>
                  <a:ext cx="1" cy="1"/>
                </a:xfrm>
                <a:prstGeom prst="line">
                  <a:avLst/>
                </a:prstGeom>
                <a:noFill/>
                <a:ln w="1588">
                  <a:solidFill>
                    <a:srgbClr val="000000"/>
                  </a:solidFill>
                  <a:round/>
                  <a:headEnd/>
                  <a:tailEnd/>
                </a:ln>
              </p:spPr>
              <p:txBody>
                <a:bodyPr/>
                <a:lstStyle/>
                <a:p>
                  <a:endParaRPr lang="en-US"/>
                </a:p>
              </p:txBody>
            </p:sp>
            <p:sp>
              <p:nvSpPr>
                <p:cNvPr id="98082" name="Line 991"/>
                <p:cNvSpPr>
                  <a:spLocks noChangeShapeType="1"/>
                </p:cNvSpPr>
                <p:nvPr/>
              </p:nvSpPr>
              <p:spPr bwMode="auto">
                <a:xfrm>
                  <a:off x="752" y="2309"/>
                  <a:ext cx="2" cy="1"/>
                </a:xfrm>
                <a:prstGeom prst="line">
                  <a:avLst/>
                </a:prstGeom>
                <a:noFill/>
                <a:ln w="1588">
                  <a:solidFill>
                    <a:srgbClr val="000000"/>
                  </a:solidFill>
                  <a:round/>
                  <a:headEnd/>
                  <a:tailEnd/>
                </a:ln>
              </p:spPr>
              <p:txBody>
                <a:bodyPr/>
                <a:lstStyle/>
                <a:p>
                  <a:endParaRPr lang="en-US"/>
                </a:p>
              </p:txBody>
            </p:sp>
            <p:sp>
              <p:nvSpPr>
                <p:cNvPr id="98083" name="Line 992"/>
                <p:cNvSpPr>
                  <a:spLocks noChangeShapeType="1"/>
                </p:cNvSpPr>
                <p:nvPr/>
              </p:nvSpPr>
              <p:spPr bwMode="auto">
                <a:xfrm>
                  <a:off x="754" y="2309"/>
                  <a:ext cx="1" cy="1"/>
                </a:xfrm>
                <a:prstGeom prst="line">
                  <a:avLst/>
                </a:prstGeom>
                <a:noFill/>
                <a:ln w="1588">
                  <a:solidFill>
                    <a:srgbClr val="000000"/>
                  </a:solidFill>
                  <a:round/>
                  <a:headEnd/>
                  <a:tailEnd/>
                </a:ln>
              </p:spPr>
              <p:txBody>
                <a:bodyPr/>
                <a:lstStyle/>
                <a:p>
                  <a:endParaRPr lang="en-US"/>
                </a:p>
              </p:txBody>
            </p:sp>
            <p:sp>
              <p:nvSpPr>
                <p:cNvPr id="98084" name="Line 993"/>
                <p:cNvSpPr>
                  <a:spLocks noChangeShapeType="1"/>
                </p:cNvSpPr>
                <p:nvPr/>
              </p:nvSpPr>
              <p:spPr bwMode="auto">
                <a:xfrm>
                  <a:off x="755" y="2309"/>
                  <a:ext cx="1" cy="1"/>
                </a:xfrm>
                <a:prstGeom prst="line">
                  <a:avLst/>
                </a:prstGeom>
                <a:noFill/>
                <a:ln w="1588">
                  <a:solidFill>
                    <a:srgbClr val="000000"/>
                  </a:solidFill>
                  <a:round/>
                  <a:headEnd/>
                  <a:tailEnd/>
                </a:ln>
              </p:spPr>
              <p:txBody>
                <a:bodyPr/>
                <a:lstStyle/>
                <a:p>
                  <a:endParaRPr lang="en-US"/>
                </a:p>
              </p:txBody>
            </p:sp>
            <p:sp>
              <p:nvSpPr>
                <p:cNvPr id="98085" name="Line 994"/>
                <p:cNvSpPr>
                  <a:spLocks noChangeShapeType="1"/>
                </p:cNvSpPr>
                <p:nvPr/>
              </p:nvSpPr>
              <p:spPr bwMode="auto">
                <a:xfrm>
                  <a:off x="756" y="2309"/>
                  <a:ext cx="2" cy="1"/>
                </a:xfrm>
                <a:prstGeom prst="line">
                  <a:avLst/>
                </a:prstGeom>
                <a:noFill/>
                <a:ln w="1588">
                  <a:solidFill>
                    <a:srgbClr val="000000"/>
                  </a:solidFill>
                  <a:round/>
                  <a:headEnd/>
                  <a:tailEnd/>
                </a:ln>
              </p:spPr>
              <p:txBody>
                <a:bodyPr/>
                <a:lstStyle/>
                <a:p>
                  <a:endParaRPr lang="en-US"/>
                </a:p>
              </p:txBody>
            </p:sp>
            <p:sp>
              <p:nvSpPr>
                <p:cNvPr id="98086" name="Line 995"/>
                <p:cNvSpPr>
                  <a:spLocks noChangeShapeType="1"/>
                </p:cNvSpPr>
                <p:nvPr/>
              </p:nvSpPr>
              <p:spPr bwMode="auto">
                <a:xfrm>
                  <a:off x="758" y="2309"/>
                  <a:ext cx="2" cy="1"/>
                </a:xfrm>
                <a:prstGeom prst="line">
                  <a:avLst/>
                </a:prstGeom>
                <a:noFill/>
                <a:ln w="1588">
                  <a:solidFill>
                    <a:srgbClr val="000000"/>
                  </a:solidFill>
                  <a:round/>
                  <a:headEnd/>
                  <a:tailEnd/>
                </a:ln>
              </p:spPr>
              <p:txBody>
                <a:bodyPr/>
                <a:lstStyle/>
                <a:p>
                  <a:endParaRPr lang="en-US"/>
                </a:p>
              </p:txBody>
            </p:sp>
            <p:sp>
              <p:nvSpPr>
                <p:cNvPr id="98087" name="Line 996"/>
                <p:cNvSpPr>
                  <a:spLocks noChangeShapeType="1"/>
                </p:cNvSpPr>
                <p:nvPr/>
              </p:nvSpPr>
              <p:spPr bwMode="auto">
                <a:xfrm>
                  <a:off x="760" y="2309"/>
                  <a:ext cx="2" cy="1"/>
                </a:xfrm>
                <a:prstGeom prst="line">
                  <a:avLst/>
                </a:prstGeom>
                <a:noFill/>
                <a:ln w="1588">
                  <a:solidFill>
                    <a:srgbClr val="000000"/>
                  </a:solidFill>
                  <a:round/>
                  <a:headEnd/>
                  <a:tailEnd/>
                </a:ln>
              </p:spPr>
              <p:txBody>
                <a:bodyPr/>
                <a:lstStyle/>
                <a:p>
                  <a:endParaRPr lang="en-US"/>
                </a:p>
              </p:txBody>
            </p:sp>
            <p:sp>
              <p:nvSpPr>
                <p:cNvPr id="98088" name="Line 997"/>
                <p:cNvSpPr>
                  <a:spLocks noChangeShapeType="1"/>
                </p:cNvSpPr>
                <p:nvPr/>
              </p:nvSpPr>
              <p:spPr bwMode="auto">
                <a:xfrm>
                  <a:off x="762" y="2309"/>
                  <a:ext cx="1" cy="1"/>
                </a:xfrm>
                <a:prstGeom prst="line">
                  <a:avLst/>
                </a:prstGeom>
                <a:noFill/>
                <a:ln w="1588">
                  <a:solidFill>
                    <a:srgbClr val="000000"/>
                  </a:solidFill>
                  <a:round/>
                  <a:headEnd/>
                  <a:tailEnd/>
                </a:ln>
              </p:spPr>
              <p:txBody>
                <a:bodyPr/>
                <a:lstStyle/>
                <a:p>
                  <a:endParaRPr lang="en-US"/>
                </a:p>
              </p:txBody>
            </p:sp>
            <p:sp>
              <p:nvSpPr>
                <p:cNvPr id="98089" name="Line 998"/>
                <p:cNvSpPr>
                  <a:spLocks noChangeShapeType="1"/>
                </p:cNvSpPr>
                <p:nvPr/>
              </p:nvSpPr>
              <p:spPr bwMode="auto">
                <a:xfrm>
                  <a:off x="763" y="2309"/>
                  <a:ext cx="2" cy="1"/>
                </a:xfrm>
                <a:prstGeom prst="line">
                  <a:avLst/>
                </a:prstGeom>
                <a:noFill/>
                <a:ln w="1588">
                  <a:solidFill>
                    <a:srgbClr val="000000"/>
                  </a:solidFill>
                  <a:round/>
                  <a:headEnd/>
                  <a:tailEnd/>
                </a:ln>
              </p:spPr>
              <p:txBody>
                <a:bodyPr/>
                <a:lstStyle/>
                <a:p>
                  <a:endParaRPr lang="en-US"/>
                </a:p>
              </p:txBody>
            </p:sp>
            <p:sp>
              <p:nvSpPr>
                <p:cNvPr id="98090" name="Line 999"/>
                <p:cNvSpPr>
                  <a:spLocks noChangeShapeType="1"/>
                </p:cNvSpPr>
                <p:nvPr/>
              </p:nvSpPr>
              <p:spPr bwMode="auto">
                <a:xfrm>
                  <a:off x="765" y="2309"/>
                  <a:ext cx="1" cy="1"/>
                </a:xfrm>
                <a:prstGeom prst="line">
                  <a:avLst/>
                </a:prstGeom>
                <a:noFill/>
                <a:ln w="1588">
                  <a:solidFill>
                    <a:srgbClr val="000000"/>
                  </a:solidFill>
                  <a:round/>
                  <a:headEnd/>
                  <a:tailEnd/>
                </a:ln>
              </p:spPr>
              <p:txBody>
                <a:bodyPr/>
                <a:lstStyle/>
                <a:p>
                  <a:endParaRPr lang="en-US"/>
                </a:p>
              </p:txBody>
            </p:sp>
            <p:sp>
              <p:nvSpPr>
                <p:cNvPr id="98091" name="Line 1000"/>
                <p:cNvSpPr>
                  <a:spLocks noChangeShapeType="1"/>
                </p:cNvSpPr>
                <p:nvPr/>
              </p:nvSpPr>
              <p:spPr bwMode="auto">
                <a:xfrm>
                  <a:off x="766" y="2309"/>
                  <a:ext cx="1" cy="1"/>
                </a:xfrm>
                <a:prstGeom prst="line">
                  <a:avLst/>
                </a:prstGeom>
                <a:noFill/>
                <a:ln w="1588">
                  <a:solidFill>
                    <a:srgbClr val="000000"/>
                  </a:solidFill>
                  <a:round/>
                  <a:headEnd/>
                  <a:tailEnd/>
                </a:ln>
              </p:spPr>
              <p:txBody>
                <a:bodyPr/>
                <a:lstStyle/>
                <a:p>
                  <a:endParaRPr lang="en-US"/>
                </a:p>
              </p:txBody>
            </p:sp>
            <p:sp>
              <p:nvSpPr>
                <p:cNvPr id="98092" name="Line 1001"/>
                <p:cNvSpPr>
                  <a:spLocks noChangeShapeType="1"/>
                </p:cNvSpPr>
                <p:nvPr/>
              </p:nvSpPr>
              <p:spPr bwMode="auto">
                <a:xfrm>
                  <a:off x="767" y="2309"/>
                  <a:ext cx="2" cy="1"/>
                </a:xfrm>
                <a:prstGeom prst="line">
                  <a:avLst/>
                </a:prstGeom>
                <a:noFill/>
                <a:ln w="1588">
                  <a:solidFill>
                    <a:srgbClr val="000000"/>
                  </a:solidFill>
                  <a:round/>
                  <a:headEnd/>
                  <a:tailEnd/>
                </a:ln>
              </p:spPr>
              <p:txBody>
                <a:bodyPr/>
                <a:lstStyle/>
                <a:p>
                  <a:endParaRPr lang="en-US"/>
                </a:p>
              </p:txBody>
            </p:sp>
            <p:sp>
              <p:nvSpPr>
                <p:cNvPr id="98093" name="Line 1002"/>
                <p:cNvSpPr>
                  <a:spLocks noChangeShapeType="1"/>
                </p:cNvSpPr>
                <p:nvPr/>
              </p:nvSpPr>
              <p:spPr bwMode="auto">
                <a:xfrm>
                  <a:off x="769" y="2309"/>
                  <a:ext cx="2" cy="1"/>
                </a:xfrm>
                <a:prstGeom prst="line">
                  <a:avLst/>
                </a:prstGeom>
                <a:noFill/>
                <a:ln w="1588">
                  <a:solidFill>
                    <a:srgbClr val="000000"/>
                  </a:solidFill>
                  <a:round/>
                  <a:headEnd/>
                  <a:tailEnd/>
                </a:ln>
              </p:spPr>
              <p:txBody>
                <a:bodyPr/>
                <a:lstStyle/>
                <a:p>
                  <a:endParaRPr lang="en-US"/>
                </a:p>
              </p:txBody>
            </p:sp>
            <p:sp>
              <p:nvSpPr>
                <p:cNvPr id="98094" name="Line 1003"/>
                <p:cNvSpPr>
                  <a:spLocks noChangeShapeType="1"/>
                </p:cNvSpPr>
                <p:nvPr/>
              </p:nvSpPr>
              <p:spPr bwMode="auto">
                <a:xfrm>
                  <a:off x="771" y="2309"/>
                  <a:ext cx="2" cy="1"/>
                </a:xfrm>
                <a:prstGeom prst="line">
                  <a:avLst/>
                </a:prstGeom>
                <a:noFill/>
                <a:ln w="1588">
                  <a:solidFill>
                    <a:srgbClr val="000000"/>
                  </a:solidFill>
                  <a:round/>
                  <a:headEnd/>
                  <a:tailEnd/>
                </a:ln>
              </p:spPr>
              <p:txBody>
                <a:bodyPr/>
                <a:lstStyle/>
                <a:p>
                  <a:endParaRPr lang="en-US"/>
                </a:p>
              </p:txBody>
            </p:sp>
            <p:sp>
              <p:nvSpPr>
                <p:cNvPr id="98095" name="Line 1004"/>
                <p:cNvSpPr>
                  <a:spLocks noChangeShapeType="1"/>
                </p:cNvSpPr>
                <p:nvPr/>
              </p:nvSpPr>
              <p:spPr bwMode="auto">
                <a:xfrm>
                  <a:off x="773" y="2309"/>
                  <a:ext cx="1" cy="1"/>
                </a:xfrm>
                <a:prstGeom prst="line">
                  <a:avLst/>
                </a:prstGeom>
                <a:noFill/>
                <a:ln w="1588">
                  <a:solidFill>
                    <a:srgbClr val="000000"/>
                  </a:solidFill>
                  <a:round/>
                  <a:headEnd/>
                  <a:tailEnd/>
                </a:ln>
              </p:spPr>
              <p:txBody>
                <a:bodyPr/>
                <a:lstStyle/>
                <a:p>
                  <a:endParaRPr lang="en-US"/>
                </a:p>
              </p:txBody>
            </p:sp>
            <p:sp>
              <p:nvSpPr>
                <p:cNvPr id="98096" name="Line 1005"/>
                <p:cNvSpPr>
                  <a:spLocks noChangeShapeType="1"/>
                </p:cNvSpPr>
                <p:nvPr/>
              </p:nvSpPr>
              <p:spPr bwMode="auto">
                <a:xfrm>
                  <a:off x="774" y="2309"/>
                  <a:ext cx="1" cy="1"/>
                </a:xfrm>
                <a:prstGeom prst="line">
                  <a:avLst/>
                </a:prstGeom>
                <a:noFill/>
                <a:ln w="1588">
                  <a:solidFill>
                    <a:srgbClr val="000000"/>
                  </a:solidFill>
                  <a:round/>
                  <a:headEnd/>
                  <a:tailEnd/>
                </a:ln>
              </p:spPr>
              <p:txBody>
                <a:bodyPr/>
                <a:lstStyle/>
                <a:p>
                  <a:endParaRPr lang="en-US"/>
                </a:p>
              </p:txBody>
            </p:sp>
            <p:sp>
              <p:nvSpPr>
                <p:cNvPr id="98097" name="Line 1006"/>
                <p:cNvSpPr>
                  <a:spLocks noChangeShapeType="1"/>
                </p:cNvSpPr>
                <p:nvPr/>
              </p:nvSpPr>
              <p:spPr bwMode="auto">
                <a:xfrm>
                  <a:off x="775" y="2309"/>
                  <a:ext cx="2" cy="1"/>
                </a:xfrm>
                <a:prstGeom prst="line">
                  <a:avLst/>
                </a:prstGeom>
                <a:noFill/>
                <a:ln w="1588">
                  <a:solidFill>
                    <a:srgbClr val="000000"/>
                  </a:solidFill>
                  <a:round/>
                  <a:headEnd/>
                  <a:tailEnd/>
                </a:ln>
              </p:spPr>
              <p:txBody>
                <a:bodyPr/>
                <a:lstStyle/>
                <a:p>
                  <a:endParaRPr lang="en-US"/>
                </a:p>
              </p:txBody>
            </p:sp>
            <p:sp>
              <p:nvSpPr>
                <p:cNvPr id="98098" name="Line 1007"/>
                <p:cNvSpPr>
                  <a:spLocks noChangeShapeType="1"/>
                </p:cNvSpPr>
                <p:nvPr/>
              </p:nvSpPr>
              <p:spPr bwMode="auto">
                <a:xfrm>
                  <a:off x="777" y="2309"/>
                  <a:ext cx="1" cy="1"/>
                </a:xfrm>
                <a:prstGeom prst="line">
                  <a:avLst/>
                </a:prstGeom>
                <a:noFill/>
                <a:ln w="1588">
                  <a:solidFill>
                    <a:srgbClr val="000000"/>
                  </a:solidFill>
                  <a:round/>
                  <a:headEnd/>
                  <a:tailEnd/>
                </a:ln>
              </p:spPr>
              <p:txBody>
                <a:bodyPr/>
                <a:lstStyle/>
                <a:p>
                  <a:endParaRPr lang="en-US"/>
                </a:p>
              </p:txBody>
            </p:sp>
            <p:sp>
              <p:nvSpPr>
                <p:cNvPr id="98099" name="Line 1008"/>
                <p:cNvSpPr>
                  <a:spLocks noChangeShapeType="1"/>
                </p:cNvSpPr>
                <p:nvPr/>
              </p:nvSpPr>
              <p:spPr bwMode="auto">
                <a:xfrm>
                  <a:off x="778" y="2309"/>
                  <a:ext cx="3" cy="1"/>
                </a:xfrm>
                <a:prstGeom prst="line">
                  <a:avLst/>
                </a:prstGeom>
                <a:noFill/>
                <a:ln w="1588">
                  <a:solidFill>
                    <a:srgbClr val="000000"/>
                  </a:solidFill>
                  <a:round/>
                  <a:headEnd/>
                  <a:tailEnd/>
                </a:ln>
              </p:spPr>
              <p:txBody>
                <a:bodyPr/>
                <a:lstStyle/>
                <a:p>
                  <a:endParaRPr lang="en-US"/>
                </a:p>
              </p:txBody>
            </p:sp>
            <p:sp>
              <p:nvSpPr>
                <p:cNvPr id="98100" name="Line 1009"/>
                <p:cNvSpPr>
                  <a:spLocks noChangeShapeType="1"/>
                </p:cNvSpPr>
                <p:nvPr/>
              </p:nvSpPr>
              <p:spPr bwMode="auto">
                <a:xfrm>
                  <a:off x="781" y="2309"/>
                  <a:ext cx="1" cy="1"/>
                </a:xfrm>
                <a:prstGeom prst="line">
                  <a:avLst/>
                </a:prstGeom>
                <a:noFill/>
                <a:ln w="1588">
                  <a:solidFill>
                    <a:srgbClr val="000000"/>
                  </a:solidFill>
                  <a:round/>
                  <a:headEnd/>
                  <a:tailEnd/>
                </a:ln>
              </p:spPr>
              <p:txBody>
                <a:bodyPr/>
                <a:lstStyle/>
                <a:p>
                  <a:endParaRPr lang="en-US"/>
                </a:p>
              </p:txBody>
            </p:sp>
            <p:sp>
              <p:nvSpPr>
                <p:cNvPr id="98101" name="Line 1010"/>
                <p:cNvSpPr>
                  <a:spLocks noChangeShapeType="1"/>
                </p:cNvSpPr>
                <p:nvPr/>
              </p:nvSpPr>
              <p:spPr bwMode="auto">
                <a:xfrm>
                  <a:off x="782" y="2309"/>
                  <a:ext cx="2" cy="1"/>
                </a:xfrm>
                <a:prstGeom prst="line">
                  <a:avLst/>
                </a:prstGeom>
                <a:noFill/>
                <a:ln w="1588">
                  <a:solidFill>
                    <a:srgbClr val="000000"/>
                  </a:solidFill>
                  <a:round/>
                  <a:headEnd/>
                  <a:tailEnd/>
                </a:ln>
              </p:spPr>
              <p:txBody>
                <a:bodyPr/>
                <a:lstStyle/>
                <a:p>
                  <a:endParaRPr lang="en-US"/>
                </a:p>
              </p:txBody>
            </p:sp>
            <p:sp>
              <p:nvSpPr>
                <p:cNvPr id="98102" name="Line 1011"/>
                <p:cNvSpPr>
                  <a:spLocks noChangeShapeType="1"/>
                </p:cNvSpPr>
                <p:nvPr/>
              </p:nvSpPr>
              <p:spPr bwMode="auto">
                <a:xfrm>
                  <a:off x="784" y="2309"/>
                  <a:ext cx="1" cy="1"/>
                </a:xfrm>
                <a:prstGeom prst="line">
                  <a:avLst/>
                </a:prstGeom>
                <a:noFill/>
                <a:ln w="1588">
                  <a:solidFill>
                    <a:srgbClr val="000000"/>
                  </a:solidFill>
                  <a:round/>
                  <a:headEnd/>
                  <a:tailEnd/>
                </a:ln>
              </p:spPr>
              <p:txBody>
                <a:bodyPr/>
                <a:lstStyle/>
                <a:p>
                  <a:endParaRPr lang="en-US"/>
                </a:p>
              </p:txBody>
            </p:sp>
            <p:sp>
              <p:nvSpPr>
                <p:cNvPr id="98103" name="Line 1012"/>
                <p:cNvSpPr>
                  <a:spLocks noChangeShapeType="1"/>
                </p:cNvSpPr>
                <p:nvPr/>
              </p:nvSpPr>
              <p:spPr bwMode="auto">
                <a:xfrm>
                  <a:off x="785" y="2309"/>
                  <a:ext cx="1" cy="1"/>
                </a:xfrm>
                <a:prstGeom prst="line">
                  <a:avLst/>
                </a:prstGeom>
                <a:noFill/>
                <a:ln w="1588">
                  <a:solidFill>
                    <a:srgbClr val="000000"/>
                  </a:solidFill>
                  <a:round/>
                  <a:headEnd/>
                  <a:tailEnd/>
                </a:ln>
              </p:spPr>
              <p:txBody>
                <a:bodyPr/>
                <a:lstStyle/>
                <a:p>
                  <a:endParaRPr lang="en-US"/>
                </a:p>
              </p:txBody>
            </p:sp>
            <p:sp>
              <p:nvSpPr>
                <p:cNvPr id="98104" name="Line 1013"/>
                <p:cNvSpPr>
                  <a:spLocks noChangeShapeType="1"/>
                </p:cNvSpPr>
                <p:nvPr/>
              </p:nvSpPr>
              <p:spPr bwMode="auto">
                <a:xfrm>
                  <a:off x="786" y="2309"/>
                  <a:ext cx="2" cy="1"/>
                </a:xfrm>
                <a:prstGeom prst="line">
                  <a:avLst/>
                </a:prstGeom>
                <a:noFill/>
                <a:ln w="1588">
                  <a:solidFill>
                    <a:srgbClr val="000000"/>
                  </a:solidFill>
                  <a:round/>
                  <a:headEnd/>
                  <a:tailEnd/>
                </a:ln>
              </p:spPr>
              <p:txBody>
                <a:bodyPr/>
                <a:lstStyle/>
                <a:p>
                  <a:endParaRPr lang="en-US"/>
                </a:p>
              </p:txBody>
            </p:sp>
            <p:sp>
              <p:nvSpPr>
                <p:cNvPr id="98105" name="Line 1014"/>
                <p:cNvSpPr>
                  <a:spLocks noChangeShapeType="1"/>
                </p:cNvSpPr>
                <p:nvPr/>
              </p:nvSpPr>
              <p:spPr bwMode="auto">
                <a:xfrm>
                  <a:off x="788" y="2309"/>
                  <a:ext cx="1" cy="1"/>
                </a:xfrm>
                <a:prstGeom prst="line">
                  <a:avLst/>
                </a:prstGeom>
                <a:noFill/>
                <a:ln w="1588">
                  <a:solidFill>
                    <a:srgbClr val="000000"/>
                  </a:solidFill>
                  <a:round/>
                  <a:headEnd/>
                  <a:tailEnd/>
                </a:ln>
              </p:spPr>
              <p:txBody>
                <a:bodyPr/>
                <a:lstStyle/>
                <a:p>
                  <a:endParaRPr lang="en-US"/>
                </a:p>
              </p:txBody>
            </p:sp>
            <p:sp>
              <p:nvSpPr>
                <p:cNvPr id="98106" name="Line 1015"/>
                <p:cNvSpPr>
                  <a:spLocks noChangeShapeType="1"/>
                </p:cNvSpPr>
                <p:nvPr/>
              </p:nvSpPr>
              <p:spPr bwMode="auto">
                <a:xfrm>
                  <a:off x="789" y="2309"/>
                  <a:ext cx="3" cy="1"/>
                </a:xfrm>
                <a:prstGeom prst="line">
                  <a:avLst/>
                </a:prstGeom>
                <a:noFill/>
                <a:ln w="1588">
                  <a:solidFill>
                    <a:srgbClr val="000000"/>
                  </a:solidFill>
                  <a:round/>
                  <a:headEnd/>
                  <a:tailEnd/>
                </a:ln>
              </p:spPr>
              <p:txBody>
                <a:bodyPr/>
                <a:lstStyle/>
                <a:p>
                  <a:endParaRPr lang="en-US"/>
                </a:p>
              </p:txBody>
            </p:sp>
            <p:sp>
              <p:nvSpPr>
                <p:cNvPr id="98107" name="Line 1016"/>
                <p:cNvSpPr>
                  <a:spLocks noChangeShapeType="1"/>
                </p:cNvSpPr>
                <p:nvPr/>
              </p:nvSpPr>
              <p:spPr bwMode="auto">
                <a:xfrm>
                  <a:off x="792" y="2309"/>
                  <a:ext cx="1" cy="1"/>
                </a:xfrm>
                <a:prstGeom prst="line">
                  <a:avLst/>
                </a:prstGeom>
                <a:noFill/>
                <a:ln w="1588">
                  <a:solidFill>
                    <a:srgbClr val="000000"/>
                  </a:solidFill>
                  <a:round/>
                  <a:headEnd/>
                  <a:tailEnd/>
                </a:ln>
              </p:spPr>
              <p:txBody>
                <a:bodyPr/>
                <a:lstStyle/>
                <a:p>
                  <a:endParaRPr lang="en-US"/>
                </a:p>
              </p:txBody>
            </p:sp>
            <p:sp>
              <p:nvSpPr>
                <p:cNvPr id="98108" name="Line 1017"/>
                <p:cNvSpPr>
                  <a:spLocks noChangeShapeType="1"/>
                </p:cNvSpPr>
                <p:nvPr/>
              </p:nvSpPr>
              <p:spPr bwMode="auto">
                <a:xfrm>
                  <a:off x="793" y="2309"/>
                  <a:ext cx="1" cy="1"/>
                </a:xfrm>
                <a:prstGeom prst="line">
                  <a:avLst/>
                </a:prstGeom>
                <a:noFill/>
                <a:ln w="1588">
                  <a:solidFill>
                    <a:srgbClr val="000000"/>
                  </a:solidFill>
                  <a:round/>
                  <a:headEnd/>
                  <a:tailEnd/>
                </a:ln>
              </p:spPr>
              <p:txBody>
                <a:bodyPr/>
                <a:lstStyle/>
                <a:p>
                  <a:endParaRPr lang="en-US"/>
                </a:p>
              </p:txBody>
            </p:sp>
            <p:sp>
              <p:nvSpPr>
                <p:cNvPr id="98109" name="Line 1018"/>
                <p:cNvSpPr>
                  <a:spLocks noChangeShapeType="1"/>
                </p:cNvSpPr>
                <p:nvPr/>
              </p:nvSpPr>
              <p:spPr bwMode="auto">
                <a:xfrm>
                  <a:off x="794" y="2309"/>
                  <a:ext cx="2" cy="1"/>
                </a:xfrm>
                <a:prstGeom prst="line">
                  <a:avLst/>
                </a:prstGeom>
                <a:noFill/>
                <a:ln w="1588">
                  <a:solidFill>
                    <a:srgbClr val="000000"/>
                  </a:solidFill>
                  <a:round/>
                  <a:headEnd/>
                  <a:tailEnd/>
                </a:ln>
              </p:spPr>
              <p:txBody>
                <a:bodyPr/>
                <a:lstStyle/>
                <a:p>
                  <a:endParaRPr lang="en-US"/>
                </a:p>
              </p:txBody>
            </p:sp>
            <p:sp>
              <p:nvSpPr>
                <p:cNvPr id="98110" name="Line 1019"/>
                <p:cNvSpPr>
                  <a:spLocks noChangeShapeType="1"/>
                </p:cNvSpPr>
                <p:nvPr/>
              </p:nvSpPr>
              <p:spPr bwMode="auto">
                <a:xfrm>
                  <a:off x="796" y="2309"/>
                  <a:ext cx="1" cy="1"/>
                </a:xfrm>
                <a:prstGeom prst="line">
                  <a:avLst/>
                </a:prstGeom>
                <a:noFill/>
                <a:ln w="1588">
                  <a:solidFill>
                    <a:srgbClr val="000000"/>
                  </a:solidFill>
                  <a:round/>
                  <a:headEnd/>
                  <a:tailEnd/>
                </a:ln>
              </p:spPr>
              <p:txBody>
                <a:bodyPr/>
                <a:lstStyle/>
                <a:p>
                  <a:endParaRPr lang="en-US"/>
                </a:p>
              </p:txBody>
            </p:sp>
            <p:sp>
              <p:nvSpPr>
                <p:cNvPr id="98111" name="Line 1020"/>
                <p:cNvSpPr>
                  <a:spLocks noChangeShapeType="1"/>
                </p:cNvSpPr>
                <p:nvPr/>
              </p:nvSpPr>
              <p:spPr bwMode="auto">
                <a:xfrm>
                  <a:off x="797" y="2309"/>
                  <a:ext cx="1" cy="1"/>
                </a:xfrm>
                <a:prstGeom prst="line">
                  <a:avLst/>
                </a:prstGeom>
                <a:noFill/>
                <a:ln w="1588">
                  <a:solidFill>
                    <a:srgbClr val="000000"/>
                  </a:solidFill>
                  <a:round/>
                  <a:headEnd/>
                  <a:tailEnd/>
                </a:ln>
              </p:spPr>
              <p:txBody>
                <a:bodyPr/>
                <a:lstStyle/>
                <a:p>
                  <a:endParaRPr lang="en-US"/>
                </a:p>
              </p:txBody>
            </p:sp>
            <p:sp>
              <p:nvSpPr>
                <p:cNvPr id="98112" name="Line 1021"/>
                <p:cNvSpPr>
                  <a:spLocks noChangeShapeType="1"/>
                </p:cNvSpPr>
                <p:nvPr/>
              </p:nvSpPr>
              <p:spPr bwMode="auto">
                <a:xfrm>
                  <a:off x="798" y="2309"/>
                  <a:ext cx="2" cy="1"/>
                </a:xfrm>
                <a:prstGeom prst="line">
                  <a:avLst/>
                </a:prstGeom>
                <a:noFill/>
                <a:ln w="1588">
                  <a:solidFill>
                    <a:srgbClr val="000000"/>
                  </a:solidFill>
                  <a:round/>
                  <a:headEnd/>
                  <a:tailEnd/>
                </a:ln>
              </p:spPr>
              <p:txBody>
                <a:bodyPr/>
                <a:lstStyle/>
                <a:p>
                  <a:endParaRPr lang="en-US"/>
                </a:p>
              </p:txBody>
            </p:sp>
            <p:sp>
              <p:nvSpPr>
                <p:cNvPr id="98113" name="Line 1022"/>
                <p:cNvSpPr>
                  <a:spLocks noChangeShapeType="1"/>
                </p:cNvSpPr>
                <p:nvPr/>
              </p:nvSpPr>
              <p:spPr bwMode="auto">
                <a:xfrm>
                  <a:off x="800" y="2309"/>
                  <a:ext cx="3" cy="1"/>
                </a:xfrm>
                <a:prstGeom prst="line">
                  <a:avLst/>
                </a:prstGeom>
                <a:noFill/>
                <a:ln w="1588">
                  <a:solidFill>
                    <a:srgbClr val="000000"/>
                  </a:solidFill>
                  <a:round/>
                  <a:headEnd/>
                  <a:tailEnd/>
                </a:ln>
              </p:spPr>
              <p:txBody>
                <a:bodyPr/>
                <a:lstStyle/>
                <a:p>
                  <a:endParaRPr lang="en-US"/>
                </a:p>
              </p:txBody>
            </p:sp>
            <p:sp>
              <p:nvSpPr>
                <p:cNvPr id="98114" name="Line 1023"/>
                <p:cNvSpPr>
                  <a:spLocks noChangeShapeType="1"/>
                </p:cNvSpPr>
                <p:nvPr/>
              </p:nvSpPr>
              <p:spPr bwMode="auto">
                <a:xfrm>
                  <a:off x="803" y="2309"/>
                  <a:ext cx="1" cy="1"/>
                </a:xfrm>
                <a:prstGeom prst="line">
                  <a:avLst/>
                </a:prstGeom>
                <a:noFill/>
                <a:ln w="1588">
                  <a:solidFill>
                    <a:srgbClr val="000000"/>
                  </a:solidFill>
                  <a:round/>
                  <a:headEnd/>
                  <a:tailEnd/>
                </a:ln>
              </p:spPr>
              <p:txBody>
                <a:bodyPr/>
                <a:lstStyle/>
                <a:p>
                  <a:endParaRPr lang="en-US"/>
                </a:p>
              </p:txBody>
            </p:sp>
            <p:sp>
              <p:nvSpPr>
                <p:cNvPr id="98115" name="Line 1024"/>
                <p:cNvSpPr>
                  <a:spLocks noChangeShapeType="1"/>
                </p:cNvSpPr>
                <p:nvPr/>
              </p:nvSpPr>
              <p:spPr bwMode="auto">
                <a:xfrm>
                  <a:off x="804" y="2309"/>
                  <a:ext cx="1" cy="1"/>
                </a:xfrm>
                <a:prstGeom prst="line">
                  <a:avLst/>
                </a:prstGeom>
                <a:noFill/>
                <a:ln w="1588">
                  <a:solidFill>
                    <a:srgbClr val="000000"/>
                  </a:solidFill>
                  <a:round/>
                  <a:headEnd/>
                  <a:tailEnd/>
                </a:ln>
              </p:spPr>
              <p:txBody>
                <a:bodyPr/>
                <a:lstStyle/>
                <a:p>
                  <a:endParaRPr lang="en-US"/>
                </a:p>
              </p:txBody>
            </p:sp>
            <p:sp>
              <p:nvSpPr>
                <p:cNvPr id="98116" name="Line 1025"/>
                <p:cNvSpPr>
                  <a:spLocks noChangeShapeType="1"/>
                </p:cNvSpPr>
                <p:nvPr/>
              </p:nvSpPr>
              <p:spPr bwMode="auto">
                <a:xfrm>
                  <a:off x="805" y="2309"/>
                  <a:ext cx="2" cy="1"/>
                </a:xfrm>
                <a:prstGeom prst="line">
                  <a:avLst/>
                </a:prstGeom>
                <a:noFill/>
                <a:ln w="1588">
                  <a:solidFill>
                    <a:srgbClr val="000000"/>
                  </a:solidFill>
                  <a:round/>
                  <a:headEnd/>
                  <a:tailEnd/>
                </a:ln>
              </p:spPr>
              <p:txBody>
                <a:bodyPr/>
                <a:lstStyle/>
                <a:p>
                  <a:endParaRPr lang="en-US"/>
                </a:p>
              </p:txBody>
            </p:sp>
            <p:sp>
              <p:nvSpPr>
                <p:cNvPr id="98117" name="Line 1026"/>
                <p:cNvSpPr>
                  <a:spLocks noChangeShapeType="1"/>
                </p:cNvSpPr>
                <p:nvPr/>
              </p:nvSpPr>
              <p:spPr bwMode="auto">
                <a:xfrm>
                  <a:off x="807" y="2309"/>
                  <a:ext cx="1" cy="1"/>
                </a:xfrm>
                <a:prstGeom prst="line">
                  <a:avLst/>
                </a:prstGeom>
                <a:noFill/>
                <a:ln w="1588">
                  <a:solidFill>
                    <a:srgbClr val="000000"/>
                  </a:solidFill>
                  <a:round/>
                  <a:headEnd/>
                  <a:tailEnd/>
                </a:ln>
              </p:spPr>
              <p:txBody>
                <a:bodyPr/>
                <a:lstStyle/>
                <a:p>
                  <a:endParaRPr lang="en-US"/>
                </a:p>
              </p:txBody>
            </p:sp>
            <p:sp>
              <p:nvSpPr>
                <p:cNvPr id="98118" name="Line 1027"/>
                <p:cNvSpPr>
                  <a:spLocks noChangeShapeType="1"/>
                </p:cNvSpPr>
                <p:nvPr/>
              </p:nvSpPr>
              <p:spPr bwMode="auto">
                <a:xfrm>
                  <a:off x="808" y="2309"/>
                  <a:ext cx="1" cy="1"/>
                </a:xfrm>
                <a:prstGeom prst="line">
                  <a:avLst/>
                </a:prstGeom>
                <a:noFill/>
                <a:ln w="1588">
                  <a:solidFill>
                    <a:srgbClr val="000000"/>
                  </a:solidFill>
                  <a:round/>
                  <a:headEnd/>
                  <a:tailEnd/>
                </a:ln>
              </p:spPr>
              <p:txBody>
                <a:bodyPr/>
                <a:lstStyle/>
                <a:p>
                  <a:endParaRPr lang="en-US"/>
                </a:p>
              </p:txBody>
            </p:sp>
            <p:sp>
              <p:nvSpPr>
                <p:cNvPr id="98119" name="Line 1028"/>
                <p:cNvSpPr>
                  <a:spLocks noChangeShapeType="1"/>
                </p:cNvSpPr>
                <p:nvPr/>
              </p:nvSpPr>
              <p:spPr bwMode="auto">
                <a:xfrm>
                  <a:off x="809" y="2309"/>
                  <a:ext cx="3" cy="1"/>
                </a:xfrm>
                <a:prstGeom prst="line">
                  <a:avLst/>
                </a:prstGeom>
                <a:noFill/>
                <a:ln w="1588">
                  <a:solidFill>
                    <a:srgbClr val="000000"/>
                  </a:solidFill>
                  <a:round/>
                  <a:headEnd/>
                  <a:tailEnd/>
                </a:ln>
              </p:spPr>
              <p:txBody>
                <a:bodyPr/>
                <a:lstStyle/>
                <a:p>
                  <a:endParaRPr lang="en-US"/>
                </a:p>
              </p:txBody>
            </p:sp>
            <p:sp>
              <p:nvSpPr>
                <p:cNvPr id="98120" name="Line 1029"/>
                <p:cNvSpPr>
                  <a:spLocks noChangeShapeType="1"/>
                </p:cNvSpPr>
                <p:nvPr/>
              </p:nvSpPr>
              <p:spPr bwMode="auto">
                <a:xfrm>
                  <a:off x="812" y="2309"/>
                  <a:ext cx="1" cy="1"/>
                </a:xfrm>
                <a:prstGeom prst="line">
                  <a:avLst/>
                </a:prstGeom>
                <a:noFill/>
                <a:ln w="1588">
                  <a:solidFill>
                    <a:srgbClr val="000000"/>
                  </a:solidFill>
                  <a:round/>
                  <a:headEnd/>
                  <a:tailEnd/>
                </a:ln>
              </p:spPr>
              <p:txBody>
                <a:bodyPr/>
                <a:lstStyle/>
                <a:p>
                  <a:endParaRPr lang="en-US"/>
                </a:p>
              </p:txBody>
            </p:sp>
            <p:sp>
              <p:nvSpPr>
                <p:cNvPr id="98121" name="Line 1030"/>
                <p:cNvSpPr>
                  <a:spLocks noChangeShapeType="1"/>
                </p:cNvSpPr>
                <p:nvPr/>
              </p:nvSpPr>
              <p:spPr bwMode="auto">
                <a:xfrm>
                  <a:off x="813" y="2309"/>
                  <a:ext cx="2" cy="1"/>
                </a:xfrm>
                <a:prstGeom prst="line">
                  <a:avLst/>
                </a:prstGeom>
                <a:noFill/>
                <a:ln w="1588">
                  <a:solidFill>
                    <a:srgbClr val="000000"/>
                  </a:solidFill>
                  <a:round/>
                  <a:headEnd/>
                  <a:tailEnd/>
                </a:ln>
              </p:spPr>
              <p:txBody>
                <a:bodyPr/>
                <a:lstStyle/>
                <a:p>
                  <a:endParaRPr lang="en-US"/>
                </a:p>
              </p:txBody>
            </p:sp>
            <p:sp>
              <p:nvSpPr>
                <p:cNvPr id="98122" name="Line 1031"/>
                <p:cNvSpPr>
                  <a:spLocks noChangeShapeType="1"/>
                </p:cNvSpPr>
                <p:nvPr/>
              </p:nvSpPr>
              <p:spPr bwMode="auto">
                <a:xfrm>
                  <a:off x="815" y="2309"/>
                  <a:ext cx="1" cy="1"/>
                </a:xfrm>
                <a:prstGeom prst="line">
                  <a:avLst/>
                </a:prstGeom>
                <a:noFill/>
                <a:ln w="1588">
                  <a:solidFill>
                    <a:srgbClr val="000000"/>
                  </a:solidFill>
                  <a:round/>
                  <a:headEnd/>
                  <a:tailEnd/>
                </a:ln>
              </p:spPr>
              <p:txBody>
                <a:bodyPr/>
                <a:lstStyle/>
                <a:p>
                  <a:endParaRPr lang="en-US"/>
                </a:p>
              </p:txBody>
            </p:sp>
            <p:sp>
              <p:nvSpPr>
                <p:cNvPr id="98123" name="Line 1032"/>
                <p:cNvSpPr>
                  <a:spLocks noChangeShapeType="1"/>
                </p:cNvSpPr>
                <p:nvPr/>
              </p:nvSpPr>
              <p:spPr bwMode="auto">
                <a:xfrm>
                  <a:off x="816" y="2309"/>
                  <a:ext cx="1" cy="1"/>
                </a:xfrm>
                <a:prstGeom prst="line">
                  <a:avLst/>
                </a:prstGeom>
                <a:noFill/>
                <a:ln w="1588">
                  <a:solidFill>
                    <a:srgbClr val="000000"/>
                  </a:solidFill>
                  <a:round/>
                  <a:headEnd/>
                  <a:tailEnd/>
                </a:ln>
              </p:spPr>
              <p:txBody>
                <a:bodyPr/>
                <a:lstStyle/>
                <a:p>
                  <a:endParaRPr lang="en-US"/>
                </a:p>
              </p:txBody>
            </p:sp>
            <p:sp>
              <p:nvSpPr>
                <p:cNvPr id="98124" name="Line 1033"/>
                <p:cNvSpPr>
                  <a:spLocks noChangeShapeType="1"/>
                </p:cNvSpPr>
                <p:nvPr/>
              </p:nvSpPr>
              <p:spPr bwMode="auto">
                <a:xfrm>
                  <a:off x="817" y="2309"/>
                  <a:ext cx="2" cy="1"/>
                </a:xfrm>
                <a:prstGeom prst="line">
                  <a:avLst/>
                </a:prstGeom>
                <a:noFill/>
                <a:ln w="1588">
                  <a:solidFill>
                    <a:srgbClr val="000000"/>
                  </a:solidFill>
                  <a:round/>
                  <a:headEnd/>
                  <a:tailEnd/>
                </a:ln>
              </p:spPr>
              <p:txBody>
                <a:bodyPr/>
                <a:lstStyle/>
                <a:p>
                  <a:endParaRPr lang="en-US"/>
                </a:p>
              </p:txBody>
            </p:sp>
            <p:sp>
              <p:nvSpPr>
                <p:cNvPr id="98125" name="Line 1034"/>
                <p:cNvSpPr>
                  <a:spLocks noChangeShapeType="1"/>
                </p:cNvSpPr>
                <p:nvPr/>
              </p:nvSpPr>
              <p:spPr bwMode="auto">
                <a:xfrm>
                  <a:off x="819" y="2309"/>
                  <a:ext cx="1" cy="1"/>
                </a:xfrm>
                <a:prstGeom prst="line">
                  <a:avLst/>
                </a:prstGeom>
                <a:noFill/>
                <a:ln w="1588">
                  <a:solidFill>
                    <a:srgbClr val="000000"/>
                  </a:solidFill>
                  <a:round/>
                  <a:headEnd/>
                  <a:tailEnd/>
                </a:ln>
              </p:spPr>
              <p:txBody>
                <a:bodyPr/>
                <a:lstStyle/>
                <a:p>
                  <a:endParaRPr lang="en-US"/>
                </a:p>
              </p:txBody>
            </p:sp>
            <p:sp>
              <p:nvSpPr>
                <p:cNvPr id="98126" name="Line 1035"/>
                <p:cNvSpPr>
                  <a:spLocks noChangeShapeType="1"/>
                </p:cNvSpPr>
                <p:nvPr/>
              </p:nvSpPr>
              <p:spPr bwMode="auto">
                <a:xfrm>
                  <a:off x="820" y="2309"/>
                  <a:ext cx="3" cy="1"/>
                </a:xfrm>
                <a:prstGeom prst="line">
                  <a:avLst/>
                </a:prstGeom>
                <a:noFill/>
                <a:ln w="1588">
                  <a:solidFill>
                    <a:srgbClr val="000000"/>
                  </a:solidFill>
                  <a:round/>
                  <a:headEnd/>
                  <a:tailEnd/>
                </a:ln>
              </p:spPr>
              <p:txBody>
                <a:bodyPr/>
                <a:lstStyle/>
                <a:p>
                  <a:endParaRPr lang="en-US"/>
                </a:p>
              </p:txBody>
            </p:sp>
            <p:sp>
              <p:nvSpPr>
                <p:cNvPr id="98127" name="Line 1036"/>
                <p:cNvSpPr>
                  <a:spLocks noChangeShapeType="1"/>
                </p:cNvSpPr>
                <p:nvPr/>
              </p:nvSpPr>
              <p:spPr bwMode="auto">
                <a:xfrm>
                  <a:off x="823" y="2309"/>
                  <a:ext cx="1" cy="1"/>
                </a:xfrm>
                <a:prstGeom prst="line">
                  <a:avLst/>
                </a:prstGeom>
                <a:noFill/>
                <a:ln w="1588">
                  <a:solidFill>
                    <a:srgbClr val="000000"/>
                  </a:solidFill>
                  <a:round/>
                  <a:headEnd/>
                  <a:tailEnd/>
                </a:ln>
              </p:spPr>
              <p:txBody>
                <a:bodyPr/>
                <a:lstStyle/>
                <a:p>
                  <a:endParaRPr lang="en-US"/>
                </a:p>
              </p:txBody>
            </p:sp>
            <p:sp>
              <p:nvSpPr>
                <p:cNvPr id="98128" name="Line 1037"/>
                <p:cNvSpPr>
                  <a:spLocks noChangeShapeType="1"/>
                </p:cNvSpPr>
                <p:nvPr/>
              </p:nvSpPr>
              <p:spPr bwMode="auto">
                <a:xfrm>
                  <a:off x="824" y="2309"/>
                  <a:ext cx="2" cy="1"/>
                </a:xfrm>
                <a:prstGeom prst="line">
                  <a:avLst/>
                </a:prstGeom>
                <a:noFill/>
                <a:ln w="1588">
                  <a:solidFill>
                    <a:srgbClr val="000000"/>
                  </a:solidFill>
                  <a:round/>
                  <a:headEnd/>
                  <a:tailEnd/>
                </a:ln>
              </p:spPr>
              <p:txBody>
                <a:bodyPr/>
                <a:lstStyle/>
                <a:p>
                  <a:endParaRPr lang="en-US"/>
                </a:p>
              </p:txBody>
            </p:sp>
            <p:sp>
              <p:nvSpPr>
                <p:cNvPr id="98129" name="Line 1038"/>
                <p:cNvSpPr>
                  <a:spLocks noChangeShapeType="1"/>
                </p:cNvSpPr>
                <p:nvPr/>
              </p:nvSpPr>
              <p:spPr bwMode="auto">
                <a:xfrm>
                  <a:off x="826" y="2309"/>
                  <a:ext cx="1" cy="1"/>
                </a:xfrm>
                <a:prstGeom prst="line">
                  <a:avLst/>
                </a:prstGeom>
                <a:noFill/>
                <a:ln w="1588">
                  <a:solidFill>
                    <a:srgbClr val="000000"/>
                  </a:solidFill>
                  <a:round/>
                  <a:headEnd/>
                  <a:tailEnd/>
                </a:ln>
              </p:spPr>
              <p:txBody>
                <a:bodyPr/>
                <a:lstStyle/>
                <a:p>
                  <a:endParaRPr lang="en-US"/>
                </a:p>
              </p:txBody>
            </p:sp>
            <p:sp>
              <p:nvSpPr>
                <p:cNvPr id="98130" name="Line 1039"/>
                <p:cNvSpPr>
                  <a:spLocks noChangeShapeType="1"/>
                </p:cNvSpPr>
                <p:nvPr/>
              </p:nvSpPr>
              <p:spPr bwMode="auto">
                <a:xfrm>
                  <a:off x="827" y="2309"/>
                  <a:ext cx="1" cy="1"/>
                </a:xfrm>
                <a:prstGeom prst="line">
                  <a:avLst/>
                </a:prstGeom>
                <a:noFill/>
                <a:ln w="1588">
                  <a:solidFill>
                    <a:srgbClr val="000000"/>
                  </a:solidFill>
                  <a:round/>
                  <a:headEnd/>
                  <a:tailEnd/>
                </a:ln>
              </p:spPr>
              <p:txBody>
                <a:bodyPr/>
                <a:lstStyle/>
                <a:p>
                  <a:endParaRPr lang="en-US"/>
                </a:p>
              </p:txBody>
            </p:sp>
            <p:sp>
              <p:nvSpPr>
                <p:cNvPr id="98131" name="Line 1040"/>
                <p:cNvSpPr>
                  <a:spLocks noChangeShapeType="1"/>
                </p:cNvSpPr>
                <p:nvPr/>
              </p:nvSpPr>
              <p:spPr bwMode="auto">
                <a:xfrm>
                  <a:off x="828" y="2309"/>
                  <a:ext cx="2" cy="1"/>
                </a:xfrm>
                <a:prstGeom prst="line">
                  <a:avLst/>
                </a:prstGeom>
                <a:noFill/>
                <a:ln w="1588">
                  <a:solidFill>
                    <a:srgbClr val="000000"/>
                  </a:solidFill>
                  <a:round/>
                  <a:headEnd/>
                  <a:tailEnd/>
                </a:ln>
              </p:spPr>
              <p:txBody>
                <a:bodyPr/>
                <a:lstStyle/>
                <a:p>
                  <a:endParaRPr lang="en-US"/>
                </a:p>
              </p:txBody>
            </p:sp>
            <p:sp>
              <p:nvSpPr>
                <p:cNvPr id="98132" name="Line 1041"/>
                <p:cNvSpPr>
                  <a:spLocks noChangeShapeType="1"/>
                </p:cNvSpPr>
                <p:nvPr/>
              </p:nvSpPr>
              <p:spPr bwMode="auto">
                <a:xfrm>
                  <a:off x="830" y="2309"/>
                  <a:ext cx="2" cy="1"/>
                </a:xfrm>
                <a:prstGeom prst="line">
                  <a:avLst/>
                </a:prstGeom>
                <a:noFill/>
                <a:ln w="1588">
                  <a:solidFill>
                    <a:srgbClr val="000000"/>
                  </a:solidFill>
                  <a:round/>
                  <a:headEnd/>
                  <a:tailEnd/>
                </a:ln>
              </p:spPr>
              <p:txBody>
                <a:bodyPr/>
                <a:lstStyle/>
                <a:p>
                  <a:endParaRPr lang="en-US"/>
                </a:p>
              </p:txBody>
            </p:sp>
            <p:sp>
              <p:nvSpPr>
                <p:cNvPr id="98133" name="Line 1042"/>
                <p:cNvSpPr>
                  <a:spLocks noChangeShapeType="1"/>
                </p:cNvSpPr>
                <p:nvPr/>
              </p:nvSpPr>
              <p:spPr bwMode="auto">
                <a:xfrm>
                  <a:off x="832" y="2309"/>
                  <a:ext cx="2" cy="1"/>
                </a:xfrm>
                <a:prstGeom prst="line">
                  <a:avLst/>
                </a:prstGeom>
                <a:noFill/>
                <a:ln w="1588">
                  <a:solidFill>
                    <a:srgbClr val="000000"/>
                  </a:solidFill>
                  <a:round/>
                  <a:headEnd/>
                  <a:tailEnd/>
                </a:ln>
              </p:spPr>
              <p:txBody>
                <a:bodyPr/>
                <a:lstStyle/>
                <a:p>
                  <a:endParaRPr lang="en-US"/>
                </a:p>
              </p:txBody>
            </p:sp>
            <p:sp>
              <p:nvSpPr>
                <p:cNvPr id="98134" name="Line 1043"/>
                <p:cNvSpPr>
                  <a:spLocks noChangeShapeType="1"/>
                </p:cNvSpPr>
                <p:nvPr/>
              </p:nvSpPr>
              <p:spPr bwMode="auto">
                <a:xfrm>
                  <a:off x="834" y="2309"/>
                  <a:ext cx="1" cy="1"/>
                </a:xfrm>
                <a:prstGeom prst="line">
                  <a:avLst/>
                </a:prstGeom>
                <a:noFill/>
                <a:ln w="1588">
                  <a:solidFill>
                    <a:srgbClr val="000000"/>
                  </a:solidFill>
                  <a:round/>
                  <a:headEnd/>
                  <a:tailEnd/>
                </a:ln>
              </p:spPr>
              <p:txBody>
                <a:bodyPr/>
                <a:lstStyle/>
                <a:p>
                  <a:endParaRPr lang="en-US"/>
                </a:p>
              </p:txBody>
            </p:sp>
            <p:sp>
              <p:nvSpPr>
                <p:cNvPr id="98135" name="Line 1044"/>
                <p:cNvSpPr>
                  <a:spLocks noChangeShapeType="1"/>
                </p:cNvSpPr>
                <p:nvPr/>
              </p:nvSpPr>
              <p:spPr bwMode="auto">
                <a:xfrm>
                  <a:off x="835" y="2309"/>
                  <a:ext cx="2" cy="1"/>
                </a:xfrm>
                <a:prstGeom prst="line">
                  <a:avLst/>
                </a:prstGeom>
                <a:noFill/>
                <a:ln w="1588">
                  <a:solidFill>
                    <a:srgbClr val="000000"/>
                  </a:solidFill>
                  <a:round/>
                  <a:headEnd/>
                  <a:tailEnd/>
                </a:ln>
              </p:spPr>
              <p:txBody>
                <a:bodyPr/>
                <a:lstStyle/>
                <a:p>
                  <a:endParaRPr lang="en-US"/>
                </a:p>
              </p:txBody>
            </p:sp>
            <p:sp>
              <p:nvSpPr>
                <p:cNvPr id="98136" name="Line 1045"/>
                <p:cNvSpPr>
                  <a:spLocks noChangeShapeType="1"/>
                </p:cNvSpPr>
                <p:nvPr/>
              </p:nvSpPr>
              <p:spPr bwMode="auto">
                <a:xfrm>
                  <a:off x="837" y="2309"/>
                  <a:ext cx="1" cy="1"/>
                </a:xfrm>
                <a:prstGeom prst="line">
                  <a:avLst/>
                </a:prstGeom>
                <a:noFill/>
                <a:ln w="1588">
                  <a:solidFill>
                    <a:srgbClr val="000000"/>
                  </a:solidFill>
                  <a:round/>
                  <a:headEnd/>
                  <a:tailEnd/>
                </a:ln>
              </p:spPr>
              <p:txBody>
                <a:bodyPr/>
                <a:lstStyle/>
                <a:p>
                  <a:endParaRPr lang="en-US"/>
                </a:p>
              </p:txBody>
            </p:sp>
            <p:sp>
              <p:nvSpPr>
                <p:cNvPr id="98137" name="Line 1046"/>
                <p:cNvSpPr>
                  <a:spLocks noChangeShapeType="1"/>
                </p:cNvSpPr>
                <p:nvPr/>
              </p:nvSpPr>
              <p:spPr bwMode="auto">
                <a:xfrm>
                  <a:off x="838" y="2309"/>
                  <a:ext cx="1" cy="1"/>
                </a:xfrm>
                <a:prstGeom prst="line">
                  <a:avLst/>
                </a:prstGeom>
                <a:noFill/>
                <a:ln w="1588">
                  <a:solidFill>
                    <a:srgbClr val="000000"/>
                  </a:solidFill>
                  <a:round/>
                  <a:headEnd/>
                  <a:tailEnd/>
                </a:ln>
              </p:spPr>
              <p:txBody>
                <a:bodyPr/>
                <a:lstStyle/>
                <a:p>
                  <a:endParaRPr lang="en-US"/>
                </a:p>
              </p:txBody>
            </p:sp>
            <p:sp>
              <p:nvSpPr>
                <p:cNvPr id="98138" name="Line 1047"/>
                <p:cNvSpPr>
                  <a:spLocks noChangeShapeType="1"/>
                </p:cNvSpPr>
                <p:nvPr/>
              </p:nvSpPr>
              <p:spPr bwMode="auto">
                <a:xfrm>
                  <a:off x="839" y="2309"/>
                  <a:ext cx="2" cy="1"/>
                </a:xfrm>
                <a:prstGeom prst="line">
                  <a:avLst/>
                </a:prstGeom>
                <a:noFill/>
                <a:ln w="1588">
                  <a:solidFill>
                    <a:srgbClr val="000000"/>
                  </a:solidFill>
                  <a:round/>
                  <a:headEnd/>
                  <a:tailEnd/>
                </a:ln>
              </p:spPr>
              <p:txBody>
                <a:bodyPr/>
                <a:lstStyle/>
                <a:p>
                  <a:endParaRPr lang="en-US"/>
                </a:p>
              </p:txBody>
            </p:sp>
            <p:sp>
              <p:nvSpPr>
                <p:cNvPr id="98139" name="Line 1048"/>
                <p:cNvSpPr>
                  <a:spLocks noChangeShapeType="1"/>
                </p:cNvSpPr>
                <p:nvPr/>
              </p:nvSpPr>
              <p:spPr bwMode="auto">
                <a:xfrm>
                  <a:off x="841" y="2309"/>
                  <a:ext cx="2" cy="1"/>
                </a:xfrm>
                <a:prstGeom prst="line">
                  <a:avLst/>
                </a:prstGeom>
                <a:noFill/>
                <a:ln w="1588">
                  <a:solidFill>
                    <a:srgbClr val="000000"/>
                  </a:solidFill>
                  <a:round/>
                  <a:headEnd/>
                  <a:tailEnd/>
                </a:ln>
              </p:spPr>
              <p:txBody>
                <a:bodyPr/>
                <a:lstStyle/>
                <a:p>
                  <a:endParaRPr lang="en-US"/>
                </a:p>
              </p:txBody>
            </p:sp>
            <p:sp>
              <p:nvSpPr>
                <p:cNvPr id="98140" name="Line 1049"/>
                <p:cNvSpPr>
                  <a:spLocks noChangeShapeType="1"/>
                </p:cNvSpPr>
                <p:nvPr/>
              </p:nvSpPr>
              <p:spPr bwMode="auto">
                <a:xfrm>
                  <a:off x="843" y="2309"/>
                  <a:ext cx="2" cy="1"/>
                </a:xfrm>
                <a:prstGeom prst="line">
                  <a:avLst/>
                </a:prstGeom>
                <a:noFill/>
                <a:ln w="1588">
                  <a:solidFill>
                    <a:srgbClr val="000000"/>
                  </a:solidFill>
                  <a:round/>
                  <a:headEnd/>
                  <a:tailEnd/>
                </a:ln>
              </p:spPr>
              <p:txBody>
                <a:bodyPr/>
                <a:lstStyle/>
                <a:p>
                  <a:endParaRPr lang="en-US"/>
                </a:p>
              </p:txBody>
            </p:sp>
            <p:sp>
              <p:nvSpPr>
                <p:cNvPr id="98141" name="Line 1050"/>
                <p:cNvSpPr>
                  <a:spLocks noChangeShapeType="1"/>
                </p:cNvSpPr>
                <p:nvPr/>
              </p:nvSpPr>
              <p:spPr bwMode="auto">
                <a:xfrm>
                  <a:off x="845" y="2309"/>
                  <a:ext cx="1" cy="1"/>
                </a:xfrm>
                <a:prstGeom prst="line">
                  <a:avLst/>
                </a:prstGeom>
                <a:noFill/>
                <a:ln w="1588">
                  <a:solidFill>
                    <a:srgbClr val="000000"/>
                  </a:solidFill>
                  <a:round/>
                  <a:headEnd/>
                  <a:tailEnd/>
                </a:ln>
              </p:spPr>
              <p:txBody>
                <a:bodyPr/>
                <a:lstStyle/>
                <a:p>
                  <a:endParaRPr lang="en-US"/>
                </a:p>
              </p:txBody>
            </p:sp>
            <p:sp>
              <p:nvSpPr>
                <p:cNvPr id="98142" name="Line 1051"/>
                <p:cNvSpPr>
                  <a:spLocks noChangeShapeType="1"/>
                </p:cNvSpPr>
                <p:nvPr/>
              </p:nvSpPr>
              <p:spPr bwMode="auto">
                <a:xfrm>
                  <a:off x="846" y="2309"/>
                  <a:ext cx="1" cy="1"/>
                </a:xfrm>
                <a:prstGeom prst="line">
                  <a:avLst/>
                </a:prstGeom>
                <a:noFill/>
                <a:ln w="1588">
                  <a:solidFill>
                    <a:srgbClr val="000000"/>
                  </a:solidFill>
                  <a:round/>
                  <a:headEnd/>
                  <a:tailEnd/>
                </a:ln>
              </p:spPr>
              <p:txBody>
                <a:bodyPr/>
                <a:lstStyle/>
                <a:p>
                  <a:endParaRPr lang="en-US"/>
                </a:p>
              </p:txBody>
            </p:sp>
            <p:sp>
              <p:nvSpPr>
                <p:cNvPr id="98143" name="Line 1052"/>
                <p:cNvSpPr>
                  <a:spLocks noChangeShapeType="1"/>
                </p:cNvSpPr>
                <p:nvPr/>
              </p:nvSpPr>
              <p:spPr bwMode="auto">
                <a:xfrm>
                  <a:off x="847" y="2309"/>
                  <a:ext cx="2" cy="1"/>
                </a:xfrm>
                <a:prstGeom prst="line">
                  <a:avLst/>
                </a:prstGeom>
                <a:noFill/>
                <a:ln w="1588">
                  <a:solidFill>
                    <a:srgbClr val="000000"/>
                  </a:solidFill>
                  <a:round/>
                  <a:headEnd/>
                  <a:tailEnd/>
                </a:ln>
              </p:spPr>
              <p:txBody>
                <a:bodyPr/>
                <a:lstStyle/>
                <a:p>
                  <a:endParaRPr lang="en-US"/>
                </a:p>
              </p:txBody>
            </p:sp>
            <p:sp>
              <p:nvSpPr>
                <p:cNvPr id="98144" name="Line 1053"/>
                <p:cNvSpPr>
                  <a:spLocks noChangeShapeType="1"/>
                </p:cNvSpPr>
                <p:nvPr/>
              </p:nvSpPr>
              <p:spPr bwMode="auto">
                <a:xfrm>
                  <a:off x="849" y="2309"/>
                  <a:ext cx="1" cy="1"/>
                </a:xfrm>
                <a:prstGeom prst="line">
                  <a:avLst/>
                </a:prstGeom>
                <a:noFill/>
                <a:ln w="1588">
                  <a:solidFill>
                    <a:srgbClr val="000000"/>
                  </a:solidFill>
                  <a:round/>
                  <a:headEnd/>
                  <a:tailEnd/>
                </a:ln>
              </p:spPr>
              <p:txBody>
                <a:bodyPr/>
                <a:lstStyle/>
                <a:p>
                  <a:endParaRPr lang="en-US"/>
                </a:p>
              </p:txBody>
            </p:sp>
            <p:sp>
              <p:nvSpPr>
                <p:cNvPr id="98145" name="Line 1054"/>
                <p:cNvSpPr>
                  <a:spLocks noChangeShapeType="1"/>
                </p:cNvSpPr>
                <p:nvPr/>
              </p:nvSpPr>
              <p:spPr bwMode="auto">
                <a:xfrm>
                  <a:off x="850" y="2309"/>
                  <a:ext cx="3" cy="1"/>
                </a:xfrm>
                <a:prstGeom prst="line">
                  <a:avLst/>
                </a:prstGeom>
                <a:noFill/>
                <a:ln w="1588">
                  <a:solidFill>
                    <a:srgbClr val="000000"/>
                  </a:solidFill>
                  <a:round/>
                  <a:headEnd/>
                  <a:tailEnd/>
                </a:ln>
              </p:spPr>
              <p:txBody>
                <a:bodyPr/>
                <a:lstStyle/>
                <a:p>
                  <a:endParaRPr lang="en-US"/>
                </a:p>
              </p:txBody>
            </p:sp>
            <p:sp>
              <p:nvSpPr>
                <p:cNvPr id="98146" name="Line 1055"/>
                <p:cNvSpPr>
                  <a:spLocks noChangeShapeType="1"/>
                </p:cNvSpPr>
                <p:nvPr/>
              </p:nvSpPr>
              <p:spPr bwMode="auto">
                <a:xfrm>
                  <a:off x="853" y="2309"/>
                  <a:ext cx="1" cy="1"/>
                </a:xfrm>
                <a:prstGeom prst="line">
                  <a:avLst/>
                </a:prstGeom>
                <a:noFill/>
                <a:ln w="1588">
                  <a:solidFill>
                    <a:srgbClr val="000000"/>
                  </a:solidFill>
                  <a:round/>
                  <a:headEnd/>
                  <a:tailEnd/>
                </a:ln>
              </p:spPr>
              <p:txBody>
                <a:bodyPr/>
                <a:lstStyle/>
                <a:p>
                  <a:endParaRPr lang="en-US"/>
                </a:p>
              </p:txBody>
            </p:sp>
            <p:sp>
              <p:nvSpPr>
                <p:cNvPr id="98147" name="Line 1056"/>
                <p:cNvSpPr>
                  <a:spLocks noChangeShapeType="1"/>
                </p:cNvSpPr>
                <p:nvPr/>
              </p:nvSpPr>
              <p:spPr bwMode="auto">
                <a:xfrm>
                  <a:off x="854" y="2309"/>
                  <a:ext cx="2" cy="1"/>
                </a:xfrm>
                <a:prstGeom prst="line">
                  <a:avLst/>
                </a:prstGeom>
                <a:noFill/>
                <a:ln w="1588">
                  <a:solidFill>
                    <a:srgbClr val="000000"/>
                  </a:solidFill>
                  <a:round/>
                  <a:headEnd/>
                  <a:tailEnd/>
                </a:ln>
              </p:spPr>
              <p:txBody>
                <a:bodyPr/>
                <a:lstStyle/>
                <a:p>
                  <a:endParaRPr lang="en-US"/>
                </a:p>
              </p:txBody>
            </p:sp>
            <p:sp>
              <p:nvSpPr>
                <p:cNvPr id="98148" name="Line 1057"/>
                <p:cNvSpPr>
                  <a:spLocks noChangeShapeType="1"/>
                </p:cNvSpPr>
                <p:nvPr/>
              </p:nvSpPr>
              <p:spPr bwMode="auto">
                <a:xfrm>
                  <a:off x="856" y="2309"/>
                  <a:ext cx="1" cy="1"/>
                </a:xfrm>
                <a:prstGeom prst="line">
                  <a:avLst/>
                </a:prstGeom>
                <a:noFill/>
                <a:ln w="1588">
                  <a:solidFill>
                    <a:srgbClr val="000000"/>
                  </a:solidFill>
                  <a:round/>
                  <a:headEnd/>
                  <a:tailEnd/>
                </a:ln>
              </p:spPr>
              <p:txBody>
                <a:bodyPr/>
                <a:lstStyle/>
                <a:p>
                  <a:endParaRPr lang="en-US"/>
                </a:p>
              </p:txBody>
            </p:sp>
            <p:sp>
              <p:nvSpPr>
                <p:cNvPr id="98149" name="Line 1058"/>
                <p:cNvSpPr>
                  <a:spLocks noChangeShapeType="1"/>
                </p:cNvSpPr>
                <p:nvPr/>
              </p:nvSpPr>
              <p:spPr bwMode="auto">
                <a:xfrm>
                  <a:off x="857" y="2309"/>
                  <a:ext cx="1" cy="1"/>
                </a:xfrm>
                <a:prstGeom prst="line">
                  <a:avLst/>
                </a:prstGeom>
                <a:noFill/>
                <a:ln w="1588">
                  <a:solidFill>
                    <a:srgbClr val="000000"/>
                  </a:solidFill>
                  <a:round/>
                  <a:headEnd/>
                  <a:tailEnd/>
                </a:ln>
              </p:spPr>
              <p:txBody>
                <a:bodyPr/>
                <a:lstStyle/>
                <a:p>
                  <a:endParaRPr lang="en-US"/>
                </a:p>
              </p:txBody>
            </p:sp>
            <p:sp>
              <p:nvSpPr>
                <p:cNvPr id="98150" name="Line 1059"/>
                <p:cNvSpPr>
                  <a:spLocks noChangeShapeType="1"/>
                </p:cNvSpPr>
                <p:nvPr/>
              </p:nvSpPr>
              <p:spPr bwMode="auto">
                <a:xfrm>
                  <a:off x="858" y="2309"/>
                  <a:ext cx="2" cy="1"/>
                </a:xfrm>
                <a:prstGeom prst="line">
                  <a:avLst/>
                </a:prstGeom>
                <a:noFill/>
                <a:ln w="1588">
                  <a:solidFill>
                    <a:srgbClr val="000000"/>
                  </a:solidFill>
                  <a:round/>
                  <a:headEnd/>
                  <a:tailEnd/>
                </a:ln>
              </p:spPr>
              <p:txBody>
                <a:bodyPr/>
                <a:lstStyle/>
                <a:p>
                  <a:endParaRPr lang="en-US"/>
                </a:p>
              </p:txBody>
            </p:sp>
            <p:sp>
              <p:nvSpPr>
                <p:cNvPr id="98151" name="Line 1060"/>
                <p:cNvSpPr>
                  <a:spLocks noChangeShapeType="1"/>
                </p:cNvSpPr>
                <p:nvPr/>
              </p:nvSpPr>
              <p:spPr bwMode="auto">
                <a:xfrm>
                  <a:off x="860" y="2309"/>
                  <a:ext cx="1" cy="1"/>
                </a:xfrm>
                <a:prstGeom prst="line">
                  <a:avLst/>
                </a:prstGeom>
                <a:noFill/>
                <a:ln w="1588">
                  <a:solidFill>
                    <a:srgbClr val="000000"/>
                  </a:solidFill>
                  <a:round/>
                  <a:headEnd/>
                  <a:tailEnd/>
                </a:ln>
              </p:spPr>
              <p:txBody>
                <a:bodyPr/>
                <a:lstStyle/>
                <a:p>
                  <a:endParaRPr lang="en-US"/>
                </a:p>
              </p:txBody>
            </p:sp>
            <p:sp>
              <p:nvSpPr>
                <p:cNvPr id="98152" name="Line 1061"/>
                <p:cNvSpPr>
                  <a:spLocks noChangeShapeType="1"/>
                </p:cNvSpPr>
                <p:nvPr/>
              </p:nvSpPr>
              <p:spPr bwMode="auto">
                <a:xfrm>
                  <a:off x="861" y="2309"/>
                  <a:ext cx="3" cy="1"/>
                </a:xfrm>
                <a:prstGeom prst="line">
                  <a:avLst/>
                </a:prstGeom>
                <a:noFill/>
                <a:ln w="1588">
                  <a:solidFill>
                    <a:srgbClr val="000000"/>
                  </a:solidFill>
                  <a:round/>
                  <a:headEnd/>
                  <a:tailEnd/>
                </a:ln>
              </p:spPr>
              <p:txBody>
                <a:bodyPr/>
                <a:lstStyle/>
                <a:p>
                  <a:endParaRPr lang="en-US"/>
                </a:p>
              </p:txBody>
            </p:sp>
            <p:sp>
              <p:nvSpPr>
                <p:cNvPr id="98153" name="Line 1062"/>
                <p:cNvSpPr>
                  <a:spLocks noChangeShapeType="1"/>
                </p:cNvSpPr>
                <p:nvPr/>
              </p:nvSpPr>
              <p:spPr bwMode="auto">
                <a:xfrm>
                  <a:off x="864" y="2309"/>
                  <a:ext cx="1" cy="1"/>
                </a:xfrm>
                <a:prstGeom prst="line">
                  <a:avLst/>
                </a:prstGeom>
                <a:noFill/>
                <a:ln w="1588">
                  <a:solidFill>
                    <a:srgbClr val="000000"/>
                  </a:solidFill>
                  <a:round/>
                  <a:headEnd/>
                  <a:tailEnd/>
                </a:ln>
              </p:spPr>
              <p:txBody>
                <a:bodyPr/>
                <a:lstStyle/>
                <a:p>
                  <a:endParaRPr lang="en-US"/>
                </a:p>
              </p:txBody>
            </p:sp>
            <p:sp>
              <p:nvSpPr>
                <p:cNvPr id="98154" name="Line 1063"/>
                <p:cNvSpPr>
                  <a:spLocks noChangeShapeType="1"/>
                </p:cNvSpPr>
                <p:nvPr/>
              </p:nvSpPr>
              <p:spPr bwMode="auto">
                <a:xfrm>
                  <a:off x="865" y="2309"/>
                  <a:ext cx="1" cy="1"/>
                </a:xfrm>
                <a:prstGeom prst="line">
                  <a:avLst/>
                </a:prstGeom>
                <a:noFill/>
                <a:ln w="1588">
                  <a:solidFill>
                    <a:srgbClr val="000000"/>
                  </a:solidFill>
                  <a:round/>
                  <a:headEnd/>
                  <a:tailEnd/>
                </a:ln>
              </p:spPr>
              <p:txBody>
                <a:bodyPr/>
                <a:lstStyle/>
                <a:p>
                  <a:endParaRPr lang="en-US"/>
                </a:p>
              </p:txBody>
            </p:sp>
            <p:sp>
              <p:nvSpPr>
                <p:cNvPr id="98155" name="Line 1064"/>
                <p:cNvSpPr>
                  <a:spLocks noChangeShapeType="1"/>
                </p:cNvSpPr>
                <p:nvPr/>
              </p:nvSpPr>
              <p:spPr bwMode="auto">
                <a:xfrm>
                  <a:off x="866" y="2309"/>
                  <a:ext cx="2" cy="1"/>
                </a:xfrm>
                <a:prstGeom prst="line">
                  <a:avLst/>
                </a:prstGeom>
                <a:noFill/>
                <a:ln w="1588">
                  <a:solidFill>
                    <a:srgbClr val="000000"/>
                  </a:solidFill>
                  <a:round/>
                  <a:headEnd/>
                  <a:tailEnd/>
                </a:ln>
              </p:spPr>
              <p:txBody>
                <a:bodyPr/>
                <a:lstStyle/>
                <a:p>
                  <a:endParaRPr lang="en-US"/>
                </a:p>
              </p:txBody>
            </p:sp>
            <p:sp>
              <p:nvSpPr>
                <p:cNvPr id="98156" name="Line 1065"/>
                <p:cNvSpPr>
                  <a:spLocks noChangeShapeType="1"/>
                </p:cNvSpPr>
                <p:nvPr/>
              </p:nvSpPr>
              <p:spPr bwMode="auto">
                <a:xfrm>
                  <a:off x="868" y="2309"/>
                  <a:ext cx="1" cy="1"/>
                </a:xfrm>
                <a:prstGeom prst="line">
                  <a:avLst/>
                </a:prstGeom>
                <a:noFill/>
                <a:ln w="1588">
                  <a:solidFill>
                    <a:srgbClr val="000000"/>
                  </a:solidFill>
                  <a:round/>
                  <a:headEnd/>
                  <a:tailEnd/>
                </a:ln>
              </p:spPr>
              <p:txBody>
                <a:bodyPr/>
                <a:lstStyle/>
                <a:p>
                  <a:endParaRPr lang="en-US"/>
                </a:p>
              </p:txBody>
            </p:sp>
            <p:sp>
              <p:nvSpPr>
                <p:cNvPr id="98157" name="Line 1066"/>
                <p:cNvSpPr>
                  <a:spLocks noChangeShapeType="1"/>
                </p:cNvSpPr>
                <p:nvPr/>
              </p:nvSpPr>
              <p:spPr bwMode="auto">
                <a:xfrm>
                  <a:off x="869" y="2309"/>
                  <a:ext cx="1" cy="1"/>
                </a:xfrm>
                <a:prstGeom prst="line">
                  <a:avLst/>
                </a:prstGeom>
                <a:noFill/>
                <a:ln w="1588">
                  <a:solidFill>
                    <a:srgbClr val="000000"/>
                  </a:solidFill>
                  <a:round/>
                  <a:headEnd/>
                  <a:tailEnd/>
                </a:ln>
              </p:spPr>
              <p:txBody>
                <a:bodyPr/>
                <a:lstStyle/>
                <a:p>
                  <a:endParaRPr lang="en-US"/>
                </a:p>
              </p:txBody>
            </p:sp>
            <p:sp>
              <p:nvSpPr>
                <p:cNvPr id="98158" name="Line 1067"/>
                <p:cNvSpPr>
                  <a:spLocks noChangeShapeType="1"/>
                </p:cNvSpPr>
                <p:nvPr/>
              </p:nvSpPr>
              <p:spPr bwMode="auto">
                <a:xfrm>
                  <a:off x="870" y="2309"/>
                  <a:ext cx="2" cy="1"/>
                </a:xfrm>
                <a:prstGeom prst="line">
                  <a:avLst/>
                </a:prstGeom>
                <a:noFill/>
                <a:ln w="1588">
                  <a:solidFill>
                    <a:srgbClr val="000000"/>
                  </a:solidFill>
                  <a:round/>
                  <a:headEnd/>
                  <a:tailEnd/>
                </a:ln>
              </p:spPr>
              <p:txBody>
                <a:bodyPr/>
                <a:lstStyle/>
                <a:p>
                  <a:endParaRPr lang="en-US"/>
                </a:p>
              </p:txBody>
            </p:sp>
            <p:sp>
              <p:nvSpPr>
                <p:cNvPr id="98159" name="Line 1068"/>
                <p:cNvSpPr>
                  <a:spLocks noChangeShapeType="1"/>
                </p:cNvSpPr>
                <p:nvPr/>
              </p:nvSpPr>
              <p:spPr bwMode="auto">
                <a:xfrm>
                  <a:off x="872" y="2309"/>
                  <a:ext cx="3" cy="1"/>
                </a:xfrm>
                <a:prstGeom prst="line">
                  <a:avLst/>
                </a:prstGeom>
                <a:noFill/>
                <a:ln w="1588">
                  <a:solidFill>
                    <a:srgbClr val="000000"/>
                  </a:solidFill>
                  <a:round/>
                  <a:headEnd/>
                  <a:tailEnd/>
                </a:ln>
              </p:spPr>
              <p:txBody>
                <a:bodyPr/>
                <a:lstStyle/>
                <a:p>
                  <a:endParaRPr lang="en-US"/>
                </a:p>
              </p:txBody>
            </p:sp>
            <p:sp>
              <p:nvSpPr>
                <p:cNvPr id="98160" name="Line 1069"/>
                <p:cNvSpPr>
                  <a:spLocks noChangeShapeType="1"/>
                </p:cNvSpPr>
                <p:nvPr/>
              </p:nvSpPr>
              <p:spPr bwMode="auto">
                <a:xfrm>
                  <a:off x="875" y="2309"/>
                  <a:ext cx="1" cy="1"/>
                </a:xfrm>
                <a:prstGeom prst="line">
                  <a:avLst/>
                </a:prstGeom>
                <a:noFill/>
                <a:ln w="1588">
                  <a:solidFill>
                    <a:srgbClr val="000000"/>
                  </a:solidFill>
                  <a:round/>
                  <a:headEnd/>
                  <a:tailEnd/>
                </a:ln>
              </p:spPr>
              <p:txBody>
                <a:bodyPr/>
                <a:lstStyle/>
                <a:p>
                  <a:endParaRPr lang="en-US"/>
                </a:p>
              </p:txBody>
            </p:sp>
            <p:sp>
              <p:nvSpPr>
                <p:cNvPr id="98161" name="Line 1070"/>
                <p:cNvSpPr>
                  <a:spLocks noChangeShapeType="1"/>
                </p:cNvSpPr>
                <p:nvPr/>
              </p:nvSpPr>
              <p:spPr bwMode="auto">
                <a:xfrm>
                  <a:off x="876" y="2309"/>
                  <a:ext cx="1" cy="1"/>
                </a:xfrm>
                <a:prstGeom prst="line">
                  <a:avLst/>
                </a:prstGeom>
                <a:noFill/>
                <a:ln w="1588">
                  <a:solidFill>
                    <a:srgbClr val="000000"/>
                  </a:solidFill>
                  <a:round/>
                  <a:headEnd/>
                  <a:tailEnd/>
                </a:ln>
              </p:spPr>
              <p:txBody>
                <a:bodyPr/>
                <a:lstStyle/>
                <a:p>
                  <a:endParaRPr lang="en-US"/>
                </a:p>
              </p:txBody>
            </p:sp>
            <p:sp>
              <p:nvSpPr>
                <p:cNvPr id="98162" name="Line 1071"/>
                <p:cNvSpPr>
                  <a:spLocks noChangeShapeType="1"/>
                </p:cNvSpPr>
                <p:nvPr/>
              </p:nvSpPr>
              <p:spPr bwMode="auto">
                <a:xfrm>
                  <a:off x="877" y="2309"/>
                  <a:ext cx="2" cy="1"/>
                </a:xfrm>
                <a:prstGeom prst="line">
                  <a:avLst/>
                </a:prstGeom>
                <a:noFill/>
                <a:ln w="1588">
                  <a:solidFill>
                    <a:srgbClr val="000000"/>
                  </a:solidFill>
                  <a:round/>
                  <a:headEnd/>
                  <a:tailEnd/>
                </a:ln>
              </p:spPr>
              <p:txBody>
                <a:bodyPr/>
                <a:lstStyle/>
                <a:p>
                  <a:endParaRPr lang="en-US"/>
                </a:p>
              </p:txBody>
            </p:sp>
            <p:sp>
              <p:nvSpPr>
                <p:cNvPr id="98163" name="Line 1072"/>
                <p:cNvSpPr>
                  <a:spLocks noChangeShapeType="1"/>
                </p:cNvSpPr>
                <p:nvPr/>
              </p:nvSpPr>
              <p:spPr bwMode="auto">
                <a:xfrm flipV="1">
                  <a:off x="879" y="2305"/>
                  <a:ext cx="1" cy="4"/>
                </a:xfrm>
                <a:prstGeom prst="line">
                  <a:avLst/>
                </a:prstGeom>
                <a:noFill/>
                <a:ln w="1588">
                  <a:solidFill>
                    <a:srgbClr val="000000"/>
                  </a:solidFill>
                  <a:round/>
                  <a:headEnd/>
                  <a:tailEnd/>
                </a:ln>
              </p:spPr>
              <p:txBody>
                <a:bodyPr/>
                <a:lstStyle/>
                <a:p>
                  <a:endParaRPr lang="en-US"/>
                </a:p>
              </p:txBody>
            </p:sp>
            <p:sp>
              <p:nvSpPr>
                <p:cNvPr id="98164" name="Line 1073"/>
                <p:cNvSpPr>
                  <a:spLocks noChangeShapeType="1"/>
                </p:cNvSpPr>
                <p:nvPr/>
              </p:nvSpPr>
              <p:spPr bwMode="auto">
                <a:xfrm>
                  <a:off x="880" y="2305"/>
                  <a:ext cx="1" cy="1"/>
                </a:xfrm>
                <a:prstGeom prst="line">
                  <a:avLst/>
                </a:prstGeom>
                <a:noFill/>
                <a:ln w="1588">
                  <a:solidFill>
                    <a:srgbClr val="000000"/>
                  </a:solidFill>
                  <a:round/>
                  <a:headEnd/>
                  <a:tailEnd/>
                </a:ln>
              </p:spPr>
              <p:txBody>
                <a:bodyPr/>
                <a:lstStyle/>
                <a:p>
                  <a:endParaRPr lang="en-US"/>
                </a:p>
              </p:txBody>
            </p:sp>
            <p:sp>
              <p:nvSpPr>
                <p:cNvPr id="98165" name="Line 1074"/>
                <p:cNvSpPr>
                  <a:spLocks noChangeShapeType="1"/>
                </p:cNvSpPr>
                <p:nvPr/>
              </p:nvSpPr>
              <p:spPr bwMode="auto">
                <a:xfrm>
                  <a:off x="881" y="2305"/>
                  <a:ext cx="3" cy="1"/>
                </a:xfrm>
                <a:prstGeom prst="line">
                  <a:avLst/>
                </a:prstGeom>
                <a:noFill/>
                <a:ln w="1588">
                  <a:solidFill>
                    <a:srgbClr val="000000"/>
                  </a:solidFill>
                  <a:round/>
                  <a:headEnd/>
                  <a:tailEnd/>
                </a:ln>
              </p:spPr>
              <p:txBody>
                <a:bodyPr/>
                <a:lstStyle/>
                <a:p>
                  <a:endParaRPr lang="en-US"/>
                </a:p>
              </p:txBody>
            </p:sp>
            <p:sp>
              <p:nvSpPr>
                <p:cNvPr id="98166" name="Line 1075"/>
                <p:cNvSpPr>
                  <a:spLocks noChangeShapeType="1"/>
                </p:cNvSpPr>
                <p:nvPr/>
              </p:nvSpPr>
              <p:spPr bwMode="auto">
                <a:xfrm>
                  <a:off x="884" y="2305"/>
                  <a:ext cx="1" cy="1"/>
                </a:xfrm>
                <a:prstGeom prst="line">
                  <a:avLst/>
                </a:prstGeom>
                <a:noFill/>
                <a:ln w="1588">
                  <a:solidFill>
                    <a:srgbClr val="000000"/>
                  </a:solidFill>
                  <a:round/>
                  <a:headEnd/>
                  <a:tailEnd/>
                </a:ln>
              </p:spPr>
              <p:txBody>
                <a:bodyPr/>
                <a:lstStyle/>
                <a:p>
                  <a:endParaRPr lang="en-US"/>
                </a:p>
              </p:txBody>
            </p:sp>
            <p:sp>
              <p:nvSpPr>
                <p:cNvPr id="98167" name="Line 1076"/>
                <p:cNvSpPr>
                  <a:spLocks noChangeShapeType="1"/>
                </p:cNvSpPr>
                <p:nvPr/>
              </p:nvSpPr>
              <p:spPr bwMode="auto">
                <a:xfrm>
                  <a:off x="885" y="2305"/>
                  <a:ext cx="2" cy="1"/>
                </a:xfrm>
                <a:prstGeom prst="line">
                  <a:avLst/>
                </a:prstGeom>
                <a:noFill/>
                <a:ln w="1588">
                  <a:solidFill>
                    <a:srgbClr val="000000"/>
                  </a:solidFill>
                  <a:round/>
                  <a:headEnd/>
                  <a:tailEnd/>
                </a:ln>
              </p:spPr>
              <p:txBody>
                <a:bodyPr/>
                <a:lstStyle/>
                <a:p>
                  <a:endParaRPr lang="en-US"/>
                </a:p>
              </p:txBody>
            </p:sp>
            <p:sp>
              <p:nvSpPr>
                <p:cNvPr id="98168" name="Line 1077"/>
                <p:cNvSpPr>
                  <a:spLocks noChangeShapeType="1"/>
                </p:cNvSpPr>
                <p:nvPr/>
              </p:nvSpPr>
              <p:spPr bwMode="auto">
                <a:xfrm flipV="1">
                  <a:off x="887" y="2303"/>
                  <a:ext cx="1" cy="2"/>
                </a:xfrm>
                <a:prstGeom prst="line">
                  <a:avLst/>
                </a:prstGeom>
                <a:noFill/>
                <a:ln w="1588">
                  <a:solidFill>
                    <a:srgbClr val="000000"/>
                  </a:solidFill>
                  <a:round/>
                  <a:headEnd/>
                  <a:tailEnd/>
                </a:ln>
              </p:spPr>
              <p:txBody>
                <a:bodyPr/>
                <a:lstStyle/>
                <a:p>
                  <a:endParaRPr lang="en-US"/>
                </a:p>
              </p:txBody>
            </p:sp>
            <p:sp>
              <p:nvSpPr>
                <p:cNvPr id="98169" name="Line 1078"/>
                <p:cNvSpPr>
                  <a:spLocks noChangeShapeType="1"/>
                </p:cNvSpPr>
                <p:nvPr/>
              </p:nvSpPr>
              <p:spPr bwMode="auto">
                <a:xfrm>
                  <a:off x="888" y="2303"/>
                  <a:ext cx="1" cy="1"/>
                </a:xfrm>
                <a:prstGeom prst="line">
                  <a:avLst/>
                </a:prstGeom>
                <a:noFill/>
                <a:ln w="1588">
                  <a:solidFill>
                    <a:srgbClr val="000000"/>
                  </a:solidFill>
                  <a:round/>
                  <a:headEnd/>
                  <a:tailEnd/>
                </a:ln>
              </p:spPr>
              <p:txBody>
                <a:bodyPr/>
                <a:lstStyle/>
                <a:p>
                  <a:endParaRPr lang="en-US"/>
                </a:p>
              </p:txBody>
            </p:sp>
            <p:sp>
              <p:nvSpPr>
                <p:cNvPr id="98170" name="Line 1079"/>
                <p:cNvSpPr>
                  <a:spLocks noChangeShapeType="1"/>
                </p:cNvSpPr>
                <p:nvPr/>
              </p:nvSpPr>
              <p:spPr bwMode="auto">
                <a:xfrm flipV="1">
                  <a:off x="889" y="2300"/>
                  <a:ext cx="2" cy="3"/>
                </a:xfrm>
                <a:prstGeom prst="line">
                  <a:avLst/>
                </a:prstGeom>
                <a:noFill/>
                <a:ln w="1588">
                  <a:solidFill>
                    <a:srgbClr val="000000"/>
                  </a:solidFill>
                  <a:round/>
                  <a:headEnd/>
                  <a:tailEnd/>
                </a:ln>
              </p:spPr>
              <p:txBody>
                <a:bodyPr/>
                <a:lstStyle/>
                <a:p>
                  <a:endParaRPr lang="en-US"/>
                </a:p>
              </p:txBody>
            </p:sp>
            <p:sp>
              <p:nvSpPr>
                <p:cNvPr id="98171" name="Line 1080"/>
                <p:cNvSpPr>
                  <a:spLocks noChangeShapeType="1"/>
                </p:cNvSpPr>
                <p:nvPr/>
              </p:nvSpPr>
              <p:spPr bwMode="auto">
                <a:xfrm flipV="1">
                  <a:off x="891" y="2298"/>
                  <a:ext cx="1" cy="2"/>
                </a:xfrm>
                <a:prstGeom prst="line">
                  <a:avLst/>
                </a:prstGeom>
                <a:noFill/>
                <a:ln w="1588">
                  <a:solidFill>
                    <a:srgbClr val="000000"/>
                  </a:solidFill>
                  <a:round/>
                  <a:headEnd/>
                  <a:tailEnd/>
                </a:ln>
              </p:spPr>
              <p:txBody>
                <a:bodyPr/>
                <a:lstStyle/>
                <a:p>
                  <a:endParaRPr lang="en-US"/>
                </a:p>
              </p:txBody>
            </p:sp>
            <p:sp>
              <p:nvSpPr>
                <p:cNvPr id="98172" name="Line 1081"/>
                <p:cNvSpPr>
                  <a:spLocks noChangeShapeType="1"/>
                </p:cNvSpPr>
                <p:nvPr/>
              </p:nvSpPr>
              <p:spPr bwMode="auto">
                <a:xfrm flipV="1">
                  <a:off x="892" y="2292"/>
                  <a:ext cx="3" cy="6"/>
                </a:xfrm>
                <a:prstGeom prst="line">
                  <a:avLst/>
                </a:prstGeom>
                <a:noFill/>
                <a:ln w="1588">
                  <a:solidFill>
                    <a:srgbClr val="000000"/>
                  </a:solidFill>
                  <a:round/>
                  <a:headEnd/>
                  <a:tailEnd/>
                </a:ln>
              </p:spPr>
              <p:txBody>
                <a:bodyPr/>
                <a:lstStyle/>
                <a:p>
                  <a:endParaRPr lang="en-US"/>
                </a:p>
              </p:txBody>
            </p:sp>
            <p:sp>
              <p:nvSpPr>
                <p:cNvPr id="98173" name="Line 1082"/>
                <p:cNvSpPr>
                  <a:spLocks noChangeShapeType="1"/>
                </p:cNvSpPr>
                <p:nvPr/>
              </p:nvSpPr>
              <p:spPr bwMode="auto">
                <a:xfrm flipV="1">
                  <a:off x="895" y="2287"/>
                  <a:ext cx="1" cy="5"/>
                </a:xfrm>
                <a:prstGeom prst="line">
                  <a:avLst/>
                </a:prstGeom>
                <a:noFill/>
                <a:ln w="1588">
                  <a:solidFill>
                    <a:srgbClr val="000000"/>
                  </a:solidFill>
                  <a:round/>
                  <a:headEnd/>
                  <a:tailEnd/>
                </a:ln>
              </p:spPr>
              <p:txBody>
                <a:bodyPr/>
                <a:lstStyle/>
                <a:p>
                  <a:endParaRPr lang="en-US"/>
                </a:p>
              </p:txBody>
            </p:sp>
            <p:sp>
              <p:nvSpPr>
                <p:cNvPr id="98174" name="Line 1083"/>
                <p:cNvSpPr>
                  <a:spLocks noChangeShapeType="1"/>
                </p:cNvSpPr>
                <p:nvPr/>
              </p:nvSpPr>
              <p:spPr bwMode="auto">
                <a:xfrm flipV="1">
                  <a:off x="896" y="2277"/>
                  <a:ext cx="2" cy="10"/>
                </a:xfrm>
                <a:prstGeom prst="line">
                  <a:avLst/>
                </a:prstGeom>
                <a:noFill/>
                <a:ln w="1588">
                  <a:solidFill>
                    <a:srgbClr val="000000"/>
                  </a:solidFill>
                  <a:round/>
                  <a:headEnd/>
                  <a:tailEnd/>
                </a:ln>
              </p:spPr>
              <p:txBody>
                <a:bodyPr/>
                <a:lstStyle/>
                <a:p>
                  <a:endParaRPr lang="en-US"/>
                </a:p>
              </p:txBody>
            </p:sp>
            <p:sp>
              <p:nvSpPr>
                <p:cNvPr id="98175" name="Line 1084"/>
                <p:cNvSpPr>
                  <a:spLocks noChangeShapeType="1"/>
                </p:cNvSpPr>
                <p:nvPr/>
              </p:nvSpPr>
              <p:spPr bwMode="auto">
                <a:xfrm flipV="1">
                  <a:off x="898" y="2266"/>
                  <a:ext cx="1" cy="11"/>
                </a:xfrm>
                <a:prstGeom prst="line">
                  <a:avLst/>
                </a:prstGeom>
                <a:noFill/>
                <a:ln w="1588">
                  <a:solidFill>
                    <a:srgbClr val="000000"/>
                  </a:solidFill>
                  <a:round/>
                  <a:headEnd/>
                  <a:tailEnd/>
                </a:ln>
              </p:spPr>
              <p:txBody>
                <a:bodyPr/>
                <a:lstStyle/>
                <a:p>
                  <a:endParaRPr lang="en-US"/>
                </a:p>
              </p:txBody>
            </p:sp>
            <p:sp>
              <p:nvSpPr>
                <p:cNvPr id="98176" name="Line 1085"/>
                <p:cNvSpPr>
                  <a:spLocks noChangeShapeType="1"/>
                </p:cNvSpPr>
                <p:nvPr/>
              </p:nvSpPr>
              <p:spPr bwMode="auto">
                <a:xfrm flipV="1">
                  <a:off x="899" y="2253"/>
                  <a:ext cx="1" cy="13"/>
                </a:xfrm>
                <a:prstGeom prst="line">
                  <a:avLst/>
                </a:prstGeom>
                <a:noFill/>
                <a:ln w="1588">
                  <a:solidFill>
                    <a:srgbClr val="000000"/>
                  </a:solidFill>
                  <a:round/>
                  <a:headEnd/>
                  <a:tailEnd/>
                </a:ln>
              </p:spPr>
              <p:txBody>
                <a:bodyPr/>
                <a:lstStyle/>
                <a:p>
                  <a:endParaRPr lang="en-US"/>
                </a:p>
              </p:txBody>
            </p:sp>
            <p:sp>
              <p:nvSpPr>
                <p:cNvPr id="98177" name="Line 1086"/>
                <p:cNvSpPr>
                  <a:spLocks noChangeShapeType="1"/>
                </p:cNvSpPr>
                <p:nvPr/>
              </p:nvSpPr>
              <p:spPr bwMode="auto">
                <a:xfrm flipV="1">
                  <a:off x="900" y="2235"/>
                  <a:ext cx="2" cy="18"/>
                </a:xfrm>
                <a:prstGeom prst="line">
                  <a:avLst/>
                </a:prstGeom>
                <a:noFill/>
                <a:ln w="1588">
                  <a:solidFill>
                    <a:srgbClr val="000000"/>
                  </a:solidFill>
                  <a:round/>
                  <a:headEnd/>
                  <a:tailEnd/>
                </a:ln>
              </p:spPr>
              <p:txBody>
                <a:bodyPr/>
                <a:lstStyle/>
                <a:p>
                  <a:endParaRPr lang="en-US"/>
                </a:p>
              </p:txBody>
            </p:sp>
            <p:sp>
              <p:nvSpPr>
                <p:cNvPr id="98178" name="Line 1087"/>
                <p:cNvSpPr>
                  <a:spLocks noChangeShapeType="1"/>
                </p:cNvSpPr>
                <p:nvPr/>
              </p:nvSpPr>
              <p:spPr bwMode="auto">
                <a:xfrm flipV="1">
                  <a:off x="902" y="2213"/>
                  <a:ext cx="2" cy="22"/>
                </a:xfrm>
                <a:prstGeom prst="line">
                  <a:avLst/>
                </a:prstGeom>
                <a:noFill/>
                <a:ln w="1588">
                  <a:solidFill>
                    <a:srgbClr val="000000"/>
                  </a:solidFill>
                  <a:round/>
                  <a:headEnd/>
                  <a:tailEnd/>
                </a:ln>
              </p:spPr>
              <p:txBody>
                <a:bodyPr/>
                <a:lstStyle/>
                <a:p>
                  <a:endParaRPr lang="en-US"/>
                </a:p>
              </p:txBody>
            </p:sp>
            <p:sp>
              <p:nvSpPr>
                <p:cNvPr id="98179" name="Line 1088"/>
                <p:cNvSpPr>
                  <a:spLocks noChangeShapeType="1"/>
                </p:cNvSpPr>
                <p:nvPr/>
              </p:nvSpPr>
              <p:spPr bwMode="auto">
                <a:xfrm flipV="1">
                  <a:off x="904" y="2187"/>
                  <a:ext cx="2" cy="26"/>
                </a:xfrm>
                <a:prstGeom prst="line">
                  <a:avLst/>
                </a:prstGeom>
                <a:noFill/>
                <a:ln w="1588">
                  <a:solidFill>
                    <a:srgbClr val="000000"/>
                  </a:solidFill>
                  <a:round/>
                  <a:headEnd/>
                  <a:tailEnd/>
                </a:ln>
              </p:spPr>
              <p:txBody>
                <a:bodyPr/>
                <a:lstStyle/>
                <a:p>
                  <a:endParaRPr lang="en-US"/>
                </a:p>
              </p:txBody>
            </p:sp>
            <p:sp>
              <p:nvSpPr>
                <p:cNvPr id="98180" name="Line 1089"/>
                <p:cNvSpPr>
                  <a:spLocks noChangeShapeType="1"/>
                </p:cNvSpPr>
                <p:nvPr/>
              </p:nvSpPr>
              <p:spPr bwMode="auto">
                <a:xfrm flipV="1">
                  <a:off x="906" y="2156"/>
                  <a:ext cx="1" cy="31"/>
                </a:xfrm>
                <a:prstGeom prst="line">
                  <a:avLst/>
                </a:prstGeom>
                <a:noFill/>
                <a:ln w="1588">
                  <a:solidFill>
                    <a:srgbClr val="000000"/>
                  </a:solidFill>
                  <a:round/>
                  <a:headEnd/>
                  <a:tailEnd/>
                </a:ln>
              </p:spPr>
              <p:txBody>
                <a:bodyPr/>
                <a:lstStyle/>
                <a:p>
                  <a:endParaRPr lang="en-US"/>
                </a:p>
              </p:txBody>
            </p:sp>
            <p:sp>
              <p:nvSpPr>
                <p:cNvPr id="98181" name="Line 1090"/>
                <p:cNvSpPr>
                  <a:spLocks noChangeShapeType="1"/>
                </p:cNvSpPr>
                <p:nvPr/>
              </p:nvSpPr>
              <p:spPr bwMode="auto">
                <a:xfrm flipV="1">
                  <a:off x="907" y="2121"/>
                  <a:ext cx="2" cy="35"/>
                </a:xfrm>
                <a:prstGeom prst="line">
                  <a:avLst/>
                </a:prstGeom>
                <a:noFill/>
                <a:ln w="1588">
                  <a:solidFill>
                    <a:srgbClr val="000000"/>
                  </a:solidFill>
                  <a:round/>
                  <a:headEnd/>
                  <a:tailEnd/>
                </a:ln>
              </p:spPr>
              <p:txBody>
                <a:bodyPr/>
                <a:lstStyle/>
                <a:p>
                  <a:endParaRPr lang="en-US"/>
                </a:p>
              </p:txBody>
            </p:sp>
            <p:sp>
              <p:nvSpPr>
                <p:cNvPr id="98182" name="Line 1091"/>
                <p:cNvSpPr>
                  <a:spLocks noChangeShapeType="1"/>
                </p:cNvSpPr>
                <p:nvPr/>
              </p:nvSpPr>
              <p:spPr bwMode="auto">
                <a:xfrm flipV="1">
                  <a:off x="909" y="2082"/>
                  <a:ext cx="1" cy="39"/>
                </a:xfrm>
                <a:prstGeom prst="line">
                  <a:avLst/>
                </a:prstGeom>
                <a:noFill/>
                <a:ln w="1588">
                  <a:solidFill>
                    <a:srgbClr val="000000"/>
                  </a:solidFill>
                  <a:round/>
                  <a:headEnd/>
                  <a:tailEnd/>
                </a:ln>
              </p:spPr>
              <p:txBody>
                <a:bodyPr/>
                <a:lstStyle/>
                <a:p>
                  <a:endParaRPr lang="en-US"/>
                </a:p>
              </p:txBody>
            </p:sp>
            <p:sp>
              <p:nvSpPr>
                <p:cNvPr id="98183" name="Line 1092"/>
                <p:cNvSpPr>
                  <a:spLocks noChangeShapeType="1"/>
                </p:cNvSpPr>
                <p:nvPr/>
              </p:nvSpPr>
              <p:spPr bwMode="auto">
                <a:xfrm flipV="1">
                  <a:off x="910" y="2040"/>
                  <a:ext cx="1" cy="42"/>
                </a:xfrm>
                <a:prstGeom prst="line">
                  <a:avLst/>
                </a:prstGeom>
                <a:noFill/>
                <a:ln w="1588">
                  <a:solidFill>
                    <a:srgbClr val="000000"/>
                  </a:solidFill>
                  <a:round/>
                  <a:headEnd/>
                  <a:tailEnd/>
                </a:ln>
              </p:spPr>
              <p:txBody>
                <a:bodyPr/>
                <a:lstStyle/>
                <a:p>
                  <a:endParaRPr lang="en-US"/>
                </a:p>
              </p:txBody>
            </p:sp>
            <p:sp>
              <p:nvSpPr>
                <p:cNvPr id="98184" name="Line 1093"/>
                <p:cNvSpPr>
                  <a:spLocks noChangeShapeType="1"/>
                </p:cNvSpPr>
                <p:nvPr/>
              </p:nvSpPr>
              <p:spPr bwMode="auto">
                <a:xfrm flipV="1">
                  <a:off x="911" y="1995"/>
                  <a:ext cx="2" cy="45"/>
                </a:xfrm>
                <a:prstGeom prst="line">
                  <a:avLst/>
                </a:prstGeom>
                <a:noFill/>
                <a:ln w="1588">
                  <a:solidFill>
                    <a:srgbClr val="000000"/>
                  </a:solidFill>
                  <a:round/>
                  <a:headEnd/>
                  <a:tailEnd/>
                </a:ln>
              </p:spPr>
              <p:txBody>
                <a:bodyPr/>
                <a:lstStyle/>
                <a:p>
                  <a:endParaRPr lang="en-US"/>
                </a:p>
              </p:txBody>
            </p:sp>
            <p:sp>
              <p:nvSpPr>
                <p:cNvPr id="98185" name="Line 1094"/>
                <p:cNvSpPr>
                  <a:spLocks noChangeShapeType="1"/>
                </p:cNvSpPr>
                <p:nvPr/>
              </p:nvSpPr>
              <p:spPr bwMode="auto">
                <a:xfrm flipV="1">
                  <a:off x="913" y="1948"/>
                  <a:ext cx="2" cy="47"/>
                </a:xfrm>
                <a:prstGeom prst="line">
                  <a:avLst/>
                </a:prstGeom>
                <a:noFill/>
                <a:ln w="1588">
                  <a:solidFill>
                    <a:srgbClr val="000000"/>
                  </a:solidFill>
                  <a:round/>
                  <a:headEnd/>
                  <a:tailEnd/>
                </a:ln>
              </p:spPr>
              <p:txBody>
                <a:bodyPr/>
                <a:lstStyle/>
                <a:p>
                  <a:endParaRPr lang="en-US"/>
                </a:p>
              </p:txBody>
            </p:sp>
            <p:sp>
              <p:nvSpPr>
                <p:cNvPr id="98186" name="Line 1095"/>
                <p:cNvSpPr>
                  <a:spLocks noChangeShapeType="1"/>
                </p:cNvSpPr>
                <p:nvPr/>
              </p:nvSpPr>
              <p:spPr bwMode="auto">
                <a:xfrm flipV="1">
                  <a:off x="915" y="1903"/>
                  <a:ext cx="2" cy="45"/>
                </a:xfrm>
                <a:prstGeom prst="line">
                  <a:avLst/>
                </a:prstGeom>
                <a:noFill/>
                <a:ln w="1588">
                  <a:solidFill>
                    <a:srgbClr val="000000"/>
                  </a:solidFill>
                  <a:round/>
                  <a:headEnd/>
                  <a:tailEnd/>
                </a:ln>
              </p:spPr>
              <p:txBody>
                <a:bodyPr/>
                <a:lstStyle/>
                <a:p>
                  <a:endParaRPr lang="en-US"/>
                </a:p>
              </p:txBody>
            </p:sp>
            <p:sp>
              <p:nvSpPr>
                <p:cNvPr id="98187" name="Line 1096"/>
                <p:cNvSpPr>
                  <a:spLocks noChangeShapeType="1"/>
                </p:cNvSpPr>
                <p:nvPr/>
              </p:nvSpPr>
              <p:spPr bwMode="auto">
                <a:xfrm flipV="1">
                  <a:off x="917" y="1861"/>
                  <a:ext cx="1" cy="42"/>
                </a:xfrm>
                <a:prstGeom prst="line">
                  <a:avLst/>
                </a:prstGeom>
                <a:noFill/>
                <a:ln w="1588">
                  <a:solidFill>
                    <a:srgbClr val="000000"/>
                  </a:solidFill>
                  <a:round/>
                  <a:headEnd/>
                  <a:tailEnd/>
                </a:ln>
              </p:spPr>
              <p:txBody>
                <a:bodyPr/>
                <a:lstStyle/>
                <a:p>
                  <a:endParaRPr lang="en-US"/>
                </a:p>
              </p:txBody>
            </p:sp>
            <p:sp>
              <p:nvSpPr>
                <p:cNvPr id="98188" name="Line 1097"/>
                <p:cNvSpPr>
                  <a:spLocks noChangeShapeType="1"/>
                </p:cNvSpPr>
                <p:nvPr/>
              </p:nvSpPr>
              <p:spPr bwMode="auto">
                <a:xfrm flipV="1">
                  <a:off x="918" y="1824"/>
                  <a:ext cx="1" cy="37"/>
                </a:xfrm>
                <a:prstGeom prst="line">
                  <a:avLst/>
                </a:prstGeom>
                <a:noFill/>
                <a:ln w="1588">
                  <a:solidFill>
                    <a:srgbClr val="000000"/>
                  </a:solidFill>
                  <a:round/>
                  <a:headEnd/>
                  <a:tailEnd/>
                </a:ln>
              </p:spPr>
              <p:txBody>
                <a:bodyPr/>
                <a:lstStyle/>
                <a:p>
                  <a:endParaRPr lang="en-US"/>
                </a:p>
              </p:txBody>
            </p:sp>
            <p:sp>
              <p:nvSpPr>
                <p:cNvPr id="98189" name="Line 1098"/>
                <p:cNvSpPr>
                  <a:spLocks noChangeShapeType="1"/>
                </p:cNvSpPr>
                <p:nvPr/>
              </p:nvSpPr>
              <p:spPr bwMode="auto">
                <a:xfrm flipV="1">
                  <a:off x="919" y="1792"/>
                  <a:ext cx="2" cy="32"/>
                </a:xfrm>
                <a:prstGeom prst="line">
                  <a:avLst/>
                </a:prstGeom>
                <a:noFill/>
                <a:ln w="1588">
                  <a:solidFill>
                    <a:srgbClr val="000000"/>
                  </a:solidFill>
                  <a:round/>
                  <a:headEnd/>
                  <a:tailEnd/>
                </a:ln>
              </p:spPr>
              <p:txBody>
                <a:bodyPr/>
                <a:lstStyle/>
                <a:p>
                  <a:endParaRPr lang="en-US"/>
                </a:p>
              </p:txBody>
            </p:sp>
            <p:sp>
              <p:nvSpPr>
                <p:cNvPr id="98190" name="Line 1099"/>
                <p:cNvSpPr>
                  <a:spLocks noChangeShapeType="1"/>
                </p:cNvSpPr>
                <p:nvPr/>
              </p:nvSpPr>
              <p:spPr bwMode="auto">
                <a:xfrm flipV="1">
                  <a:off x="921" y="1766"/>
                  <a:ext cx="1" cy="26"/>
                </a:xfrm>
                <a:prstGeom prst="line">
                  <a:avLst/>
                </a:prstGeom>
                <a:noFill/>
                <a:ln w="1588">
                  <a:solidFill>
                    <a:srgbClr val="000000"/>
                  </a:solidFill>
                  <a:round/>
                  <a:headEnd/>
                  <a:tailEnd/>
                </a:ln>
              </p:spPr>
              <p:txBody>
                <a:bodyPr/>
                <a:lstStyle/>
                <a:p>
                  <a:endParaRPr lang="en-US"/>
                </a:p>
              </p:txBody>
            </p:sp>
            <p:sp>
              <p:nvSpPr>
                <p:cNvPr id="98191" name="Line 1100"/>
                <p:cNvSpPr>
                  <a:spLocks noChangeShapeType="1"/>
                </p:cNvSpPr>
                <p:nvPr/>
              </p:nvSpPr>
              <p:spPr bwMode="auto">
                <a:xfrm flipV="1">
                  <a:off x="922" y="1753"/>
                  <a:ext cx="3" cy="13"/>
                </a:xfrm>
                <a:prstGeom prst="line">
                  <a:avLst/>
                </a:prstGeom>
                <a:noFill/>
                <a:ln w="1588">
                  <a:solidFill>
                    <a:srgbClr val="000000"/>
                  </a:solidFill>
                  <a:round/>
                  <a:headEnd/>
                  <a:tailEnd/>
                </a:ln>
              </p:spPr>
              <p:txBody>
                <a:bodyPr/>
                <a:lstStyle/>
                <a:p>
                  <a:endParaRPr lang="en-US"/>
                </a:p>
              </p:txBody>
            </p:sp>
            <p:sp>
              <p:nvSpPr>
                <p:cNvPr id="98192" name="Line 1101"/>
                <p:cNvSpPr>
                  <a:spLocks noChangeShapeType="1"/>
                </p:cNvSpPr>
                <p:nvPr/>
              </p:nvSpPr>
              <p:spPr bwMode="auto">
                <a:xfrm flipV="1">
                  <a:off x="925" y="1748"/>
                  <a:ext cx="1" cy="5"/>
                </a:xfrm>
                <a:prstGeom prst="line">
                  <a:avLst/>
                </a:prstGeom>
                <a:noFill/>
                <a:ln w="1588">
                  <a:solidFill>
                    <a:srgbClr val="000000"/>
                  </a:solidFill>
                  <a:round/>
                  <a:headEnd/>
                  <a:tailEnd/>
                </a:ln>
              </p:spPr>
              <p:txBody>
                <a:bodyPr/>
                <a:lstStyle/>
                <a:p>
                  <a:endParaRPr lang="en-US"/>
                </a:p>
              </p:txBody>
            </p:sp>
            <p:sp>
              <p:nvSpPr>
                <p:cNvPr id="98193" name="Line 1102"/>
                <p:cNvSpPr>
                  <a:spLocks noChangeShapeType="1"/>
                </p:cNvSpPr>
                <p:nvPr/>
              </p:nvSpPr>
              <p:spPr bwMode="auto">
                <a:xfrm>
                  <a:off x="926" y="1748"/>
                  <a:ext cx="2" cy="5"/>
                </a:xfrm>
                <a:prstGeom prst="line">
                  <a:avLst/>
                </a:prstGeom>
                <a:noFill/>
                <a:ln w="1588">
                  <a:solidFill>
                    <a:srgbClr val="000000"/>
                  </a:solidFill>
                  <a:round/>
                  <a:headEnd/>
                  <a:tailEnd/>
                </a:ln>
              </p:spPr>
              <p:txBody>
                <a:bodyPr/>
                <a:lstStyle/>
                <a:p>
                  <a:endParaRPr lang="en-US"/>
                </a:p>
              </p:txBody>
            </p:sp>
            <p:sp>
              <p:nvSpPr>
                <p:cNvPr id="98194" name="Line 1103"/>
                <p:cNvSpPr>
                  <a:spLocks noChangeShapeType="1"/>
                </p:cNvSpPr>
                <p:nvPr/>
              </p:nvSpPr>
              <p:spPr bwMode="auto">
                <a:xfrm>
                  <a:off x="928" y="1753"/>
                  <a:ext cx="1" cy="13"/>
                </a:xfrm>
                <a:prstGeom prst="line">
                  <a:avLst/>
                </a:prstGeom>
                <a:noFill/>
                <a:ln w="1588">
                  <a:solidFill>
                    <a:srgbClr val="000000"/>
                  </a:solidFill>
                  <a:round/>
                  <a:headEnd/>
                  <a:tailEnd/>
                </a:ln>
              </p:spPr>
              <p:txBody>
                <a:bodyPr/>
                <a:lstStyle/>
                <a:p>
                  <a:endParaRPr lang="en-US"/>
                </a:p>
              </p:txBody>
            </p:sp>
            <p:sp>
              <p:nvSpPr>
                <p:cNvPr id="98195" name="Line 1104"/>
                <p:cNvSpPr>
                  <a:spLocks noChangeShapeType="1"/>
                </p:cNvSpPr>
                <p:nvPr/>
              </p:nvSpPr>
              <p:spPr bwMode="auto">
                <a:xfrm>
                  <a:off x="929" y="1766"/>
                  <a:ext cx="1" cy="26"/>
                </a:xfrm>
                <a:prstGeom prst="line">
                  <a:avLst/>
                </a:prstGeom>
                <a:noFill/>
                <a:ln w="1588">
                  <a:solidFill>
                    <a:srgbClr val="000000"/>
                  </a:solidFill>
                  <a:round/>
                  <a:headEnd/>
                  <a:tailEnd/>
                </a:ln>
              </p:spPr>
              <p:txBody>
                <a:bodyPr/>
                <a:lstStyle/>
                <a:p>
                  <a:endParaRPr lang="en-US"/>
                </a:p>
              </p:txBody>
            </p:sp>
            <p:sp>
              <p:nvSpPr>
                <p:cNvPr id="98196" name="Line 1105"/>
                <p:cNvSpPr>
                  <a:spLocks noChangeShapeType="1"/>
                </p:cNvSpPr>
                <p:nvPr/>
              </p:nvSpPr>
              <p:spPr bwMode="auto">
                <a:xfrm>
                  <a:off x="930" y="1792"/>
                  <a:ext cx="2" cy="32"/>
                </a:xfrm>
                <a:prstGeom prst="line">
                  <a:avLst/>
                </a:prstGeom>
                <a:noFill/>
                <a:ln w="1588">
                  <a:solidFill>
                    <a:srgbClr val="000000"/>
                  </a:solidFill>
                  <a:round/>
                  <a:headEnd/>
                  <a:tailEnd/>
                </a:ln>
              </p:spPr>
              <p:txBody>
                <a:bodyPr/>
                <a:lstStyle/>
                <a:p>
                  <a:endParaRPr lang="en-US"/>
                </a:p>
              </p:txBody>
            </p:sp>
            <p:sp>
              <p:nvSpPr>
                <p:cNvPr id="98197" name="Line 1106"/>
                <p:cNvSpPr>
                  <a:spLocks noChangeShapeType="1"/>
                </p:cNvSpPr>
                <p:nvPr/>
              </p:nvSpPr>
              <p:spPr bwMode="auto">
                <a:xfrm>
                  <a:off x="932" y="1824"/>
                  <a:ext cx="1" cy="37"/>
                </a:xfrm>
                <a:prstGeom prst="line">
                  <a:avLst/>
                </a:prstGeom>
                <a:noFill/>
                <a:ln w="1588">
                  <a:solidFill>
                    <a:srgbClr val="000000"/>
                  </a:solidFill>
                  <a:round/>
                  <a:headEnd/>
                  <a:tailEnd/>
                </a:ln>
              </p:spPr>
              <p:txBody>
                <a:bodyPr/>
                <a:lstStyle/>
                <a:p>
                  <a:endParaRPr lang="en-US"/>
                </a:p>
              </p:txBody>
            </p:sp>
            <p:sp>
              <p:nvSpPr>
                <p:cNvPr id="98198" name="Line 1107"/>
                <p:cNvSpPr>
                  <a:spLocks noChangeShapeType="1"/>
                </p:cNvSpPr>
                <p:nvPr/>
              </p:nvSpPr>
              <p:spPr bwMode="auto">
                <a:xfrm>
                  <a:off x="933" y="1861"/>
                  <a:ext cx="3" cy="42"/>
                </a:xfrm>
                <a:prstGeom prst="line">
                  <a:avLst/>
                </a:prstGeom>
                <a:noFill/>
                <a:ln w="1588">
                  <a:solidFill>
                    <a:srgbClr val="000000"/>
                  </a:solidFill>
                  <a:round/>
                  <a:headEnd/>
                  <a:tailEnd/>
                </a:ln>
              </p:spPr>
              <p:txBody>
                <a:bodyPr/>
                <a:lstStyle/>
                <a:p>
                  <a:endParaRPr lang="en-US"/>
                </a:p>
              </p:txBody>
            </p:sp>
            <p:sp>
              <p:nvSpPr>
                <p:cNvPr id="98199" name="Line 1108"/>
                <p:cNvSpPr>
                  <a:spLocks noChangeShapeType="1"/>
                </p:cNvSpPr>
                <p:nvPr/>
              </p:nvSpPr>
              <p:spPr bwMode="auto">
                <a:xfrm>
                  <a:off x="936" y="1903"/>
                  <a:ext cx="1" cy="45"/>
                </a:xfrm>
                <a:prstGeom prst="line">
                  <a:avLst/>
                </a:prstGeom>
                <a:noFill/>
                <a:ln w="1588">
                  <a:solidFill>
                    <a:srgbClr val="000000"/>
                  </a:solidFill>
                  <a:round/>
                  <a:headEnd/>
                  <a:tailEnd/>
                </a:ln>
              </p:spPr>
              <p:txBody>
                <a:bodyPr/>
                <a:lstStyle/>
                <a:p>
                  <a:endParaRPr lang="en-US"/>
                </a:p>
              </p:txBody>
            </p:sp>
            <p:sp>
              <p:nvSpPr>
                <p:cNvPr id="98200" name="Line 1109"/>
                <p:cNvSpPr>
                  <a:spLocks noChangeShapeType="1"/>
                </p:cNvSpPr>
                <p:nvPr/>
              </p:nvSpPr>
              <p:spPr bwMode="auto">
                <a:xfrm>
                  <a:off x="937" y="1948"/>
                  <a:ext cx="1" cy="47"/>
                </a:xfrm>
                <a:prstGeom prst="line">
                  <a:avLst/>
                </a:prstGeom>
                <a:noFill/>
                <a:ln w="1588">
                  <a:solidFill>
                    <a:srgbClr val="000000"/>
                  </a:solidFill>
                  <a:round/>
                  <a:headEnd/>
                  <a:tailEnd/>
                </a:ln>
              </p:spPr>
              <p:txBody>
                <a:bodyPr/>
                <a:lstStyle/>
                <a:p>
                  <a:endParaRPr lang="en-US"/>
                </a:p>
              </p:txBody>
            </p:sp>
            <p:sp>
              <p:nvSpPr>
                <p:cNvPr id="98201" name="Line 1110"/>
                <p:cNvSpPr>
                  <a:spLocks noChangeShapeType="1"/>
                </p:cNvSpPr>
                <p:nvPr/>
              </p:nvSpPr>
              <p:spPr bwMode="auto">
                <a:xfrm>
                  <a:off x="938" y="1995"/>
                  <a:ext cx="2" cy="45"/>
                </a:xfrm>
                <a:prstGeom prst="line">
                  <a:avLst/>
                </a:prstGeom>
                <a:noFill/>
                <a:ln w="1588">
                  <a:solidFill>
                    <a:srgbClr val="000000"/>
                  </a:solidFill>
                  <a:round/>
                  <a:headEnd/>
                  <a:tailEnd/>
                </a:ln>
              </p:spPr>
              <p:txBody>
                <a:bodyPr/>
                <a:lstStyle/>
                <a:p>
                  <a:endParaRPr lang="en-US"/>
                </a:p>
              </p:txBody>
            </p:sp>
            <p:sp>
              <p:nvSpPr>
                <p:cNvPr id="98202" name="Line 1111"/>
                <p:cNvSpPr>
                  <a:spLocks noChangeShapeType="1"/>
                </p:cNvSpPr>
                <p:nvPr/>
              </p:nvSpPr>
              <p:spPr bwMode="auto">
                <a:xfrm>
                  <a:off x="940" y="2040"/>
                  <a:ext cx="1" cy="42"/>
                </a:xfrm>
                <a:prstGeom prst="line">
                  <a:avLst/>
                </a:prstGeom>
                <a:noFill/>
                <a:ln w="1588">
                  <a:solidFill>
                    <a:srgbClr val="000000"/>
                  </a:solidFill>
                  <a:round/>
                  <a:headEnd/>
                  <a:tailEnd/>
                </a:ln>
              </p:spPr>
              <p:txBody>
                <a:bodyPr/>
                <a:lstStyle/>
                <a:p>
                  <a:endParaRPr lang="en-US"/>
                </a:p>
              </p:txBody>
            </p:sp>
            <p:sp>
              <p:nvSpPr>
                <p:cNvPr id="98203" name="Line 1112"/>
                <p:cNvSpPr>
                  <a:spLocks noChangeShapeType="1"/>
                </p:cNvSpPr>
                <p:nvPr/>
              </p:nvSpPr>
              <p:spPr bwMode="auto">
                <a:xfrm>
                  <a:off x="941" y="2082"/>
                  <a:ext cx="1" cy="39"/>
                </a:xfrm>
                <a:prstGeom prst="line">
                  <a:avLst/>
                </a:prstGeom>
                <a:noFill/>
                <a:ln w="1588">
                  <a:solidFill>
                    <a:srgbClr val="000000"/>
                  </a:solidFill>
                  <a:round/>
                  <a:headEnd/>
                  <a:tailEnd/>
                </a:ln>
              </p:spPr>
              <p:txBody>
                <a:bodyPr/>
                <a:lstStyle/>
                <a:p>
                  <a:endParaRPr lang="en-US"/>
                </a:p>
              </p:txBody>
            </p:sp>
            <p:sp>
              <p:nvSpPr>
                <p:cNvPr id="98204" name="Line 1113"/>
                <p:cNvSpPr>
                  <a:spLocks noChangeShapeType="1"/>
                </p:cNvSpPr>
                <p:nvPr/>
              </p:nvSpPr>
              <p:spPr bwMode="auto">
                <a:xfrm>
                  <a:off x="942" y="2121"/>
                  <a:ext cx="2" cy="35"/>
                </a:xfrm>
                <a:prstGeom prst="line">
                  <a:avLst/>
                </a:prstGeom>
                <a:noFill/>
                <a:ln w="1588">
                  <a:solidFill>
                    <a:srgbClr val="000000"/>
                  </a:solidFill>
                  <a:round/>
                  <a:headEnd/>
                  <a:tailEnd/>
                </a:ln>
              </p:spPr>
              <p:txBody>
                <a:bodyPr/>
                <a:lstStyle/>
                <a:p>
                  <a:endParaRPr lang="en-US"/>
                </a:p>
              </p:txBody>
            </p:sp>
            <p:sp>
              <p:nvSpPr>
                <p:cNvPr id="98205" name="Line 1114"/>
                <p:cNvSpPr>
                  <a:spLocks noChangeShapeType="1"/>
                </p:cNvSpPr>
                <p:nvPr/>
              </p:nvSpPr>
              <p:spPr bwMode="auto">
                <a:xfrm>
                  <a:off x="944" y="2156"/>
                  <a:ext cx="3" cy="31"/>
                </a:xfrm>
                <a:prstGeom prst="line">
                  <a:avLst/>
                </a:prstGeom>
                <a:noFill/>
                <a:ln w="1588">
                  <a:solidFill>
                    <a:srgbClr val="000000"/>
                  </a:solidFill>
                  <a:round/>
                  <a:headEnd/>
                  <a:tailEnd/>
                </a:ln>
              </p:spPr>
              <p:txBody>
                <a:bodyPr/>
                <a:lstStyle/>
                <a:p>
                  <a:endParaRPr lang="en-US"/>
                </a:p>
              </p:txBody>
            </p:sp>
            <p:sp>
              <p:nvSpPr>
                <p:cNvPr id="98206" name="Line 1115"/>
                <p:cNvSpPr>
                  <a:spLocks noChangeShapeType="1"/>
                </p:cNvSpPr>
                <p:nvPr/>
              </p:nvSpPr>
              <p:spPr bwMode="auto">
                <a:xfrm>
                  <a:off x="947" y="2187"/>
                  <a:ext cx="1" cy="26"/>
                </a:xfrm>
                <a:prstGeom prst="line">
                  <a:avLst/>
                </a:prstGeom>
                <a:noFill/>
                <a:ln w="1588">
                  <a:solidFill>
                    <a:srgbClr val="000000"/>
                  </a:solidFill>
                  <a:round/>
                  <a:headEnd/>
                  <a:tailEnd/>
                </a:ln>
              </p:spPr>
              <p:txBody>
                <a:bodyPr/>
                <a:lstStyle/>
                <a:p>
                  <a:endParaRPr lang="en-US"/>
                </a:p>
              </p:txBody>
            </p:sp>
            <p:sp>
              <p:nvSpPr>
                <p:cNvPr id="98207" name="Line 1116"/>
                <p:cNvSpPr>
                  <a:spLocks noChangeShapeType="1"/>
                </p:cNvSpPr>
                <p:nvPr/>
              </p:nvSpPr>
              <p:spPr bwMode="auto">
                <a:xfrm>
                  <a:off x="948" y="2213"/>
                  <a:ext cx="1" cy="22"/>
                </a:xfrm>
                <a:prstGeom prst="line">
                  <a:avLst/>
                </a:prstGeom>
                <a:noFill/>
                <a:ln w="1588">
                  <a:solidFill>
                    <a:srgbClr val="000000"/>
                  </a:solidFill>
                  <a:round/>
                  <a:headEnd/>
                  <a:tailEnd/>
                </a:ln>
              </p:spPr>
              <p:txBody>
                <a:bodyPr/>
                <a:lstStyle/>
                <a:p>
                  <a:endParaRPr lang="en-US"/>
                </a:p>
              </p:txBody>
            </p:sp>
            <p:sp>
              <p:nvSpPr>
                <p:cNvPr id="98208" name="Line 1117"/>
                <p:cNvSpPr>
                  <a:spLocks noChangeShapeType="1"/>
                </p:cNvSpPr>
                <p:nvPr/>
              </p:nvSpPr>
              <p:spPr bwMode="auto">
                <a:xfrm>
                  <a:off x="949" y="2235"/>
                  <a:ext cx="2" cy="18"/>
                </a:xfrm>
                <a:prstGeom prst="line">
                  <a:avLst/>
                </a:prstGeom>
                <a:noFill/>
                <a:ln w="1588">
                  <a:solidFill>
                    <a:srgbClr val="000000"/>
                  </a:solidFill>
                  <a:round/>
                  <a:headEnd/>
                  <a:tailEnd/>
                </a:ln>
              </p:spPr>
              <p:txBody>
                <a:bodyPr/>
                <a:lstStyle/>
                <a:p>
                  <a:endParaRPr lang="en-US"/>
                </a:p>
              </p:txBody>
            </p:sp>
            <p:sp>
              <p:nvSpPr>
                <p:cNvPr id="98209" name="Line 1118"/>
                <p:cNvSpPr>
                  <a:spLocks noChangeShapeType="1"/>
                </p:cNvSpPr>
                <p:nvPr/>
              </p:nvSpPr>
              <p:spPr bwMode="auto">
                <a:xfrm>
                  <a:off x="951" y="2253"/>
                  <a:ext cx="1" cy="13"/>
                </a:xfrm>
                <a:prstGeom prst="line">
                  <a:avLst/>
                </a:prstGeom>
                <a:noFill/>
                <a:ln w="1588">
                  <a:solidFill>
                    <a:srgbClr val="000000"/>
                  </a:solidFill>
                  <a:round/>
                  <a:headEnd/>
                  <a:tailEnd/>
                </a:ln>
              </p:spPr>
              <p:txBody>
                <a:bodyPr/>
                <a:lstStyle/>
                <a:p>
                  <a:endParaRPr lang="en-US"/>
                </a:p>
              </p:txBody>
            </p:sp>
            <p:sp>
              <p:nvSpPr>
                <p:cNvPr id="98210" name="Line 1119"/>
                <p:cNvSpPr>
                  <a:spLocks noChangeShapeType="1"/>
                </p:cNvSpPr>
                <p:nvPr/>
              </p:nvSpPr>
              <p:spPr bwMode="auto">
                <a:xfrm>
                  <a:off x="952" y="2266"/>
                  <a:ext cx="1" cy="11"/>
                </a:xfrm>
                <a:prstGeom prst="line">
                  <a:avLst/>
                </a:prstGeom>
                <a:noFill/>
                <a:ln w="1588">
                  <a:solidFill>
                    <a:srgbClr val="000000"/>
                  </a:solidFill>
                  <a:round/>
                  <a:headEnd/>
                  <a:tailEnd/>
                </a:ln>
              </p:spPr>
              <p:txBody>
                <a:bodyPr/>
                <a:lstStyle/>
                <a:p>
                  <a:endParaRPr lang="en-US"/>
                </a:p>
              </p:txBody>
            </p:sp>
            <p:sp>
              <p:nvSpPr>
                <p:cNvPr id="98211" name="Freeform 1120"/>
                <p:cNvSpPr>
                  <a:spLocks/>
                </p:cNvSpPr>
                <p:nvPr/>
              </p:nvSpPr>
              <p:spPr bwMode="auto">
                <a:xfrm>
                  <a:off x="879" y="1748"/>
                  <a:ext cx="74" cy="561"/>
                </a:xfrm>
                <a:custGeom>
                  <a:avLst/>
                  <a:gdLst>
                    <a:gd name="T0" fmla="*/ 0 w 74"/>
                    <a:gd name="T1" fmla="*/ 1140 h 470"/>
                    <a:gd name="T2" fmla="*/ 0 w 74"/>
                    <a:gd name="T3" fmla="*/ 1140 h 470"/>
                    <a:gd name="T4" fmla="*/ 1 w 74"/>
                    <a:gd name="T5" fmla="*/ 1132 h 470"/>
                    <a:gd name="T6" fmla="*/ 2 w 74"/>
                    <a:gd name="T7" fmla="*/ 1132 h 470"/>
                    <a:gd name="T8" fmla="*/ 5 w 74"/>
                    <a:gd name="T9" fmla="*/ 1132 h 470"/>
                    <a:gd name="T10" fmla="*/ 6 w 74"/>
                    <a:gd name="T11" fmla="*/ 1132 h 470"/>
                    <a:gd name="T12" fmla="*/ 8 w 74"/>
                    <a:gd name="T13" fmla="*/ 1132 h 470"/>
                    <a:gd name="T14" fmla="*/ 9 w 74"/>
                    <a:gd name="T15" fmla="*/ 1126 h 470"/>
                    <a:gd name="T16" fmla="*/ 10 w 74"/>
                    <a:gd name="T17" fmla="*/ 1126 h 470"/>
                    <a:gd name="T18" fmla="*/ 12 w 74"/>
                    <a:gd name="T19" fmla="*/ 1123 h 470"/>
                    <a:gd name="T20" fmla="*/ 13 w 74"/>
                    <a:gd name="T21" fmla="*/ 1116 h 470"/>
                    <a:gd name="T22" fmla="*/ 16 w 74"/>
                    <a:gd name="T23" fmla="*/ 1104 h 470"/>
                    <a:gd name="T24" fmla="*/ 17 w 74"/>
                    <a:gd name="T25" fmla="*/ 1097 h 470"/>
                    <a:gd name="T26" fmla="*/ 19 w 74"/>
                    <a:gd name="T27" fmla="*/ 1073 h 470"/>
                    <a:gd name="T28" fmla="*/ 20 w 74"/>
                    <a:gd name="T29" fmla="*/ 1052 h 470"/>
                    <a:gd name="T30" fmla="*/ 21 w 74"/>
                    <a:gd name="T31" fmla="*/ 1025 h 470"/>
                    <a:gd name="T32" fmla="*/ 23 w 74"/>
                    <a:gd name="T33" fmla="*/ 987 h 470"/>
                    <a:gd name="T34" fmla="*/ 25 w 74"/>
                    <a:gd name="T35" fmla="*/ 947 h 470"/>
                    <a:gd name="T36" fmla="*/ 27 w 74"/>
                    <a:gd name="T37" fmla="*/ 890 h 470"/>
                    <a:gd name="T38" fmla="*/ 28 w 74"/>
                    <a:gd name="T39" fmla="*/ 827 h 470"/>
                    <a:gd name="T40" fmla="*/ 30 w 74"/>
                    <a:gd name="T41" fmla="*/ 758 h 470"/>
                    <a:gd name="T42" fmla="*/ 31 w 74"/>
                    <a:gd name="T43" fmla="*/ 678 h 470"/>
                    <a:gd name="T44" fmla="*/ 32 w 74"/>
                    <a:gd name="T45" fmla="*/ 594 h 470"/>
                    <a:gd name="T46" fmla="*/ 34 w 74"/>
                    <a:gd name="T47" fmla="*/ 501 h 470"/>
                    <a:gd name="T48" fmla="*/ 36 w 74"/>
                    <a:gd name="T49" fmla="*/ 407 h 470"/>
                    <a:gd name="T50" fmla="*/ 38 w 74"/>
                    <a:gd name="T51" fmla="*/ 315 h 470"/>
                    <a:gd name="T52" fmla="*/ 39 w 74"/>
                    <a:gd name="T53" fmla="*/ 229 h 470"/>
                    <a:gd name="T54" fmla="*/ 40 w 74"/>
                    <a:gd name="T55" fmla="*/ 155 h 470"/>
                    <a:gd name="T56" fmla="*/ 42 w 74"/>
                    <a:gd name="T57" fmla="*/ 90 h 470"/>
                    <a:gd name="T58" fmla="*/ 43 w 74"/>
                    <a:gd name="T59" fmla="*/ 36 h 470"/>
                    <a:gd name="T60" fmla="*/ 46 w 74"/>
                    <a:gd name="T61" fmla="*/ 10 h 470"/>
                    <a:gd name="T62" fmla="*/ 47 w 74"/>
                    <a:gd name="T63" fmla="*/ 0 h 470"/>
                    <a:gd name="T64" fmla="*/ 49 w 74"/>
                    <a:gd name="T65" fmla="*/ 10 h 470"/>
                    <a:gd name="T66" fmla="*/ 50 w 74"/>
                    <a:gd name="T67" fmla="*/ 36 h 470"/>
                    <a:gd name="T68" fmla="*/ 51 w 74"/>
                    <a:gd name="T69" fmla="*/ 90 h 470"/>
                    <a:gd name="T70" fmla="*/ 53 w 74"/>
                    <a:gd name="T71" fmla="*/ 155 h 470"/>
                    <a:gd name="T72" fmla="*/ 54 w 74"/>
                    <a:gd name="T73" fmla="*/ 229 h 470"/>
                    <a:gd name="T74" fmla="*/ 57 w 74"/>
                    <a:gd name="T75" fmla="*/ 315 h 470"/>
                    <a:gd name="T76" fmla="*/ 58 w 74"/>
                    <a:gd name="T77" fmla="*/ 407 h 470"/>
                    <a:gd name="T78" fmla="*/ 59 w 74"/>
                    <a:gd name="T79" fmla="*/ 501 h 470"/>
                    <a:gd name="T80" fmla="*/ 61 w 74"/>
                    <a:gd name="T81" fmla="*/ 594 h 470"/>
                    <a:gd name="T82" fmla="*/ 62 w 74"/>
                    <a:gd name="T83" fmla="*/ 678 h 470"/>
                    <a:gd name="T84" fmla="*/ 63 w 74"/>
                    <a:gd name="T85" fmla="*/ 758 h 470"/>
                    <a:gd name="T86" fmla="*/ 65 w 74"/>
                    <a:gd name="T87" fmla="*/ 827 h 470"/>
                    <a:gd name="T88" fmla="*/ 68 w 74"/>
                    <a:gd name="T89" fmla="*/ 890 h 470"/>
                    <a:gd name="T90" fmla="*/ 69 w 74"/>
                    <a:gd name="T91" fmla="*/ 947 h 470"/>
                    <a:gd name="T92" fmla="*/ 70 w 74"/>
                    <a:gd name="T93" fmla="*/ 987 h 470"/>
                    <a:gd name="T94" fmla="*/ 72 w 74"/>
                    <a:gd name="T95" fmla="*/ 1025 h 470"/>
                    <a:gd name="T96" fmla="*/ 73 w 74"/>
                    <a:gd name="T97" fmla="*/ 1052 h 470"/>
                    <a:gd name="T98" fmla="*/ 74 w 74"/>
                    <a:gd name="T99" fmla="*/ 1073 h 470"/>
                    <a:gd name="T100" fmla="*/ 74 w 74"/>
                    <a:gd name="T101" fmla="*/ 1140 h 470"/>
                    <a:gd name="T102" fmla="*/ 0 w 74"/>
                    <a:gd name="T103" fmla="*/ 1140 h 4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4"/>
                    <a:gd name="T157" fmla="*/ 0 h 470"/>
                    <a:gd name="T158" fmla="*/ 74 w 74"/>
                    <a:gd name="T159" fmla="*/ 470 h 4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4" h="470">
                      <a:moveTo>
                        <a:pt x="0" y="470"/>
                      </a:moveTo>
                      <a:lnTo>
                        <a:pt x="0" y="470"/>
                      </a:lnTo>
                      <a:lnTo>
                        <a:pt x="1" y="467"/>
                      </a:lnTo>
                      <a:lnTo>
                        <a:pt x="2" y="467"/>
                      </a:lnTo>
                      <a:lnTo>
                        <a:pt x="5" y="467"/>
                      </a:lnTo>
                      <a:lnTo>
                        <a:pt x="6" y="467"/>
                      </a:lnTo>
                      <a:lnTo>
                        <a:pt x="8" y="467"/>
                      </a:lnTo>
                      <a:lnTo>
                        <a:pt x="9" y="465"/>
                      </a:lnTo>
                      <a:lnTo>
                        <a:pt x="10" y="465"/>
                      </a:lnTo>
                      <a:lnTo>
                        <a:pt x="12" y="463"/>
                      </a:lnTo>
                      <a:lnTo>
                        <a:pt x="13" y="461"/>
                      </a:lnTo>
                      <a:lnTo>
                        <a:pt x="16" y="456"/>
                      </a:lnTo>
                      <a:lnTo>
                        <a:pt x="17" y="452"/>
                      </a:lnTo>
                      <a:lnTo>
                        <a:pt x="19" y="443"/>
                      </a:lnTo>
                      <a:lnTo>
                        <a:pt x="20" y="434"/>
                      </a:lnTo>
                      <a:lnTo>
                        <a:pt x="21" y="423"/>
                      </a:lnTo>
                      <a:lnTo>
                        <a:pt x="23" y="408"/>
                      </a:lnTo>
                      <a:lnTo>
                        <a:pt x="25" y="390"/>
                      </a:lnTo>
                      <a:lnTo>
                        <a:pt x="27" y="368"/>
                      </a:lnTo>
                      <a:lnTo>
                        <a:pt x="28" y="342"/>
                      </a:lnTo>
                      <a:lnTo>
                        <a:pt x="30" y="313"/>
                      </a:lnTo>
                      <a:lnTo>
                        <a:pt x="31" y="280"/>
                      </a:lnTo>
                      <a:lnTo>
                        <a:pt x="32" y="245"/>
                      </a:lnTo>
                      <a:lnTo>
                        <a:pt x="34" y="207"/>
                      </a:lnTo>
                      <a:lnTo>
                        <a:pt x="36" y="168"/>
                      </a:lnTo>
                      <a:lnTo>
                        <a:pt x="38" y="130"/>
                      </a:lnTo>
                      <a:lnTo>
                        <a:pt x="39" y="95"/>
                      </a:lnTo>
                      <a:lnTo>
                        <a:pt x="40" y="64"/>
                      </a:lnTo>
                      <a:lnTo>
                        <a:pt x="42" y="37"/>
                      </a:lnTo>
                      <a:lnTo>
                        <a:pt x="43" y="15"/>
                      </a:lnTo>
                      <a:lnTo>
                        <a:pt x="46" y="4"/>
                      </a:lnTo>
                      <a:lnTo>
                        <a:pt x="47" y="0"/>
                      </a:lnTo>
                      <a:lnTo>
                        <a:pt x="49" y="4"/>
                      </a:lnTo>
                      <a:lnTo>
                        <a:pt x="50" y="15"/>
                      </a:lnTo>
                      <a:lnTo>
                        <a:pt x="51" y="37"/>
                      </a:lnTo>
                      <a:lnTo>
                        <a:pt x="53" y="64"/>
                      </a:lnTo>
                      <a:lnTo>
                        <a:pt x="54" y="95"/>
                      </a:lnTo>
                      <a:lnTo>
                        <a:pt x="57" y="130"/>
                      </a:lnTo>
                      <a:lnTo>
                        <a:pt x="58" y="168"/>
                      </a:lnTo>
                      <a:lnTo>
                        <a:pt x="59" y="207"/>
                      </a:lnTo>
                      <a:lnTo>
                        <a:pt x="61" y="245"/>
                      </a:lnTo>
                      <a:lnTo>
                        <a:pt x="62" y="280"/>
                      </a:lnTo>
                      <a:lnTo>
                        <a:pt x="63" y="313"/>
                      </a:lnTo>
                      <a:lnTo>
                        <a:pt x="65" y="342"/>
                      </a:lnTo>
                      <a:lnTo>
                        <a:pt x="68" y="368"/>
                      </a:lnTo>
                      <a:lnTo>
                        <a:pt x="69" y="390"/>
                      </a:lnTo>
                      <a:lnTo>
                        <a:pt x="70" y="408"/>
                      </a:lnTo>
                      <a:lnTo>
                        <a:pt x="72" y="423"/>
                      </a:lnTo>
                      <a:lnTo>
                        <a:pt x="73" y="434"/>
                      </a:lnTo>
                      <a:lnTo>
                        <a:pt x="74" y="443"/>
                      </a:lnTo>
                      <a:lnTo>
                        <a:pt x="74" y="470"/>
                      </a:lnTo>
                      <a:lnTo>
                        <a:pt x="0" y="470"/>
                      </a:lnTo>
                      <a:close/>
                    </a:path>
                  </a:pathLst>
                </a:custGeom>
                <a:solidFill>
                  <a:srgbClr val="0000FA"/>
                </a:solidFill>
                <a:ln w="9525">
                  <a:noFill/>
                  <a:round/>
                  <a:headEnd/>
                  <a:tailEnd/>
                </a:ln>
              </p:spPr>
              <p:txBody>
                <a:bodyPr/>
                <a:lstStyle/>
                <a:p>
                  <a:endParaRPr lang="en-US"/>
                </a:p>
              </p:txBody>
            </p:sp>
            <p:sp>
              <p:nvSpPr>
                <p:cNvPr id="98212" name="Line 1121"/>
                <p:cNvSpPr>
                  <a:spLocks noChangeShapeType="1"/>
                </p:cNvSpPr>
                <p:nvPr/>
              </p:nvSpPr>
              <p:spPr bwMode="auto">
                <a:xfrm>
                  <a:off x="879" y="2309"/>
                  <a:ext cx="1" cy="1"/>
                </a:xfrm>
                <a:prstGeom prst="line">
                  <a:avLst/>
                </a:prstGeom>
                <a:noFill/>
                <a:ln w="1588">
                  <a:solidFill>
                    <a:srgbClr val="000000"/>
                  </a:solidFill>
                  <a:round/>
                  <a:headEnd/>
                  <a:tailEnd/>
                </a:ln>
              </p:spPr>
              <p:txBody>
                <a:bodyPr/>
                <a:lstStyle/>
                <a:p>
                  <a:endParaRPr lang="en-US"/>
                </a:p>
              </p:txBody>
            </p:sp>
            <p:sp>
              <p:nvSpPr>
                <p:cNvPr id="98213" name="Line 1122"/>
                <p:cNvSpPr>
                  <a:spLocks noChangeShapeType="1"/>
                </p:cNvSpPr>
                <p:nvPr/>
              </p:nvSpPr>
              <p:spPr bwMode="auto">
                <a:xfrm flipV="1">
                  <a:off x="879" y="2305"/>
                  <a:ext cx="1" cy="4"/>
                </a:xfrm>
                <a:prstGeom prst="line">
                  <a:avLst/>
                </a:prstGeom>
                <a:noFill/>
                <a:ln w="1588">
                  <a:solidFill>
                    <a:srgbClr val="000000"/>
                  </a:solidFill>
                  <a:round/>
                  <a:headEnd/>
                  <a:tailEnd/>
                </a:ln>
              </p:spPr>
              <p:txBody>
                <a:bodyPr/>
                <a:lstStyle/>
                <a:p>
                  <a:endParaRPr lang="en-US"/>
                </a:p>
              </p:txBody>
            </p:sp>
            <p:sp>
              <p:nvSpPr>
                <p:cNvPr id="98214" name="Line 1123"/>
                <p:cNvSpPr>
                  <a:spLocks noChangeShapeType="1"/>
                </p:cNvSpPr>
                <p:nvPr/>
              </p:nvSpPr>
              <p:spPr bwMode="auto">
                <a:xfrm>
                  <a:off x="880" y="2305"/>
                  <a:ext cx="1" cy="1"/>
                </a:xfrm>
                <a:prstGeom prst="line">
                  <a:avLst/>
                </a:prstGeom>
                <a:noFill/>
                <a:ln w="1588">
                  <a:solidFill>
                    <a:srgbClr val="000000"/>
                  </a:solidFill>
                  <a:round/>
                  <a:headEnd/>
                  <a:tailEnd/>
                </a:ln>
              </p:spPr>
              <p:txBody>
                <a:bodyPr/>
                <a:lstStyle/>
                <a:p>
                  <a:endParaRPr lang="en-US"/>
                </a:p>
              </p:txBody>
            </p:sp>
            <p:sp>
              <p:nvSpPr>
                <p:cNvPr id="98215" name="Line 1124"/>
                <p:cNvSpPr>
                  <a:spLocks noChangeShapeType="1"/>
                </p:cNvSpPr>
                <p:nvPr/>
              </p:nvSpPr>
              <p:spPr bwMode="auto">
                <a:xfrm>
                  <a:off x="881" y="2305"/>
                  <a:ext cx="3" cy="1"/>
                </a:xfrm>
                <a:prstGeom prst="line">
                  <a:avLst/>
                </a:prstGeom>
                <a:noFill/>
                <a:ln w="1588">
                  <a:solidFill>
                    <a:srgbClr val="000000"/>
                  </a:solidFill>
                  <a:round/>
                  <a:headEnd/>
                  <a:tailEnd/>
                </a:ln>
              </p:spPr>
              <p:txBody>
                <a:bodyPr/>
                <a:lstStyle/>
                <a:p>
                  <a:endParaRPr lang="en-US"/>
                </a:p>
              </p:txBody>
            </p:sp>
            <p:sp>
              <p:nvSpPr>
                <p:cNvPr id="98216" name="Line 1125"/>
                <p:cNvSpPr>
                  <a:spLocks noChangeShapeType="1"/>
                </p:cNvSpPr>
                <p:nvPr/>
              </p:nvSpPr>
              <p:spPr bwMode="auto">
                <a:xfrm>
                  <a:off x="884" y="2305"/>
                  <a:ext cx="1" cy="1"/>
                </a:xfrm>
                <a:prstGeom prst="line">
                  <a:avLst/>
                </a:prstGeom>
                <a:noFill/>
                <a:ln w="1588">
                  <a:solidFill>
                    <a:srgbClr val="000000"/>
                  </a:solidFill>
                  <a:round/>
                  <a:headEnd/>
                  <a:tailEnd/>
                </a:ln>
              </p:spPr>
              <p:txBody>
                <a:bodyPr/>
                <a:lstStyle/>
                <a:p>
                  <a:endParaRPr lang="en-US"/>
                </a:p>
              </p:txBody>
            </p:sp>
            <p:sp>
              <p:nvSpPr>
                <p:cNvPr id="98217" name="Line 1126"/>
                <p:cNvSpPr>
                  <a:spLocks noChangeShapeType="1"/>
                </p:cNvSpPr>
                <p:nvPr/>
              </p:nvSpPr>
              <p:spPr bwMode="auto">
                <a:xfrm>
                  <a:off x="885" y="2305"/>
                  <a:ext cx="2" cy="1"/>
                </a:xfrm>
                <a:prstGeom prst="line">
                  <a:avLst/>
                </a:prstGeom>
                <a:noFill/>
                <a:ln w="1588">
                  <a:solidFill>
                    <a:srgbClr val="000000"/>
                  </a:solidFill>
                  <a:round/>
                  <a:headEnd/>
                  <a:tailEnd/>
                </a:ln>
              </p:spPr>
              <p:txBody>
                <a:bodyPr/>
                <a:lstStyle/>
                <a:p>
                  <a:endParaRPr lang="en-US"/>
                </a:p>
              </p:txBody>
            </p:sp>
            <p:sp>
              <p:nvSpPr>
                <p:cNvPr id="98218" name="Line 1127"/>
                <p:cNvSpPr>
                  <a:spLocks noChangeShapeType="1"/>
                </p:cNvSpPr>
                <p:nvPr/>
              </p:nvSpPr>
              <p:spPr bwMode="auto">
                <a:xfrm flipV="1">
                  <a:off x="887" y="2303"/>
                  <a:ext cx="1" cy="2"/>
                </a:xfrm>
                <a:prstGeom prst="line">
                  <a:avLst/>
                </a:prstGeom>
                <a:noFill/>
                <a:ln w="1588">
                  <a:solidFill>
                    <a:srgbClr val="000000"/>
                  </a:solidFill>
                  <a:round/>
                  <a:headEnd/>
                  <a:tailEnd/>
                </a:ln>
              </p:spPr>
              <p:txBody>
                <a:bodyPr/>
                <a:lstStyle/>
                <a:p>
                  <a:endParaRPr lang="en-US"/>
                </a:p>
              </p:txBody>
            </p:sp>
            <p:sp>
              <p:nvSpPr>
                <p:cNvPr id="98219" name="Line 1128"/>
                <p:cNvSpPr>
                  <a:spLocks noChangeShapeType="1"/>
                </p:cNvSpPr>
                <p:nvPr/>
              </p:nvSpPr>
              <p:spPr bwMode="auto">
                <a:xfrm>
                  <a:off x="888" y="2303"/>
                  <a:ext cx="1" cy="1"/>
                </a:xfrm>
                <a:prstGeom prst="line">
                  <a:avLst/>
                </a:prstGeom>
                <a:noFill/>
                <a:ln w="1588">
                  <a:solidFill>
                    <a:srgbClr val="000000"/>
                  </a:solidFill>
                  <a:round/>
                  <a:headEnd/>
                  <a:tailEnd/>
                </a:ln>
              </p:spPr>
              <p:txBody>
                <a:bodyPr/>
                <a:lstStyle/>
                <a:p>
                  <a:endParaRPr lang="en-US"/>
                </a:p>
              </p:txBody>
            </p:sp>
            <p:sp>
              <p:nvSpPr>
                <p:cNvPr id="98220" name="Line 1129"/>
                <p:cNvSpPr>
                  <a:spLocks noChangeShapeType="1"/>
                </p:cNvSpPr>
                <p:nvPr/>
              </p:nvSpPr>
              <p:spPr bwMode="auto">
                <a:xfrm flipV="1">
                  <a:off x="889" y="2300"/>
                  <a:ext cx="2" cy="3"/>
                </a:xfrm>
                <a:prstGeom prst="line">
                  <a:avLst/>
                </a:prstGeom>
                <a:noFill/>
                <a:ln w="1588">
                  <a:solidFill>
                    <a:srgbClr val="000000"/>
                  </a:solidFill>
                  <a:round/>
                  <a:headEnd/>
                  <a:tailEnd/>
                </a:ln>
              </p:spPr>
              <p:txBody>
                <a:bodyPr/>
                <a:lstStyle/>
                <a:p>
                  <a:endParaRPr lang="en-US"/>
                </a:p>
              </p:txBody>
            </p:sp>
            <p:sp>
              <p:nvSpPr>
                <p:cNvPr id="98221" name="Line 1130"/>
                <p:cNvSpPr>
                  <a:spLocks noChangeShapeType="1"/>
                </p:cNvSpPr>
                <p:nvPr/>
              </p:nvSpPr>
              <p:spPr bwMode="auto">
                <a:xfrm flipV="1">
                  <a:off x="891" y="2298"/>
                  <a:ext cx="1" cy="2"/>
                </a:xfrm>
                <a:prstGeom prst="line">
                  <a:avLst/>
                </a:prstGeom>
                <a:noFill/>
                <a:ln w="1588">
                  <a:solidFill>
                    <a:srgbClr val="000000"/>
                  </a:solidFill>
                  <a:round/>
                  <a:headEnd/>
                  <a:tailEnd/>
                </a:ln>
              </p:spPr>
              <p:txBody>
                <a:bodyPr/>
                <a:lstStyle/>
                <a:p>
                  <a:endParaRPr lang="en-US"/>
                </a:p>
              </p:txBody>
            </p:sp>
            <p:sp>
              <p:nvSpPr>
                <p:cNvPr id="98222" name="Line 1131"/>
                <p:cNvSpPr>
                  <a:spLocks noChangeShapeType="1"/>
                </p:cNvSpPr>
                <p:nvPr/>
              </p:nvSpPr>
              <p:spPr bwMode="auto">
                <a:xfrm flipV="1">
                  <a:off x="892" y="2292"/>
                  <a:ext cx="3" cy="6"/>
                </a:xfrm>
                <a:prstGeom prst="line">
                  <a:avLst/>
                </a:prstGeom>
                <a:noFill/>
                <a:ln w="1588">
                  <a:solidFill>
                    <a:srgbClr val="000000"/>
                  </a:solidFill>
                  <a:round/>
                  <a:headEnd/>
                  <a:tailEnd/>
                </a:ln>
              </p:spPr>
              <p:txBody>
                <a:bodyPr/>
                <a:lstStyle/>
                <a:p>
                  <a:endParaRPr lang="en-US"/>
                </a:p>
              </p:txBody>
            </p:sp>
            <p:sp>
              <p:nvSpPr>
                <p:cNvPr id="98223" name="Line 1132"/>
                <p:cNvSpPr>
                  <a:spLocks noChangeShapeType="1"/>
                </p:cNvSpPr>
                <p:nvPr/>
              </p:nvSpPr>
              <p:spPr bwMode="auto">
                <a:xfrm flipV="1">
                  <a:off x="895" y="2287"/>
                  <a:ext cx="1" cy="5"/>
                </a:xfrm>
                <a:prstGeom prst="line">
                  <a:avLst/>
                </a:prstGeom>
                <a:noFill/>
                <a:ln w="1588">
                  <a:solidFill>
                    <a:srgbClr val="000000"/>
                  </a:solidFill>
                  <a:round/>
                  <a:headEnd/>
                  <a:tailEnd/>
                </a:ln>
              </p:spPr>
              <p:txBody>
                <a:bodyPr/>
                <a:lstStyle/>
                <a:p>
                  <a:endParaRPr lang="en-US"/>
                </a:p>
              </p:txBody>
            </p:sp>
            <p:sp>
              <p:nvSpPr>
                <p:cNvPr id="98224" name="Line 1133"/>
                <p:cNvSpPr>
                  <a:spLocks noChangeShapeType="1"/>
                </p:cNvSpPr>
                <p:nvPr/>
              </p:nvSpPr>
              <p:spPr bwMode="auto">
                <a:xfrm flipV="1">
                  <a:off x="896" y="2277"/>
                  <a:ext cx="2" cy="10"/>
                </a:xfrm>
                <a:prstGeom prst="line">
                  <a:avLst/>
                </a:prstGeom>
                <a:noFill/>
                <a:ln w="1588">
                  <a:solidFill>
                    <a:srgbClr val="000000"/>
                  </a:solidFill>
                  <a:round/>
                  <a:headEnd/>
                  <a:tailEnd/>
                </a:ln>
              </p:spPr>
              <p:txBody>
                <a:bodyPr/>
                <a:lstStyle/>
                <a:p>
                  <a:endParaRPr lang="en-US"/>
                </a:p>
              </p:txBody>
            </p:sp>
            <p:sp>
              <p:nvSpPr>
                <p:cNvPr id="98225" name="Line 1134"/>
                <p:cNvSpPr>
                  <a:spLocks noChangeShapeType="1"/>
                </p:cNvSpPr>
                <p:nvPr/>
              </p:nvSpPr>
              <p:spPr bwMode="auto">
                <a:xfrm flipV="1">
                  <a:off x="898" y="2266"/>
                  <a:ext cx="1" cy="11"/>
                </a:xfrm>
                <a:prstGeom prst="line">
                  <a:avLst/>
                </a:prstGeom>
                <a:noFill/>
                <a:ln w="1588">
                  <a:solidFill>
                    <a:srgbClr val="000000"/>
                  </a:solidFill>
                  <a:round/>
                  <a:headEnd/>
                  <a:tailEnd/>
                </a:ln>
              </p:spPr>
              <p:txBody>
                <a:bodyPr/>
                <a:lstStyle/>
                <a:p>
                  <a:endParaRPr lang="en-US"/>
                </a:p>
              </p:txBody>
            </p:sp>
            <p:sp>
              <p:nvSpPr>
                <p:cNvPr id="98226" name="Line 1135"/>
                <p:cNvSpPr>
                  <a:spLocks noChangeShapeType="1"/>
                </p:cNvSpPr>
                <p:nvPr/>
              </p:nvSpPr>
              <p:spPr bwMode="auto">
                <a:xfrm flipV="1">
                  <a:off x="899" y="2253"/>
                  <a:ext cx="1" cy="13"/>
                </a:xfrm>
                <a:prstGeom prst="line">
                  <a:avLst/>
                </a:prstGeom>
                <a:noFill/>
                <a:ln w="1588">
                  <a:solidFill>
                    <a:srgbClr val="000000"/>
                  </a:solidFill>
                  <a:round/>
                  <a:headEnd/>
                  <a:tailEnd/>
                </a:ln>
              </p:spPr>
              <p:txBody>
                <a:bodyPr/>
                <a:lstStyle/>
                <a:p>
                  <a:endParaRPr lang="en-US"/>
                </a:p>
              </p:txBody>
            </p:sp>
            <p:sp>
              <p:nvSpPr>
                <p:cNvPr id="98227" name="Line 1136"/>
                <p:cNvSpPr>
                  <a:spLocks noChangeShapeType="1"/>
                </p:cNvSpPr>
                <p:nvPr/>
              </p:nvSpPr>
              <p:spPr bwMode="auto">
                <a:xfrm flipV="1">
                  <a:off x="900" y="2235"/>
                  <a:ext cx="2" cy="18"/>
                </a:xfrm>
                <a:prstGeom prst="line">
                  <a:avLst/>
                </a:prstGeom>
                <a:noFill/>
                <a:ln w="1588">
                  <a:solidFill>
                    <a:srgbClr val="000000"/>
                  </a:solidFill>
                  <a:round/>
                  <a:headEnd/>
                  <a:tailEnd/>
                </a:ln>
              </p:spPr>
              <p:txBody>
                <a:bodyPr/>
                <a:lstStyle/>
                <a:p>
                  <a:endParaRPr lang="en-US"/>
                </a:p>
              </p:txBody>
            </p:sp>
            <p:sp>
              <p:nvSpPr>
                <p:cNvPr id="98228" name="Line 1137"/>
                <p:cNvSpPr>
                  <a:spLocks noChangeShapeType="1"/>
                </p:cNvSpPr>
                <p:nvPr/>
              </p:nvSpPr>
              <p:spPr bwMode="auto">
                <a:xfrm flipV="1">
                  <a:off x="902" y="2213"/>
                  <a:ext cx="2" cy="22"/>
                </a:xfrm>
                <a:prstGeom prst="line">
                  <a:avLst/>
                </a:prstGeom>
                <a:noFill/>
                <a:ln w="1588">
                  <a:solidFill>
                    <a:srgbClr val="000000"/>
                  </a:solidFill>
                  <a:round/>
                  <a:headEnd/>
                  <a:tailEnd/>
                </a:ln>
              </p:spPr>
              <p:txBody>
                <a:bodyPr/>
                <a:lstStyle/>
                <a:p>
                  <a:endParaRPr lang="en-US"/>
                </a:p>
              </p:txBody>
            </p:sp>
            <p:sp>
              <p:nvSpPr>
                <p:cNvPr id="98229" name="Line 1138"/>
                <p:cNvSpPr>
                  <a:spLocks noChangeShapeType="1"/>
                </p:cNvSpPr>
                <p:nvPr/>
              </p:nvSpPr>
              <p:spPr bwMode="auto">
                <a:xfrm flipV="1">
                  <a:off x="904" y="2187"/>
                  <a:ext cx="2" cy="26"/>
                </a:xfrm>
                <a:prstGeom prst="line">
                  <a:avLst/>
                </a:prstGeom>
                <a:noFill/>
                <a:ln w="1588">
                  <a:solidFill>
                    <a:srgbClr val="000000"/>
                  </a:solidFill>
                  <a:round/>
                  <a:headEnd/>
                  <a:tailEnd/>
                </a:ln>
              </p:spPr>
              <p:txBody>
                <a:bodyPr/>
                <a:lstStyle/>
                <a:p>
                  <a:endParaRPr lang="en-US"/>
                </a:p>
              </p:txBody>
            </p:sp>
            <p:sp>
              <p:nvSpPr>
                <p:cNvPr id="98230" name="Line 1139"/>
                <p:cNvSpPr>
                  <a:spLocks noChangeShapeType="1"/>
                </p:cNvSpPr>
                <p:nvPr/>
              </p:nvSpPr>
              <p:spPr bwMode="auto">
                <a:xfrm flipV="1">
                  <a:off x="906" y="2156"/>
                  <a:ext cx="1" cy="31"/>
                </a:xfrm>
                <a:prstGeom prst="line">
                  <a:avLst/>
                </a:prstGeom>
                <a:noFill/>
                <a:ln w="1588">
                  <a:solidFill>
                    <a:srgbClr val="000000"/>
                  </a:solidFill>
                  <a:round/>
                  <a:headEnd/>
                  <a:tailEnd/>
                </a:ln>
              </p:spPr>
              <p:txBody>
                <a:bodyPr/>
                <a:lstStyle/>
                <a:p>
                  <a:endParaRPr lang="en-US"/>
                </a:p>
              </p:txBody>
            </p:sp>
            <p:sp>
              <p:nvSpPr>
                <p:cNvPr id="98231" name="Line 1140"/>
                <p:cNvSpPr>
                  <a:spLocks noChangeShapeType="1"/>
                </p:cNvSpPr>
                <p:nvPr/>
              </p:nvSpPr>
              <p:spPr bwMode="auto">
                <a:xfrm flipV="1">
                  <a:off x="907" y="2121"/>
                  <a:ext cx="2" cy="35"/>
                </a:xfrm>
                <a:prstGeom prst="line">
                  <a:avLst/>
                </a:prstGeom>
                <a:noFill/>
                <a:ln w="1588">
                  <a:solidFill>
                    <a:srgbClr val="000000"/>
                  </a:solidFill>
                  <a:round/>
                  <a:headEnd/>
                  <a:tailEnd/>
                </a:ln>
              </p:spPr>
              <p:txBody>
                <a:bodyPr/>
                <a:lstStyle/>
                <a:p>
                  <a:endParaRPr lang="en-US"/>
                </a:p>
              </p:txBody>
            </p:sp>
            <p:sp>
              <p:nvSpPr>
                <p:cNvPr id="98232" name="Line 1141"/>
                <p:cNvSpPr>
                  <a:spLocks noChangeShapeType="1"/>
                </p:cNvSpPr>
                <p:nvPr/>
              </p:nvSpPr>
              <p:spPr bwMode="auto">
                <a:xfrm flipV="1">
                  <a:off x="909" y="2082"/>
                  <a:ext cx="1" cy="39"/>
                </a:xfrm>
                <a:prstGeom prst="line">
                  <a:avLst/>
                </a:prstGeom>
                <a:noFill/>
                <a:ln w="1588">
                  <a:solidFill>
                    <a:srgbClr val="000000"/>
                  </a:solidFill>
                  <a:round/>
                  <a:headEnd/>
                  <a:tailEnd/>
                </a:ln>
              </p:spPr>
              <p:txBody>
                <a:bodyPr/>
                <a:lstStyle/>
                <a:p>
                  <a:endParaRPr lang="en-US"/>
                </a:p>
              </p:txBody>
            </p:sp>
            <p:sp>
              <p:nvSpPr>
                <p:cNvPr id="98233" name="Line 1142"/>
                <p:cNvSpPr>
                  <a:spLocks noChangeShapeType="1"/>
                </p:cNvSpPr>
                <p:nvPr/>
              </p:nvSpPr>
              <p:spPr bwMode="auto">
                <a:xfrm flipV="1">
                  <a:off x="910" y="2040"/>
                  <a:ext cx="1" cy="42"/>
                </a:xfrm>
                <a:prstGeom prst="line">
                  <a:avLst/>
                </a:prstGeom>
                <a:noFill/>
                <a:ln w="1588">
                  <a:solidFill>
                    <a:srgbClr val="000000"/>
                  </a:solidFill>
                  <a:round/>
                  <a:headEnd/>
                  <a:tailEnd/>
                </a:ln>
              </p:spPr>
              <p:txBody>
                <a:bodyPr/>
                <a:lstStyle/>
                <a:p>
                  <a:endParaRPr lang="en-US"/>
                </a:p>
              </p:txBody>
            </p:sp>
            <p:sp>
              <p:nvSpPr>
                <p:cNvPr id="98234" name="Line 1143"/>
                <p:cNvSpPr>
                  <a:spLocks noChangeShapeType="1"/>
                </p:cNvSpPr>
                <p:nvPr/>
              </p:nvSpPr>
              <p:spPr bwMode="auto">
                <a:xfrm flipV="1">
                  <a:off x="911" y="1995"/>
                  <a:ext cx="2" cy="45"/>
                </a:xfrm>
                <a:prstGeom prst="line">
                  <a:avLst/>
                </a:prstGeom>
                <a:noFill/>
                <a:ln w="1588">
                  <a:solidFill>
                    <a:srgbClr val="000000"/>
                  </a:solidFill>
                  <a:round/>
                  <a:headEnd/>
                  <a:tailEnd/>
                </a:ln>
              </p:spPr>
              <p:txBody>
                <a:bodyPr/>
                <a:lstStyle/>
                <a:p>
                  <a:endParaRPr lang="en-US"/>
                </a:p>
              </p:txBody>
            </p:sp>
            <p:sp>
              <p:nvSpPr>
                <p:cNvPr id="98235" name="Line 1144"/>
                <p:cNvSpPr>
                  <a:spLocks noChangeShapeType="1"/>
                </p:cNvSpPr>
                <p:nvPr/>
              </p:nvSpPr>
              <p:spPr bwMode="auto">
                <a:xfrm flipV="1">
                  <a:off x="913" y="1948"/>
                  <a:ext cx="2" cy="47"/>
                </a:xfrm>
                <a:prstGeom prst="line">
                  <a:avLst/>
                </a:prstGeom>
                <a:noFill/>
                <a:ln w="1588">
                  <a:solidFill>
                    <a:srgbClr val="000000"/>
                  </a:solidFill>
                  <a:round/>
                  <a:headEnd/>
                  <a:tailEnd/>
                </a:ln>
              </p:spPr>
              <p:txBody>
                <a:bodyPr/>
                <a:lstStyle/>
                <a:p>
                  <a:endParaRPr lang="en-US"/>
                </a:p>
              </p:txBody>
            </p:sp>
            <p:sp>
              <p:nvSpPr>
                <p:cNvPr id="98236" name="Line 1145"/>
                <p:cNvSpPr>
                  <a:spLocks noChangeShapeType="1"/>
                </p:cNvSpPr>
                <p:nvPr/>
              </p:nvSpPr>
              <p:spPr bwMode="auto">
                <a:xfrm flipV="1">
                  <a:off x="915" y="1903"/>
                  <a:ext cx="2" cy="45"/>
                </a:xfrm>
                <a:prstGeom prst="line">
                  <a:avLst/>
                </a:prstGeom>
                <a:noFill/>
                <a:ln w="1588">
                  <a:solidFill>
                    <a:srgbClr val="000000"/>
                  </a:solidFill>
                  <a:round/>
                  <a:headEnd/>
                  <a:tailEnd/>
                </a:ln>
              </p:spPr>
              <p:txBody>
                <a:bodyPr/>
                <a:lstStyle/>
                <a:p>
                  <a:endParaRPr lang="en-US"/>
                </a:p>
              </p:txBody>
            </p:sp>
            <p:sp>
              <p:nvSpPr>
                <p:cNvPr id="98237" name="Line 1146"/>
                <p:cNvSpPr>
                  <a:spLocks noChangeShapeType="1"/>
                </p:cNvSpPr>
                <p:nvPr/>
              </p:nvSpPr>
              <p:spPr bwMode="auto">
                <a:xfrm flipV="1">
                  <a:off x="917" y="1861"/>
                  <a:ext cx="1" cy="42"/>
                </a:xfrm>
                <a:prstGeom prst="line">
                  <a:avLst/>
                </a:prstGeom>
                <a:noFill/>
                <a:ln w="1588">
                  <a:solidFill>
                    <a:srgbClr val="000000"/>
                  </a:solidFill>
                  <a:round/>
                  <a:headEnd/>
                  <a:tailEnd/>
                </a:ln>
              </p:spPr>
              <p:txBody>
                <a:bodyPr/>
                <a:lstStyle/>
                <a:p>
                  <a:endParaRPr lang="en-US"/>
                </a:p>
              </p:txBody>
            </p:sp>
            <p:sp>
              <p:nvSpPr>
                <p:cNvPr id="98238" name="Line 1147"/>
                <p:cNvSpPr>
                  <a:spLocks noChangeShapeType="1"/>
                </p:cNvSpPr>
                <p:nvPr/>
              </p:nvSpPr>
              <p:spPr bwMode="auto">
                <a:xfrm flipV="1">
                  <a:off x="918" y="1824"/>
                  <a:ext cx="1" cy="37"/>
                </a:xfrm>
                <a:prstGeom prst="line">
                  <a:avLst/>
                </a:prstGeom>
                <a:noFill/>
                <a:ln w="1588">
                  <a:solidFill>
                    <a:srgbClr val="000000"/>
                  </a:solidFill>
                  <a:round/>
                  <a:headEnd/>
                  <a:tailEnd/>
                </a:ln>
              </p:spPr>
              <p:txBody>
                <a:bodyPr/>
                <a:lstStyle/>
                <a:p>
                  <a:endParaRPr lang="en-US"/>
                </a:p>
              </p:txBody>
            </p:sp>
            <p:sp>
              <p:nvSpPr>
                <p:cNvPr id="98239" name="Line 1148"/>
                <p:cNvSpPr>
                  <a:spLocks noChangeShapeType="1"/>
                </p:cNvSpPr>
                <p:nvPr/>
              </p:nvSpPr>
              <p:spPr bwMode="auto">
                <a:xfrm flipV="1">
                  <a:off x="919" y="1792"/>
                  <a:ext cx="2" cy="32"/>
                </a:xfrm>
                <a:prstGeom prst="line">
                  <a:avLst/>
                </a:prstGeom>
                <a:noFill/>
                <a:ln w="1588">
                  <a:solidFill>
                    <a:srgbClr val="000000"/>
                  </a:solidFill>
                  <a:round/>
                  <a:headEnd/>
                  <a:tailEnd/>
                </a:ln>
              </p:spPr>
              <p:txBody>
                <a:bodyPr/>
                <a:lstStyle/>
                <a:p>
                  <a:endParaRPr lang="en-US"/>
                </a:p>
              </p:txBody>
            </p:sp>
            <p:sp>
              <p:nvSpPr>
                <p:cNvPr id="98240" name="Line 1149"/>
                <p:cNvSpPr>
                  <a:spLocks noChangeShapeType="1"/>
                </p:cNvSpPr>
                <p:nvPr/>
              </p:nvSpPr>
              <p:spPr bwMode="auto">
                <a:xfrm flipV="1">
                  <a:off x="921" y="1766"/>
                  <a:ext cx="1" cy="26"/>
                </a:xfrm>
                <a:prstGeom prst="line">
                  <a:avLst/>
                </a:prstGeom>
                <a:noFill/>
                <a:ln w="1588">
                  <a:solidFill>
                    <a:srgbClr val="000000"/>
                  </a:solidFill>
                  <a:round/>
                  <a:headEnd/>
                  <a:tailEnd/>
                </a:ln>
              </p:spPr>
              <p:txBody>
                <a:bodyPr/>
                <a:lstStyle/>
                <a:p>
                  <a:endParaRPr lang="en-US"/>
                </a:p>
              </p:txBody>
            </p:sp>
            <p:sp>
              <p:nvSpPr>
                <p:cNvPr id="98241" name="Line 1150"/>
                <p:cNvSpPr>
                  <a:spLocks noChangeShapeType="1"/>
                </p:cNvSpPr>
                <p:nvPr/>
              </p:nvSpPr>
              <p:spPr bwMode="auto">
                <a:xfrm flipV="1">
                  <a:off x="922" y="1753"/>
                  <a:ext cx="3" cy="13"/>
                </a:xfrm>
                <a:prstGeom prst="line">
                  <a:avLst/>
                </a:prstGeom>
                <a:noFill/>
                <a:ln w="1588">
                  <a:solidFill>
                    <a:srgbClr val="000000"/>
                  </a:solidFill>
                  <a:round/>
                  <a:headEnd/>
                  <a:tailEnd/>
                </a:ln>
              </p:spPr>
              <p:txBody>
                <a:bodyPr/>
                <a:lstStyle/>
                <a:p>
                  <a:endParaRPr lang="en-US"/>
                </a:p>
              </p:txBody>
            </p:sp>
            <p:sp>
              <p:nvSpPr>
                <p:cNvPr id="98242" name="Line 1151"/>
                <p:cNvSpPr>
                  <a:spLocks noChangeShapeType="1"/>
                </p:cNvSpPr>
                <p:nvPr/>
              </p:nvSpPr>
              <p:spPr bwMode="auto">
                <a:xfrm flipV="1">
                  <a:off x="925" y="1748"/>
                  <a:ext cx="1" cy="5"/>
                </a:xfrm>
                <a:prstGeom prst="line">
                  <a:avLst/>
                </a:prstGeom>
                <a:noFill/>
                <a:ln w="1588">
                  <a:solidFill>
                    <a:srgbClr val="000000"/>
                  </a:solidFill>
                  <a:round/>
                  <a:headEnd/>
                  <a:tailEnd/>
                </a:ln>
              </p:spPr>
              <p:txBody>
                <a:bodyPr/>
                <a:lstStyle/>
                <a:p>
                  <a:endParaRPr lang="en-US"/>
                </a:p>
              </p:txBody>
            </p:sp>
            <p:sp>
              <p:nvSpPr>
                <p:cNvPr id="98243" name="Line 1152"/>
                <p:cNvSpPr>
                  <a:spLocks noChangeShapeType="1"/>
                </p:cNvSpPr>
                <p:nvPr/>
              </p:nvSpPr>
              <p:spPr bwMode="auto">
                <a:xfrm>
                  <a:off x="926" y="1748"/>
                  <a:ext cx="2" cy="5"/>
                </a:xfrm>
                <a:prstGeom prst="line">
                  <a:avLst/>
                </a:prstGeom>
                <a:noFill/>
                <a:ln w="1588">
                  <a:solidFill>
                    <a:srgbClr val="000000"/>
                  </a:solidFill>
                  <a:round/>
                  <a:headEnd/>
                  <a:tailEnd/>
                </a:ln>
              </p:spPr>
              <p:txBody>
                <a:bodyPr/>
                <a:lstStyle/>
                <a:p>
                  <a:endParaRPr lang="en-US"/>
                </a:p>
              </p:txBody>
            </p:sp>
            <p:sp>
              <p:nvSpPr>
                <p:cNvPr id="98244" name="Line 1153"/>
                <p:cNvSpPr>
                  <a:spLocks noChangeShapeType="1"/>
                </p:cNvSpPr>
                <p:nvPr/>
              </p:nvSpPr>
              <p:spPr bwMode="auto">
                <a:xfrm>
                  <a:off x="928" y="1753"/>
                  <a:ext cx="1" cy="13"/>
                </a:xfrm>
                <a:prstGeom prst="line">
                  <a:avLst/>
                </a:prstGeom>
                <a:noFill/>
                <a:ln w="1588">
                  <a:solidFill>
                    <a:srgbClr val="000000"/>
                  </a:solidFill>
                  <a:round/>
                  <a:headEnd/>
                  <a:tailEnd/>
                </a:ln>
              </p:spPr>
              <p:txBody>
                <a:bodyPr/>
                <a:lstStyle/>
                <a:p>
                  <a:endParaRPr lang="en-US"/>
                </a:p>
              </p:txBody>
            </p:sp>
            <p:sp>
              <p:nvSpPr>
                <p:cNvPr id="98245" name="Line 1154"/>
                <p:cNvSpPr>
                  <a:spLocks noChangeShapeType="1"/>
                </p:cNvSpPr>
                <p:nvPr/>
              </p:nvSpPr>
              <p:spPr bwMode="auto">
                <a:xfrm>
                  <a:off x="929" y="1766"/>
                  <a:ext cx="1" cy="26"/>
                </a:xfrm>
                <a:prstGeom prst="line">
                  <a:avLst/>
                </a:prstGeom>
                <a:noFill/>
                <a:ln w="1588">
                  <a:solidFill>
                    <a:srgbClr val="000000"/>
                  </a:solidFill>
                  <a:round/>
                  <a:headEnd/>
                  <a:tailEnd/>
                </a:ln>
              </p:spPr>
              <p:txBody>
                <a:bodyPr/>
                <a:lstStyle/>
                <a:p>
                  <a:endParaRPr lang="en-US"/>
                </a:p>
              </p:txBody>
            </p:sp>
          </p:grpSp>
          <p:sp>
            <p:nvSpPr>
              <p:cNvPr id="98029" name="Line 1155"/>
              <p:cNvSpPr>
                <a:spLocks noChangeShapeType="1"/>
              </p:cNvSpPr>
              <p:nvPr/>
            </p:nvSpPr>
            <p:spPr bwMode="auto">
              <a:xfrm>
                <a:off x="930" y="1792"/>
                <a:ext cx="2" cy="32"/>
              </a:xfrm>
              <a:prstGeom prst="line">
                <a:avLst/>
              </a:prstGeom>
              <a:noFill/>
              <a:ln w="1588">
                <a:solidFill>
                  <a:srgbClr val="000000"/>
                </a:solidFill>
                <a:round/>
                <a:headEnd/>
                <a:tailEnd/>
              </a:ln>
            </p:spPr>
            <p:txBody>
              <a:bodyPr/>
              <a:lstStyle/>
              <a:p>
                <a:endParaRPr lang="en-US"/>
              </a:p>
            </p:txBody>
          </p:sp>
          <p:sp>
            <p:nvSpPr>
              <p:cNvPr id="98030" name="Line 1156"/>
              <p:cNvSpPr>
                <a:spLocks noChangeShapeType="1"/>
              </p:cNvSpPr>
              <p:nvPr/>
            </p:nvSpPr>
            <p:spPr bwMode="auto">
              <a:xfrm>
                <a:off x="932" y="1824"/>
                <a:ext cx="1" cy="37"/>
              </a:xfrm>
              <a:prstGeom prst="line">
                <a:avLst/>
              </a:prstGeom>
              <a:noFill/>
              <a:ln w="1588">
                <a:solidFill>
                  <a:srgbClr val="000000"/>
                </a:solidFill>
                <a:round/>
                <a:headEnd/>
                <a:tailEnd/>
              </a:ln>
            </p:spPr>
            <p:txBody>
              <a:bodyPr/>
              <a:lstStyle/>
              <a:p>
                <a:endParaRPr lang="en-US"/>
              </a:p>
            </p:txBody>
          </p:sp>
          <p:sp>
            <p:nvSpPr>
              <p:cNvPr id="98031" name="Line 1157"/>
              <p:cNvSpPr>
                <a:spLocks noChangeShapeType="1"/>
              </p:cNvSpPr>
              <p:nvPr/>
            </p:nvSpPr>
            <p:spPr bwMode="auto">
              <a:xfrm>
                <a:off x="933" y="1861"/>
                <a:ext cx="3" cy="42"/>
              </a:xfrm>
              <a:prstGeom prst="line">
                <a:avLst/>
              </a:prstGeom>
              <a:noFill/>
              <a:ln w="1588">
                <a:solidFill>
                  <a:srgbClr val="000000"/>
                </a:solidFill>
                <a:round/>
                <a:headEnd/>
                <a:tailEnd/>
              </a:ln>
            </p:spPr>
            <p:txBody>
              <a:bodyPr/>
              <a:lstStyle/>
              <a:p>
                <a:endParaRPr lang="en-US"/>
              </a:p>
            </p:txBody>
          </p:sp>
          <p:sp>
            <p:nvSpPr>
              <p:cNvPr id="98032" name="Line 1158"/>
              <p:cNvSpPr>
                <a:spLocks noChangeShapeType="1"/>
              </p:cNvSpPr>
              <p:nvPr/>
            </p:nvSpPr>
            <p:spPr bwMode="auto">
              <a:xfrm>
                <a:off x="936" y="1903"/>
                <a:ext cx="1" cy="45"/>
              </a:xfrm>
              <a:prstGeom prst="line">
                <a:avLst/>
              </a:prstGeom>
              <a:noFill/>
              <a:ln w="1588">
                <a:solidFill>
                  <a:srgbClr val="000000"/>
                </a:solidFill>
                <a:round/>
                <a:headEnd/>
                <a:tailEnd/>
              </a:ln>
            </p:spPr>
            <p:txBody>
              <a:bodyPr/>
              <a:lstStyle/>
              <a:p>
                <a:endParaRPr lang="en-US"/>
              </a:p>
            </p:txBody>
          </p:sp>
          <p:sp>
            <p:nvSpPr>
              <p:cNvPr id="98033" name="Line 1159"/>
              <p:cNvSpPr>
                <a:spLocks noChangeShapeType="1"/>
              </p:cNvSpPr>
              <p:nvPr/>
            </p:nvSpPr>
            <p:spPr bwMode="auto">
              <a:xfrm>
                <a:off x="937" y="1948"/>
                <a:ext cx="1" cy="47"/>
              </a:xfrm>
              <a:prstGeom prst="line">
                <a:avLst/>
              </a:prstGeom>
              <a:noFill/>
              <a:ln w="1588">
                <a:solidFill>
                  <a:srgbClr val="000000"/>
                </a:solidFill>
                <a:round/>
                <a:headEnd/>
                <a:tailEnd/>
              </a:ln>
            </p:spPr>
            <p:txBody>
              <a:bodyPr/>
              <a:lstStyle/>
              <a:p>
                <a:endParaRPr lang="en-US"/>
              </a:p>
            </p:txBody>
          </p:sp>
          <p:sp>
            <p:nvSpPr>
              <p:cNvPr id="98034" name="Line 1160"/>
              <p:cNvSpPr>
                <a:spLocks noChangeShapeType="1"/>
              </p:cNvSpPr>
              <p:nvPr/>
            </p:nvSpPr>
            <p:spPr bwMode="auto">
              <a:xfrm>
                <a:off x="938" y="1995"/>
                <a:ext cx="2" cy="45"/>
              </a:xfrm>
              <a:prstGeom prst="line">
                <a:avLst/>
              </a:prstGeom>
              <a:noFill/>
              <a:ln w="1588">
                <a:solidFill>
                  <a:srgbClr val="000000"/>
                </a:solidFill>
                <a:round/>
                <a:headEnd/>
                <a:tailEnd/>
              </a:ln>
            </p:spPr>
            <p:txBody>
              <a:bodyPr/>
              <a:lstStyle/>
              <a:p>
                <a:endParaRPr lang="en-US"/>
              </a:p>
            </p:txBody>
          </p:sp>
          <p:sp>
            <p:nvSpPr>
              <p:cNvPr id="98035" name="Line 1161"/>
              <p:cNvSpPr>
                <a:spLocks noChangeShapeType="1"/>
              </p:cNvSpPr>
              <p:nvPr/>
            </p:nvSpPr>
            <p:spPr bwMode="auto">
              <a:xfrm>
                <a:off x="940" y="2040"/>
                <a:ext cx="1" cy="42"/>
              </a:xfrm>
              <a:prstGeom prst="line">
                <a:avLst/>
              </a:prstGeom>
              <a:noFill/>
              <a:ln w="1588">
                <a:solidFill>
                  <a:srgbClr val="000000"/>
                </a:solidFill>
                <a:round/>
                <a:headEnd/>
                <a:tailEnd/>
              </a:ln>
            </p:spPr>
            <p:txBody>
              <a:bodyPr/>
              <a:lstStyle/>
              <a:p>
                <a:endParaRPr lang="en-US"/>
              </a:p>
            </p:txBody>
          </p:sp>
          <p:sp>
            <p:nvSpPr>
              <p:cNvPr id="98036" name="Line 1162"/>
              <p:cNvSpPr>
                <a:spLocks noChangeShapeType="1"/>
              </p:cNvSpPr>
              <p:nvPr/>
            </p:nvSpPr>
            <p:spPr bwMode="auto">
              <a:xfrm>
                <a:off x="941" y="2082"/>
                <a:ext cx="1" cy="39"/>
              </a:xfrm>
              <a:prstGeom prst="line">
                <a:avLst/>
              </a:prstGeom>
              <a:noFill/>
              <a:ln w="1588">
                <a:solidFill>
                  <a:srgbClr val="000000"/>
                </a:solidFill>
                <a:round/>
                <a:headEnd/>
                <a:tailEnd/>
              </a:ln>
            </p:spPr>
            <p:txBody>
              <a:bodyPr/>
              <a:lstStyle/>
              <a:p>
                <a:endParaRPr lang="en-US"/>
              </a:p>
            </p:txBody>
          </p:sp>
          <p:sp>
            <p:nvSpPr>
              <p:cNvPr id="98037" name="Line 1163"/>
              <p:cNvSpPr>
                <a:spLocks noChangeShapeType="1"/>
              </p:cNvSpPr>
              <p:nvPr/>
            </p:nvSpPr>
            <p:spPr bwMode="auto">
              <a:xfrm>
                <a:off x="942" y="2121"/>
                <a:ext cx="2" cy="35"/>
              </a:xfrm>
              <a:prstGeom prst="line">
                <a:avLst/>
              </a:prstGeom>
              <a:noFill/>
              <a:ln w="1588">
                <a:solidFill>
                  <a:srgbClr val="000000"/>
                </a:solidFill>
                <a:round/>
                <a:headEnd/>
                <a:tailEnd/>
              </a:ln>
            </p:spPr>
            <p:txBody>
              <a:bodyPr/>
              <a:lstStyle/>
              <a:p>
                <a:endParaRPr lang="en-US"/>
              </a:p>
            </p:txBody>
          </p:sp>
          <p:sp>
            <p:nvSpPr>
              <p:cNvPr id="98038" name="Line 1164"/>
              <p:cNvSpPr>
                <a:spLocks noChangeShapeType="1"/>
              </p:cNvSpPr>
              <p:nvPr/>
            </p:nvSpPr>
            <p:spPr bwMode="auto">
              <a:xfrm>
                <a:off x="944" y="2156"/>
                <a:ext cx="3" cy="31"/>
              </a:xfrm>
              <a:prstGeom prst="line">
                <a:avLst/>
              </a:prstGeom>
              <a:noFill/>
              <a:ln w="1588">
                <a:solidFill>
                  <a:srgbClr val="000000"/>
                </a:solidFill>
                <a:round/>
                <a:headEnd/>
                <a:tailEnd/>
              </a:ln>
            </p:spPr>
            <p:txBody>
              <a:bodyPr/>
              <a:lstStyle/>
              <a:p>
                <a:endParaRPr lang="en-US"/>
              </a:p>
            </p:txBody>
          </p:sp>
          <p:sp>
            <p:nvSpPr>
              <p:cNvPr id="98039" name="Line 1165"/>
              <p:cNvSpPr>
                <a:spLocks noChangeShapeType="1"/>
              </p:cNvSpPr>
              <p:nvPr/>
            </p:nvSpPr>
            <p:spPr bwMode="auto">
              <a:xfrm>
                <a:off x="947" y="2187"/>
                <a:ext cx="1" cy="26"/>
              </a:xfrm>
              <a:prstGeom prst="line">
                <a:avLst/>
              </a:prstGeom>
              <a:noFill/>
              <a:ln w="1588">
                <a:solidFill>
                  <a:srgbClr val="000000"/>
                </a:solidFill>
                <a:round/>
                <a:headEnd/>
                <a:tailEnd/>
              </a:ln>
            </p:spPr>
            <p:txBody>
              <a:bodyPr/>
              <a:lstStyle/>
              <a:p>
                <a:endParaRPr lang="en-US"/>
              </a:p>
            </p:txBody>
          </p:sp>
          <p:sp>
            <p:nvSpPr>
              <p:cNvPr id="98040" name="Line 1166"/>
              <p:cNvSpPr>
                <a:spLocks noChangeShapeType="1"/>
              </p:cNvSpPr>
              <p:nvPr/>
            </p:nvSpPr>
            <p:spPr bwMode="auto">
              <a:xfrm>
                <a:off x="948" y="2213"/>
                <a:ext cx="1" cy="22"/>
              </a:xfrm>
              <a:prstGeom prst="line">
                <a:avLst/>
              </a:prstGeom>
              <a:noFill/>
              <a:ln w="1588">
                <a:solidFill>
                  <a:srgbClr val="000000"/>
                </a:solidFill>
                <a:round/>
                <a:headEnd/>
                <a:tailEnd/>
              </a:ln>
            </p:spPr>
            <p:txBody>
              <a:bodyPr/>
              <a:lstStyle/>
              <a:p>
                <a:endParaRPr lang="en-US"/>
              </a:p>
            </p:txBody>
          </p:sp>
          <p:sp>
            <p:nvSpPr>
              <p:cNvPr id="98041" name="Line 1167"/>
              <p:cNvSpPr>
                <a:spLocks noChangeShapeType="1"/>
              </p:cNvSpPr>
              <p:nvPr/>
            </p:nvSpPr>
            <p:spPr bwMode="auto">
              <a:xfrm>
                <a:off x="949" y="2235"/>
                <a:ext cx="2" cy="18"/>
              </a:xfrm>
              <a:prstGeom prst="line">
                <a:avLst/>
              </a:prstGeom>
              <a:noFill/>
              <a:ln w="1588">
                <a:solidFill>
                  <a:srgbClr val="000000"/>
                </a:solidFill>
                <a:round/>
                <a:headEnd/>
                <a:tailEnd/>
              </a:ln>
            </p:spPr>
            <p:txBody>
              <a:bodyPr/>
              <a:lstStyle/>
              <a:p>
                <a:endParaRPr lang="en-US"/>
              </a:p>
            </p:txBody>
          </p:sp>
          <p:sp>
            <p:nvSpPr>
              <p:cNvPr id="98042" name="Line 1168"/>
              <p:cNvSpPr>
                <a:spLocks noChangeShapeType="1"/>
              </p:cNvSpPr>
              <p:nvPr/>
            </p:nvSpPr>
            <p:spPr bwMode="auto">
              <a:xfrm>
                <a:off x="951" y="2253"/>
                <a:ext cx="1" cy="13"/>
              </a:xfrm>
              <a:prstGeom prst="line">
                <a:avLst/>
              </a:prstGeom>
              <a:noFill/>
              <a:ln w="1588">
                <a:solidFill>
                  <a:srgbClr val="000000"/>
                </a:solidFill>
                <a:round/>
                <a:headEnd/>
                <a:tailEnd/>
              </a:ln>
            </p:spPr>
            <p:txBody>
              <a:bodyPr/>
              <a:lstStyle/>
              <a:p>
                <a:endParaRPr lang="en-US"/>
              </a:p>
            </p:txBody>
          </p:sp>
          <p:sp>
            <p:nvSpPr>
              <p:cNvPr id="98043" name="Line 1169"/>
              <p:cNvSpPr>
                <a:spLocks noChangeShapeType="1"/>
              </p:cNvSpPr>
              <p:nvPr/>
            </p:nvSpPr>
            <p:spPr bwMode="auto">
              <a:xfrm>
                <a:off x="952" y="2266"/>
                <a:ext cx="1" cy="10"/>
              </a:xfrm>
              <a:prstGeom prst="line">
                <a:avLst/>
              </a:prstGeom>
              <a:noFill/>
              <a:ln w="1588">
                <a:solidFill>
                  <a:srgbClr val="000000"/>
                </a:solidFill>
                <a:round/>
                <a:headEnd/>
                <a:tailEnd/>
              </a:ln>
            </p:spPr>
            <p:txBody>
              <a:bodyPr/>
              <a:lstStyle/>
              <a:p>
                <a:endParaRPr lang="en-US"/>
              </a:p>
            </p:txBody>
          </p:sp>
          <p:sp>
            <p:nvSpPr>
              <p:cNvPr id="98044" name="Line 1170"/>
              <p:cNvSpPr>
                <a:spLocks noChangeShapeType="1"/>
              </p:cNvSpPr>
              <p:nvPr/>
            </p:nvSpPr>
            <p:spPr bwMode="auto">
              <a:xfrm>
                <a:off x="953" y="2276"/>
                <a:ext cx="1" cy="33"/>
              </a:xfrm>
              <a:prstGeom prst="line">
                <a:avLst/>
              </a:prstGeom>
              <a:noFill/>
              <a:ln w="1588">
                <a:solidFill>
                  <a:srgbClr val="000000"/>
                </a:solidFill>
                <a:round/>
                <a:headEnd/>
                <a:tailEnd/>
              </a:ln>
            </p:spPr>
            <p:txBody>
              <a:bodyPr/>
              <a:lstStyle/>
              <a:p>
                <a:endParaRPr lang="en-US"/>
              </a:p>
            </p:txBody>
          </p:sp>
          <p:sp>
            <p:nvSpPr>
              <p:cNvPr id="98045" name="Line 1171"/>
              <p:cNvSpPr>
                <a:spLocks noChangeShapeType="1"/>
              </p:cNvSpPr>
              <p:nvPr/>
            </p:nvSpPr>
            <p:spPr bwMode="auto">
              <a:xfrm flipH="1">
                <a:off x="879" y="2309"/>
                <a:ext cx="74" cy="1"/>
              </a:xfrm>
              <a:prstGeom prst="line">
                <a:avLst/>
              </a:prstGeom>
              <a:noFill/>
              <a:ln w="1588">
                <a:solidFill>
                  <a:srgbClr val="000000"/>
                </a:solidFill>
                <a:round/>
                <a:headEnd/>
                <a:tailEnd/>
              </a:ln>
            </p:spPr>
            <p:txBody>
              <a:bodyPr/>
              <a:lstStyle/>
              <a:p>
                <a:endParaRPr lang="en-US"/>
              </a:p>
            </p:txBody>
          </p:sp>
        </p:grpSp>
        <p:grpSp>
          <p:nvGrpSpPr>
            <p:cNvPr id="72856" name="Group 1172"/>
            <p:cNvGrpSpPr>
              <a:grpSpLocks/>
            </p:cNvGrpSpPr>
            <p:nvPr/>
          </p:nvGrpSpPr>
          <p:grpSpPr bwMode="auto">
            <a:xfrm>
              <a:off x="983" y="1027"/>
              <a:ext cx="823" cy="1375"/>
              <a:chOff x="960" y="1632"/>
              <a:chExt cx="480" cy="806"/>
            </a:xfrm>
          </p:grpSpPr>
          <p:sp>
            <p:nvSpPr>
              <p:cNvPr id="97297" name="AutoShape 1173"/>
              <p:cNvSpPr>
                <a:spLocks noChangeAspect="1" noChangeArrowheads="1" noTextEdit="1"/>
              </p:cNvSpPr>
              <p:nvPr/>
            </p:nvSpPr>
            <p:spPr bwMode="auto">
              <a:xfrm>
                <a:off x="960" y="1632"/>
                <a:ext cx="480" cy="745"/>
              </a:xfrm>
              <a:prstGeom prst="rect">
                <a:avLst/>
              </a:prstGeom>
              <a:noFill/>
              <a:ln w="9525">
                <a:noFill/>
                <a:miter lim="800000"/>
                <a:headEnd/>
                <a:tailEnd/>
              </a:ln>
            </p:spPr>
            <p:txBody>
              <a:bodyPr/>
              <a:lstStyle/>
              <a:p>
                <a:endParaRPr lang="en-US"/>
              </a:p>
            </p:txBody>
          </p:sp>
          <p:grpSp>
            <p:nvGrpSpPr>
              <p:cNvPr id="97298" name="Group 1174"/>
              <p:cNvGrpSpPr>
                <a:grpSpLocks/>
              </p:cNvGrpSpPr>
              <p:nvPr/>
            </p:nvGrpSpPr>
            <p:grpSpPr bwMode="auto">
              <a:xfrm>
                <a:off x="998" y="2266"/>
                <a:ext cx="348" cy="44"/>
                <a:chOff x="998" y="2266"/>
                <a:chExt cx="348" cy="44"/>
              </a:xfrm>
            </p:grpSpPr>
            <p:sp>
              <p:nvSpPr>
                <p:cNvPr id="97825" name="Line 1175"/>
                <p:cNvSpPr>
                  <a:spLocks noChangeShapeType="1"/>
                </p:cNvSpPr>
                <p:nvPr/>
              </p:nvSpPr>
              <p:spPr bwMode="auto">
                <a:xfrm>
                  <a:off x="998" y="2309"/>
                  <a:ext cx="3" cy="1"/>
                </a:xfrm>
                <a:prstGeom prst="line">
                  <a:avLst/>
                </a:prstGeom>
                <a:noFill/>
                <a:ln w="3175">
                  <a:solidFill>
                    <a:srgbClr val="000000"/>
                  </a:solidFill>
                  <a:round/>
                  <a:headEnd/>
                  <a:tailEnd/>
                </a:ln>
              </p:spPr>
              <p:txBody>
                <a:bodyPr/>
                <a:lstStyle/>
                <a:p>
                  <a:endParaRPr lang="en-US"/>
                </a:p>
              </p:txBody>
            </p:sp>
            <p:sp>
              <p:nvSpPr>
                <p:cNvPr id="2" name="Line 1176"/>
                <p:cNvSpPr>
                  <a:spLocks noChangeShapeType="1"/>
                </p:cNvSpPr>
                <p:nvPr/>
              </p:nvSpPr>
              <p:spPr bwMode="auto">
                <a:xfrm>
                  <a:off x="1001" y="2309"/>
                  <a:ext cx="1" cy="1"/>
                </a:xfrm>
                <a:prstGeom prst="line">
                  <a:avLst/>
                </a:prstGeom>
                <a:noFill/>
                <a:ln w="3175">
                  <a:solidFill>
                    <a:srgbClr val="000000"/>
                  </a:solidFill>
                  <a:round/>
                  <a:headEnd/>
                  <a:tailEnd/>
                </a:ln>
              </p:spPr>
              <p:txBody>
                <a:bodyPr/>
                <a:lstStyle/>
                <a:p>
                  <a:endParaRPr lang="en-US"/>
                </a:p>
              </p:txBody>
            </p:sp>
            <p:sp>
              <p:nvSpPr>
                <p:cNvPr id="97827" name="Line 1177"/>
                <p:cNvSpPr>
                  <a:spLocks noChangeShapeType="1"/>
                </p:cNvSpPr>
                <p:nvPr/>
              </p:nvSpPr>
              <p:spPr bwMode="auto">
                <a:xfrm>
                  <a:off x="1002" y="2309"/>
                  <a:ext cx="2" cy="1"/>
                </a:xfrm>
                <a:prstGeom prst="line">
                  <a:avLst/>
                </a:prstGeom>
                <a:noFill/>
                <a:ln w="3175">
                  <a:solidFill>
                    <a:srgbClr val="000000"/>
                  </a:solidFill>
                  <a:round/>
                  <a:headEnd/>
                  <a:tailEnd/>
                </a:ln>
              </p:spPr>
              <p:txBody>
                <a:bodyPr/>
                <a:lstStyle/>
                <a:p>
                  <a:endParaRPr lang="en-US"/>
                </a:p>
              </p:txBody>
            </p:sp>
            <p:sp>
              <p:nvSpPr>
                <p:cNvPr id="97828" name="Line 1178"/>
                <p:cNvSpPr>
                  <a:spLocks noChangeShapeType="1"/>
                </p:cNvSpPr>
                <p:nvPr/>
              </p:nvSpPr>
              <p:spPr bwMode="auto">
                <a:xfrm>
                  <a:off x="1004" y="2309"/>
                  <a:ext cx="1" cy="1"/>
                </a:xfrm>
                <a:prstGeom prst="line">
                  <a:avLst/>
                </a:prstGeom>
                <a:noFill/>
                <a:ln w="3175">
                  <a:solidFill>
                    <a:srgbClr val="000000"/>
                  </a:solidFill>
                  <a:round/>
                  <a:headEnd/>
                  <a:tailEnd/>
                </a:ln>
              </p:spPr>
              <p:txBody>
                <a:bodyPr/>
                <a:lstStyle/>
                <a:p>
                  <a:endParaRPr lang="en-US"/>
                </a:p>
              </p:txBody>
            </p:sp>
            <p:sp>
              <p:nvSpPr>
                <p:cNvPr id="97829" name="Line 1179"/>
                <p:cNvSpPr>
                  <a:spLocks noChangeShapeType="1"/>
                </p:cNvSpPr>
                <p:nvPr/>
              </p:nvSpPr>
              <p:spPr bwMode="auto">
                <a:xfrm>
                  <a:off x="1005" y="2309"/>
                  <a:ext cx="2" cy="1"/>
                </a:xfrm>
                <a:prstGeom prst="line">
                  <a:avLst/>
                </a:prstGeom>
                <a:noFill/>
                <a:ln w="3175">
                  <a:solidFill>
                    <a:srgbClr val="000000"/>
                  </a:solidFill>
                  <a:round/>
                  <a:headEnd/>
                  <a:tailEnd/>
                </a:ln>
              </p:spPr>
              <p:txBody>
                <a:bodyPr/>
                <a:lstStyle/>
                <a:p>
                  <a:endParaRPr lang="en-US"/>
                </a:p>
              </p:txBody>
            </p:sp>
            <p:sp>
              <p:nvSpPr>
                <p:cNvPr id="97830" name="Line 1180"/>
                <p:cNvSpPr>
                  <a:spLocks noChangeShapeType="1"/>
                </p:cNvSpPr>
                <p:nvPr/>
              </p:nvSpPr>
              <p:spPr bwMode="auto">
                <a:xfrm>
                  <a:off x="1007" y="2309"/>
                  <a:ext cx="1" cy="1"/>
                </a:xfrm>
                <a:prstGeom prst="line">
                  <a:avLst/>
                </a:prstGeom>
                <a:noFill/>
                <a:ln w="3175">
                  <a:solidFill>
                    <a:srgbClr val="000000"/>
                  </a:solidFill>
                  <a:round/>
                  <a:headEnd/>
                  <a:tailEnd/>
                </a:ln>
              </p:spPr>
              <p:txBody>
                <a:bodyPr/>
                <a:lstStyle/>
                <a:p>
                  <a:endParaRPr lang="en-US"/>
                </a:p>
              </p:txBody>
            </p:sp>
            <p:sp>
              <p:nvSpPr>
                <p:cNvPr id="97831" name="Line 1181"/>
                <p:cNvSpPr>
                  <a:spLocks noChangeShapeType="1"/>
                </p:cNvSpPr>
                <p:nvPr/>
              </p:nvSpPr>
              <p:spPr bwMode="auto">
                <a:xfrm>
                  <a:off x="1008" y="2309"/>
                  <a:ext cx="2" cy="1"/>
                </a:xfrm>
                <a:prstGeom prst="line">
                  <a:avLst/>
                </a:prstGeom>
                <a:noFill/>
                <a:ln w="3175">
                  <a:solidFill>
                    <a:srgbClr val="000000"/>
                  </a:solidFill>
                  <a:round/>
                  <a:headEnd/>
                  <a:tailEnd/>
                </a:ln>
              </p:spPr>
              <p:txBody>
                <a:bodyPr/>
                <a:lstStyle/>
                <a:p>
                  <a:endParaRPr lang="en-US"/>
                </a:p>
              </p:txBody>
            </p:sp>
            <p:sp>
              <p:nvSpPr>
                <p:cNvPr id="97832" name="Line 1182"/>
                <p:cNvSpPr>
                  <a:spLocks noChangeShapeType="1"/>
                </p:cNvSpPr>
                <p:nvPr/>
              </p:nvSpPr>
              <p:spPr bwMode="auto">
                <a:xfrm>
                  <a:off x="1010" y="2309"/>
                  <a:ext cx="3" cy="1"/>
                </a:xfrm>
                <a:prstGeom prst="line">
                  <a:avLst/>
                </a:prstGeom>
                <a:noFill/>
                <a:ln w="3175">
                  <a:solidFill>
                    <a:srgbClr val="000000"/>
                  </a:solidFill>
                  <a:round/>
                  <a:headEnd/>
                  <a:tailEnd/>
                </a:ln>
              </p:spPr>
              <p:txBody>
                <a:bodyPr/>
                <a:lstStyle/>
                <a:p>
                  <a:endParaRPr lang="en-US"/>
                </a:p>
              </p:txBody>
            </p:sp>
            <p:sp>
              <p:nvSpPr>
                <p:cNvPr id="97833" name="Line 1183"/>
                <p:cNvSpPr>
                  <a:spLocks noChangeShapeType="1"/>
                </p:cNvSpPr>
                <p:nvPr/>
              </p:nvSpPr>
              <p:spPr bwMode="auto">
                <a:xfrm>
                  <a:off x="1013" y="2309"/>
                  <a:ext cx="1" cy="1"/>
                </a:xfrm>
                <a:prstGeom prst="line">
                  <a:avLst/>
                </a:prstGeom>
                <a:noFill/>
                <a:ln w="3175">
                  <a:solidFill>
                    <a:srgbClr val="000000"/>
                  </a:solidFill>
                  <a:round/>
                  <a:headEnd/>
                  <a:tailEnd/>
                </a:ln>
              </p:spPr>
              <p:txBody>
                <a:bodyPr/>
                <a:lstStyle/>
                <a:p>
                  <a:endParaRPr lang="en-US"/>
                </a:p>
              </p:txBody>
            </p:sp>
            <p:sp>
              <p:nvSpPr>
                <p:cNvPr id="97834" name="Line 1184"/>
                <p:cNvSpPr>
                  <a:spLocks noChangeShapeType="1"/>
                </p:cNvSpPr>
                <p:nvPr/>
              </p:nvSpPr>
              <p:spPr bwMode="auto">
                <a:xfrm>
                  <a:off x="1014" y="2309"/>
                  <a:ext cx="2" cy="1"/>
                </a:xfrm>
                <a:prstGeom prst="line">
                  <a:avLst/>
                </a:prstGeom>
                <a:noFill/>
                <a:ln w="3175">
                  <a:solidFill>
                    <a:srgbClr val="000000"/>
                  </a:solidFill>
                  <a:round/>
                  <a:headEnd/>
                  <a:tailEnd/>
                </a:ln>
              </p:spPr>
              <p:txBody>
                <a:bodyPr/>
                <a:lstStyle/>
                <a:p>
                  <a:endParaRPr lang="en-US"/>
                </a:p>
              </p:txBody>
            </p:sp>
            <p:sp>
              <p:nvSpPr>
                <p:cNvPr id="97835" name="Line 1185"/>
                <p:cNvSpPr>
                  <a:spLocks noChangeShapeType="1"/>
                </p:cNvSpPr>
                <p:nvPr/>
              </p:nvSpPr>
              <p:spPr bwMode="auto">
                <a:xfrm>
                  <a:off x="1016" y="2309"/>
                  <a:ext cx="1" cy="1"/>
                </a:xfrm>
                <a:prstGeom prst="line">
                  <a:avLst/>
                </a:prstGeom>
                <a:noFill/>
                <a:ln w="3175">
                  <a:solidFill>
                    <a:srgbClr val="000000"/>
                  </a:solidFill>
                  <a:round/>
                  <a:headEnd/>
                  <a:tailEnd/>
                </a:ln>
              </p:spPr>
              <p:txBody>
                <a:bodyPr/>
                <a:lstStyle/>
                <a:p>
                  <a:endParaRPr lang="en-US"/>
                </a:p>
              </p:txBody>
            </p:sp>
            <p:sp>
              <p:nvSpPr>
                <p:cNvPr id="97836" name="Line 1186"/>
                <p:cNvSpPr>
                  <a:spLocks noChangeShapeType="1"/>
                </p:cNvSpPr>
                <p:nvPr/>
              </p:nvSpPr>
              <p:spPr bwMode="auto">
                <a:xfrm>
                  <a:off x="1017" y="2309"/>
                  <a:ext cx="2" cy="1"/>
                </a:xfrm>
                <a:prstGeom prst="line">
                  <a:avLst/>
                </a:prstGeom>
                <a:noFill/>
                <a:ln w="3175">
                  <a:solidFill>
                    <a:srgbClr val="000000"/>
                  </a:solidFill>
                  <a:round/>
                  <a:headEnd/>
                  <a:tailEnd/>
                </a:ln>
              </p:spPr>
              <p:txBody>
                <a:bodyPr/>
                <a:lstStyle/>
                <a:p>
                  <a:endParaRPr lang="en-US"/>
                </a:p>
              </p:txBody>
            </p:sp>
            <p:sp>
              <p:nvSpPr>
                <p:cNvPr id="97837" name="Line 1187"/>
                <p:cNvSpPr>
                  <a:spLocks noChangeShapeType="1"/>
                </p:cNvSpPr>
                <p:nvPr/>
              </p:nvSpPr>
              <p:spPr bwMode="auto">
                <a:xfrm>
                  <a:off x="1019" y="2309"/>
                  <a:ext cx="1" cy="1"/>
                </a:xfrm>
                <a:prstGeom prst="line">
                  <a:avLst/>
                </a:prstGeom>
                <a:noFill/>
                <a:ln w="3175">
                  <a:solidFill>
                    <a:srgbClr val="000000"/>
                  </a:solidFill>
                  <a:round/>
                  <a:headEnd/>
                  <a:tailEnd/>
                </a:ln>
              </p:spPr>
              <p:txBody>
                <a:bodyPr/>
                <a:lstStyle/>
                <a:p>
                  <a:endParaRPr lang="en-US"/>
                </a:p>
              </p:txBody>
            </p:sp>
            <p:sp>
              <p:nvSpPr>
                <p:cNvPr id="97838" name="Line 1188"/>
                <p:cNvSpPr>
                  <a:spLocks noChangeShapeType="1"/>
                </p:cNvSpPr>
                <p:nvPr/>
              </p:nvSpPr>
              <p:spPr bwMode="auto">
                <a:xfrm>
                  <a:off x="1020" y="2309"/>
                  <a:ext cx="3" cy="1"/>
                </a:xfrm>
                <a:prstGeom prst="line">
                  <a:avLst/>
                </a:prstGeom>
                <a:noFill/>
                <a:ln w="3175">
                  <a:solidFill>
                    <a:srgbClr val="000000"/>
                  </a:solidFill>
                  <a:round/>
                  <a:headEnd/>
                  <a:tailEnd/>
                </a:ln>
              </p:spPr>
              <p:txBody>
                <a:bodyPr/>
                <a:lstStyle/>
                <a:p>
                  <a:endParaRPr lang="en-US"/>
                </a:p>
              </p:txBody>
            </p:sp>
            <p:sp>
              <p:nvSpPr>
                <p:cNvPr id="97839" name="Line 1189"/>
                <p:cNvSpPr>
                  <a:spLocks noChangeShapeType="1"/>
                </p:cNvSpPr>
                <p:nvPr/>
              </p:nvSpPr>
              <p:spPr bwMode="auto">
                <a:xfrm>
                  <a:off x="1023" y="2309"/>
                  <a:ext cx="2" cy="1"/>
                </a:xfrm>
                <a:prstGeom prst="line">
                  <a:avLst/>
                </a:prstGeom>
                <a:noFill/>
                <a:ln w="3175">
                  <a:solidFill>
                    <a:srgbClr val="000000"/>
                  </a:solidFill>
                  <a:round/>
                  <a:headEnd/>
                  <a:tailEnd/>
                </a:ln>
              </p:spPr>
              <p:txBody>
                <a:bodyPr/>
                <a:lstStyle/>
                <a:p>
                  <a:endParaRPr lang="en-US"/>
                </a:p>
              </p:txBody>
            </p:sp>
            <p:sp>
              <p:nvSpPr>
                <p:cNvPr id="97840" name="Line 1190"/>
                <p:cNvSpPr>
                  <a:spLocks noChangeShapeType="1"/>
                </p:cNvSpPr>
                <p:nvPr/>
              </p:nvSpPr>
              <p:spPr bwMode="auto">
                <a:xfrm>
                  <a:off x="1025" y="2309"/>
                  <a:ext cx="2" cy="1"/>
                </a:xfrm>
                <a:prstGeom prst="line">
                  <a:avLst/>
                </a:prstGeom>
                <a:noFill/>
                <a:ln w="3175">
                  <a:solidFill>
                    <a:srgbClr val="000000"/>
                  </a:solidFill>
                  <a:round/>
                  <a:headEnd/>
                  <a:tailEnd/>
                </a:ln>
              </p:spPr>
              <p:txBody>
                <a:bodyPr/>
                <a:lstStyle/>
                <a:p>
                  <a:endParaRPr lang="en-US"/>
                </a:p>
              </p:txBody>
            </p:sp>
            <p:sp>
              <p:nvSpPr>
                <p:cNvPr id="97841" name="Line 1191"/>
                <p:cNvSpPr>
                  <a:spLocks noChangeShapeType="1"/>
                </p:cNvSpPr>
                <p:nvPr/>
              </p:nvSpPr>
              <p:spPr bwMode="auto">
                <a:xfrm>
                  <a:off x="1027" y="2309"/>
                  <a:ext cx="1" cy="1"/>
                </a:xfrm>
                <a:prstGeom prst="line">
                  <a:avLst/>
                </a:prstGeom>
                <a:noFill/>
                <a:ln w="3175">
                  <a:solidFill>
                    <a:srgbClr val="000000"/>
                  </a:solidFill>
                  <a:round/>
                  <a:headEnd/>
                  <a:tailEnd/>
                </a:ln>
              </p:spPr>
              <p:txBody>
                <a:bodyPr/>
                <a:lstStyle/>
                <a:p>
                  <a:endParaRPr lang="en-US"/>
                </a:p>
              </p:txBody>
            </p:sp>
            <p:sp>
              <p:nvSpPr>
                <p:cNvPr id="97842" name="Line 1192"/>
                <p:cNvSpPr>
                  <a:spLocks noChangeShapeType="1"/>
                </p:cNvSpPr>
                <p:nvPr/>
              </p:nvSpPr>
              <p:spPr bwMode="auto">
                <a:xfrm>
                  <a:off x="1028" y="2309"/>
                  <a:ext cx="2" cy="1"/>
                </a:xfrm>
                <a:prstGeom prst="line">
                  <a:avLst/>
                </a:prstGeom>
                <a:noFill/>
                <a:ln w="3175">
                  <a:solidFill>
                    <a:srgbClr val="000000"/>
                  </a:solidFill>
                  <a:round/>
                  <a:headEnd/>
                  <a:tailEnd/>
                </a:ln>
              </p:spPr>
              <p:txBody>
                <a:bodyPr/>
                <a:lstStyle/>
                <a:p>
                  <a:endParaRPr lang="en-US"/>
                </a:p>
              </p:txBody>
            </p:sp>
            <p:sp>
              <p:nvSpPr>
                <p:cNvPr id="97843" name="Line 1193"/>
                <p:cNvSpPr>
                  <a:spLocks noChangeShapeType="1"/>
                </p:cNvSpPr>
                <p:nvPr/>
              </p:nvSpPr>
              <p:spPr bwMode="auto">
                <a:xfrm>
                  <a:off x="1030" y="2309"/>
                  <a:ext cx="1" cy="1"/>
                </a:xfrm>
                <a:prstGeom prst="line">
                  <a:avLst/>
                </a:prstGeom>
                <a:noFill/>
                <a:ln w="3175">
                  <a:solidFill>
                    <a:srgbClr val="000000"/>
                  </a:solidFill>
                  <a:round/>
                  <a:headEnd/>
                  <a:tailEnd/>
                </a:ln>
              </p:spPr>
              <p:txBody>
                <a:bodyPr/>
                <a:lstStyle/>
                <a:p>
                  <a:endParaRPr lang="en-US"/>
                </a:p>
              </p:txBody>
            </p:sp>
            <p:sp>
              <p:nvSpPr>
                <p:cNvPr id="97844" name="Line 1194"/>
                <p:cNvSpPr>
                  <a:spLocks noChangeShapeType="1"/>
                </p:cNvSpPr>
                <p:nvPr/>
              </p:nvSpPr>
              <p:spPr bwMode="auto">
                <a:xfrm>
                  <a:off x="1031" y="2309"/>
                  <a:ext cx="2" cy="1"/>
                </a:xfrm>
                <a:prstGeom prst="line">
                  <a:avLst/>
                </a:prstGeom>
                <a:noFill/>
                <a:ln w="3175">
                  <a:solidFill>
                    <a:srgbClr val="000000"/>
                  </a:solidFill>
                  <a:round/>
                  <a:headEnd/>
                  <a:tailEnd/>
                </a:ln>
              </p:spPr>
              <p:txBody>
                <a:bodyPr/>
                <a:lstStyle/>
                <a:p>
                  <a:endParaRPr lang="en-US"/>
                </a:p>
              </p:txBody>
            </p:sp>
            <p:sp>
              <p:nvSpPr>
                <p:cNvPr id="97845" name="Line 1195"/>
                <p:cNvSpPr>
                  <a:spLocks noChangeShapeType="1"/>
                </p:cNvSpPr>
                <p:nvPr/>
              </p:nvSpPr>
              <p:spPr bwMode="auto">
                <a:xfrm>
                  <a:off x="1033" y="2309"/>
                  <a:ext cx="3" cy="1"/>
                </a:xfrm>
                <a:prstGeom prst="line">
                  <a:avLst/>
                </a:prstGeom>
                <a:noFill/>
                <a:ln w="3175">
                  <a:solidFill>
                    <a:srgbClr val="000000"/>
                  </a:solidFill>
                  <a:round/>
                  <a:headEnd/>
                  <a:tailEnd/>
                </a:ln>
              </p:spPr>
              <p:txBody>
                <a:bodyPr/>
                <a:lstStyle/>
                <a:p>
                  <a:endParaRPr lang="en-US"/>
                </a:p>
              </p:txBody>
            </p:sp>
            <p:sp>
              <p:nvSpPr>
                <p:cNvPr id="97846" name="Line 1196"/>
                <p:cNvSpPr>
                  <a:spLocks noChangeShapeType="1"/>
                </p:cNvSpPr>
                <p:nvPr/>
              </p:nvSpPr>
              <p:spPr bwMode="auto">
                <a:xfrm>
                  <a:off x="1036" y="2309"/>
                  <a:ext cx="1" cy="1"/>
                </a:xfrm>
                <a:prstGeom prst="line">
                  <a:avLst/>
                </a:prstGeom>
                <a:noFill/>
                <a:ln w="3175">
                  <a:solidFill>
                    <a:srgbClr val="000000"/>
                  </a:solidFill>
                  <a:round/>
                  <a:headEnd/>
                  <a:tailEnd/>
                </a:ln>
              </p:spPr>
              <p:txBody>
                <a:bodyPr/>
                <a:lstStyle/>
                <a:p>
                  <a:endParaRPr lang="en-US"/>
                </a:p>
              </p:txBody>
            </p:sp>
            <p:sp>
              <p:nvSpPr>
                <p:cNvPr id="97847" name="Line 1197"/>
                <p:cNvSpPr>
                  <a:spLocks noChangeShapeType="1"/>
                </p:cNvSpPr>
                <p:nvPr/>
              </p:nvSpPr>
              <p:spPr bwMode="auto">
                <a:xfrm>
                  <a:off x="1037" y="2309"/>
                  <a:ext cx="2" cy="1"/>
                </a:xfrm>
                <a:prstGeom prst="line">
                  <a:avLst/>
                </a:prstGeom>
                <a:noFill/>
                <a:ln w="3175">
                  <a:solidFill>
                    <a:srgbClr val="000000"/>
                  </a:solidFill>
                  <a:round/>
                  <a:headEnd/>
                  <a:tailEnd/>
                </a:ln>
              </p:spPr>
              <p:txBody>
                <a:bodyPr/>
                <a:lstStyle/>
                <a:p>
                  <a:endParaRPr lang="en-US"/>
                </a:p>
              </p:txBody>
            </p:sp>
            <p:sp>
              <p:nvSpPr>
                <p:cNvPr id="97848" name="Line 1198"/>
                <p:cNvSpPr>
                  <a:spLocks noChangeShapeType="1"/>
                </p:cNvSpPr>
                <p:nvPr/>
              </p:nvSpPr>
              <p:spPr bwMode="auto">
                <a:xfrm>
                  <a:off x="1039" y="2309"/>
                  <a:ext cx="1" cy="1"/>
                </a:xfrm>
                <a:prstGeom prst="line">
                  <a:avLst/>
                </a:prstGeom>
                <a:noFill/>
                <a:ln w="3175">
                  <a:solidFill>
                    <a:srgbClr val="000000"/>
                  </a:solidFill>
                  <a:round/>
                  <a:headEnd/>
                  <a:tailEnd/>
                </a:ln>
              </p:spPr>
              <p:txBody>
                <a:bodyPr/>
                <a:lstStyle/>
                <a:p>
                  <a:endParaRPr lang="en-US"/>
                </a:p>
              </p:txBody>
            </p:sp>
            <p:sp>
              <p:nvSpPr>
                <p:cNvPr id="97849" name="Line 1199"/>
                <p:cNvSpPr>
                  <a:spLocks noChangeShapeType="1"/>
                </p:cNvSpPr>
                <p:nvPr/>
              </p:nvSpPr>
              <p:spPr bwMode="auto">
                <a:xfrm>
                  <a:off x="1040" y="2309"/>
                  <a:ext cx="2" cy="1"/>
                </a:xfrm>
                <a:prstGeom prst="line">
                  <a:avLst/>
                </a:prstGeom>
                <a:noFill/>
                <a:ln w="3175">
                  <a:solidFill>
                    <a:srgbClr val="000000"/>
                  </a:solidFill>
                  <a:round/>
                  <a:headEnd/>
                  <a:tailEnd/>
                </a:ln>
              </p:spPr>
              <p:txBody>
                <a:bodyPr/>
                <a:lstStyle/>
                <a:p>
                  <a:endParaRPr lang="en-US"/>
                </a:p>
              </p:txBody>
            </p:sp>
            <p:sp>
              <p:nvSpPr>
                <p:cNvPr id="97850" name="Line 1200"/>
                <p:cNvSpPr>
                  <a:spLocks noChangeShapeType="1"/>
                </p:cNvSpPr>
                <p:nvPr/>
              </p:nvSpPr>
              <p:spPr bwMode="auto">
                <a:xfrm>
                  <a:off x="1042" y="2309"/>
                  <a:ext cx="1" cy="1"/>
                </a:xfrm>
                <a:prstGeom prst="line">
                  <a:avLst/>
                </a:prstGeom>
                <a:noFill/>
                <a:ln w="3175">
                  <a:solidFill>
                    <a:srgbClr val="000000"/>
                  </a:solidFill>
                  <a:round/>
                  <a:headEnd/>
                  <a:tailEnd/>
                </a:ln>
              </p:spPr>
              <p:txBody>
                <a:bodyPr/>
                <a:lstStyle/>
                <a:p>
                  <a:endParaRPr lang="en-US"/>
                </a:p>
              </p:txBody>
            </p:sp>
            <p:sp>
              <p:nvSpPr>
                <p:cNvPr id="97851" name="Line 1201"/>
                <p:cNvSpPr>
                  <a:spLocks noChangeShapeType="1"/>
                </p:cNvSpPr>
                <p:nvPr/>
              </p:nvSpPr>
              <p:spPr bwMode="auto">
                <a:xfrm>
                  <a:off x="1043" y="2309"/>
                  <a:ext cx="2" cy="1"/>
                </a:xfrm>
                <a:prstGeom prst="line">
                  <a:avLst/>
                </a:prstGeom>
                <a:noFill/>
                <a:ln w="3175">
                  <a:solidFill>
                    <a:srgbClr val="000000"/>
                  </a:solidFill>
                  <a:round/>
                  <a:headEnd/>
                  <a:tailEnd/>
                </a:ln>
              </p:spPr>
              <p:txBody>
                <a:bodyPr/>
                <a:lstStyle/>
                <a:p>
                  <a:endParaRPr lang="en-US"/>
                </a:p>
              </p:txBody>
            </p:sp>
            <p:sp>
              <p:nvSpPr>
                <p:cNvPr id="97852" name="Line 1202"/>
                <p:cNvSpPr>
                  <a:spLocks noChangeShapeType="1"/>
                </p:cNvSpPr>
                <p:nvPr/>
              </p:nvSpPr>
              <p:spPr bwMode="auto">
                <a:xfrm>
                  <a:off x="1045" y="2309"/>
                  <a:ext cx="3" cy="1"/>
                </a:xfrm>
                <a:prstGeom prst="line">
                  <a:avLst/>
                </a:prstGeom>
                <a:noFill/>
                <a:ln w="3175">
                  <a:solidFill>
                    <a:srgbClr val="000000"/>
                  </a:solidFill>
                  <a:round/>
                  <a:headEnd/>
                  <a:tailEnd/>
                </a:ln>
              </p:spPr>
              <p:txBody>
                <a:bodyPr/>
                <a:lstStyle/>
                <a:p>
                  <a:endParaRPr lang="en-US"/>
                </a:p>
              </p:txBody>
            </p:sp>
            <p:sp>
              <p:nvSpPr>
                <p:cNvPr id="97853" name="Line 1203"/>
                <p:cNvSpPr>
                  <a:spLocks noChangeShapeType="1"/>
                </p:cNvSpPr>
                <p:nvPr/>
              </p:nvSpPr>
              <p:spPr bwMode="auto">
                <a:xfrm>
                  <a:off x="1048" y="2309"/>
                  <a:ext cx="1" cy="1"/>
                </a:xfrm>
                <a:prstGeom prst="line">
                  <a:avLst/>
                </a:prstGeom>
                <a:noFill/>
                <a:ln w="3175">
                  <a:solidFill>
                    <a:srgbClr val="000000"/>
                  </a:solidFill>
                  <a:round/>
                  <a:headEnd/>
                  <a:tailEnd/>
                </a:ln>
              </p:spPr>
              <p:txBody>
                <a:bodyPr/>
                <a:lstStyle/>
                <a:p>
                  <a:endParaRPr lang="en-US"/>
                </a:p>
              </p:txBody>
            </p:sp>
            <p:sp>
              <p:nvSpPr>
                <p:cNvPr id="97854" name="Line 1204"/>
                <p:cNvSpPr>
                  <a:spLocks noChangeShapeType="1"/>
                </p:cNvSpPr>
                <p:nvPr/>
              </p:nvSpPr>
              <p:spPr bwMode="auto">
                <a:xfrm>
                  <a:off x="1049" y="2309"/>
                  <a:ext cx="2" cy="1"/>
                </a:xfrm>
                <a:prstGeom prst="line">
                  <a:avLst/>
                </a:prstGeom>
                <a:noFill/>
                <a:ln w="3175">
                  <a:solidFill>
                    <a:srgbClr val="000000"/>
                  </a:solidFill>
                  <a:round/>
                  <a:headEnd/>
                  <a:tailEnd/>
                </a:ln>
              </p:spPr>
              <p:txBody>
                <a:bodyPr/>
                <a:lstStyle/>
                <a:p>
                  <a:endParaRPr lang="en-US"/>
                </a:p>
              </p:txBody>
            </p:sp>
            <p:sp>
              <p:nvSpPr>
                <p:cNvPr id="97855" name="Line 1205"/>
                <p:cNvSpPr>
                  <a:spLocks noChangeShapeType="1"/>
                </p:cNvSpPr>
                <p:nvPr/>
              </p:nvSpPr>
              <p:spPr bwMode="auto">
                <a:xfrm>
                  <a:off x="1051" y="2309"/>
                  <a:ext cx="1" cy="1"/>
                </a:xfrm>
                <a:prstGeom prst="line">
                  <a:avLst/>
                </a:prstGeom>
                <a:noFill/>
                <a:ln w="3175">
                  <a:solidFill>
                    <a:srgbClr val="000000"/>
                  </a:solidFill>
                  <a:round/>
                  <a:headEnd/>
                  <a:tailEnd/>
                </a:ln>
              </p:spPr>
              <p:txBody>
                <a:bodyPr/>
                <a:lstStyle/>
                <a:p>
                  <a:endParaRPr lang="en-US"/>
                </a:p>
              </p:txBody>
            </p:sp>
            <p:sp>
              <p:nvSpPr>
                <p:cNvPr id="97856" name="Line 1206"/>
                <p:cNvSpPr>
                  <a:spLocks noChangeShapeType="1"/>
                </p:cNvSpPr>
                <p:nvPr/>
              </p:nvSpPr>
              <p:spPr bwMode="auto">
                <a:xfrm>
                  <a:off x="1052" y="2309"/>
                  <a:ext cx="2" cy="1"/>
                </a:xfrm>
                <a:prstGeom prst="line">
                  <a:avLst/>
                </a:prstGeom>
                <a:noFill/>
                <a:ln w="3175">
                  <a:solidFill>
                    <a:srgbClr val="000000"/>
                  </a:solidFill>
                  <a:round/>
                  <a:headEnd/>
                  <a:tailEnd/>
                </a:ln>
              </p:spPr>
              <p:txBody>
                <a:bodyPr/>
                <a:lstStyle/>
                <a:p>
                  <a:endParaRPr lang="en-US"/>
                </a:p>
              </p:txBody>
            </p:sp>
            <p:sp>
              <p:nvSpPr>
                <p:cNvPr id="97857" name="Line 1207"/>
                <p:cNvSpPr>
                  <a:spLocks noChangeShapeType="1"/>
                </p:cNvSpPr>
                <p:nvPr/>
              </p:nvSpPr>
              <p:spPr bwMode="auto">
                <a:xfrm>
                  <a:off x="1054" y="2309"/>
                  <a:ext cx="1" cy="1"/>
                </a:xfrm>
                <a:prstGeom prst="line">
                  <a:avLst/>
                </a:prstGeom>
                <a:noFill/>
                <a:ln w="3175">
                  <a:solidFill>
                    <a:srgbClr val="000000"/>
                  </a:solidFill>
                  <a:round/>
                  <a:headEnd/>
                  <a:tailEnd/>
                </a:ln>
              </p:spPr>
              <p:txBody>
                <a:bodyPr/>
                <a:lstStyle/>
                <a:p>
                  <a:endParaRPr lang="en-US"/>
                </a:p>
              </p:txBody>
            </p:sp>
            <p:sp>
              <p:nvSpPr>
                <p:cNvPr id="97858" name="Line 1208"/>
                <p:cNvSpPr>
                  <a:spLocks noChangeShapeType="1"/>
                </p:cNvSpPr>
                <p:nvPr/>
              </p:nvSpPr>
              <p:spPr bwMode="auto">
                <a:xfrm>
                  <a:off x="1055" y="2309"/>
                  <a:ext cx="3" cy="1"/>
                </a:xfrm>
                <a:prstGeom prst="line">
                  <a:avLst/>
                </a:prstGeom>
                <a:noFill/>
                <a:ln w="3175">
                  <a:solidFill>
                    <a:srgbClr val="000000"/>
                  </a:solidFill>
                  <a:round/>
                  <a:headEnd/>
                  <a:tailEnd/>
                </a:ln>
              </p:spPr>
              <p:txBody>
                <a:bodyPr/>
                <a:lstStyle/>
                <a:p>
                  <a:endParaRPr lang="en-US"/>
                </a:p>
              </p:txBody>
            </p:sp>
            <p:sp>
              <p:nvSpPr>
                <p:cNvPr id="97859" name="Line 1209"/>
                <p:cNvSpPr>
                  <a:spLocks noChangeShapeType="1"/>
                </p:cNvSpPr>
                <p:nvPr/>
              </p:nvSpPr>
              <p:spPr bwMode="auto">
                <a:xfrm>
                  <a:off x="1058" y="2309"/>
                  <a:ext cx="2" cy="1"/>
                </a:xfrm>
                <a:prstGeom prst="line">
                  <a:avLst/>
                </a:prstGeom>
                <a:noFill/>
                <a:ln w="3175">
                  <a:solidFill>
                    <a:srgbClr val="000000"/>
                  </a:solidFill>
                  <a:round/>
                  <a:headEnd/>
                  <a:tailEnd/>
                </a:ln>
              </p:spPr>
              <p:txBody>
                <a:bodyPr/>
                <a:lstStyle/>
                <a:p>
                  <a:endParaRPr lang="en-US"/>
                </a:p>
              </p:txBody>
            </p:sp>
            <p:sp>
              <p:nvSpPr>
                <p:cNvPr id="97860" name="Line 1210"/>
                <p:cNvSpPr>
                  <a:spLocks noChangeShapeType="1"/>
                </p:cNvSpPr>
                <p:nvPr/>
              </p:nvSpPr>
              <p:spPr bwMode="auto">
                <a:xfrm>
                  <a:off x="1060" y="2309"/>
                  <a:ext cx="1" cy="1"/>
                </a:xfrm>
                <a:prstGeom prst="line">
                  <a:avLst/>
                </a:prstGeom>
                <a:noFill/>
                <a:ln w="3175">
                  <a:solidFill>
                    <a:srgbClr val="000000"/>
                  </a:solidFill>
                  <a:round/>
                  <a:headEnd/>
                  <a:tailEnd/>
                </a:ln>
              </p:spPr>
              <p:txBody>
                <a:bodyPr/>
                <a:lstStyle/>
                <a:p>
                  <a:endParaRPr lang="en-US"/>
                </a:p>
              </p:txBody>
            </p:sp>
            <p:sp>
              <p:nvSpPr>
                <p:cNvPr id="97861" name="Line 1211"/>
                <p:cNvSpPr>
                  <a:spLocks noChangeShapeType="1"/>
                </p:cNvSpPr>
                <p:nvPr/>
              </p:nvSpPr>
              <p:spPr bwMode="auto">
                <a:xfrm>
                  <a:off x="1061" y="2309"/>
                  <a:ext cx="2" cy="1"/>
                </a:xfrm>
                <a:prstGeom prst="line">
                  <a:avLst/>
                </a:prstGeom>
                <a:noFill/>
                <a:ln w="3175">
                  <a:solidFill>
                    <a:srgbClr val="000000"/>
                  </a:solidFill>
                  <a:round/>
                  <a:headEnd/>
                  <a:tailEnd/>
                </a:ln>
              </p:spPr>
              <p:txBody>
                <a:bodyPr/>
                <a:lstStyle/>
                <a:p>
                  <a:endParaRPr lang="en-US"/>
                </a:p>
              </p:txBody>
            </p:sp>
            <p:sp>
              <p:nvSpPr>
                <p:cNvPr id="97862" name="Line 1212"/>
                <p:cNvSpPr>
                  <a:spLocks noChangeShapeType="1"/>
                </p:cNvSpPr>
                <p:nvPr/>
              </p:nvSpPr>
              <p:spPr bwMode="auto">
                <a:xfrm>
                  <a:off x="1063" y="2309"/>
                  <a:ext cx="1" cy="1"/>
                </a:xfrm>
                <a:prstGeom prst="line">
                  <a:avLst/>
                </a:prstGeom>
                <a:noFill/>
                <a:ln w="3175">
                  <a:solidFill>
                    <a:srgbClr val="000000"/>
                  </a:solidFill>
                  <a:round/>
                  <a:headEnd/>
                  <a:tailEnd/>
                </a:ln>
              </p:spPr>
              <p:txBody>
                <a:bodyPr/>
                <a:lstStyle/>
                <a:p>
                  <a:endParaRPr lang="en-US"/>
                </a:p>
              </p:txBody>
            </p:sp>
            <p:sp>
              <p:nvSpPr>
                <p:cNvPr id="97863" name="Line 1213"/>
                <p:cNvSpPr>
                  <a:spLocks noChangeShapeType="1"/>
                </p:cNvSpPr>
                <p:nvPr/>
              </p:nvSpPr>
              <p:spPr bwMode="auto">
                <a:xfrm>
                  <a:off x="1064" y="2309"/>
                  <a:ext cx="2" cy="1"/>
                </a:xfrm>
                <a:prstGeom prst="line">
                  <a:avLst/>
                </a:prstGeom>
                <a:noFill/>
                <a:ln w="3175">
                  <a:solidFill>
                    <a:srgbClr val="000000"/>
                  </a:solidFill>
                  <a:round/>
                  <a:headEnd/>
                  <a:tailEnd/>
                </a:ln>
              </p:spPr>
              <p:txBody>
                <a:bodyPr/>
                <a:lstStyle/>
                <a:p>
                  <a:endParaRPr lang="en-US"/>
                </a:p>
              </p:txBody>
            </p:sp>
            <p:sp>
              <p:nvSpPr>
                <p:cNvPr id="97864" name="Line 1214"/>
                <p:cNvSpPr>
                  <a:spLocks noChangeShapeType="1"/>
                </p:cNvSpPr>
                <p:nvPr/>
              </p:nvSpPr>
              <p:spPr bwMode="auto">
                <a:xfrm>
                  <a:off x="1066" y="2309"/>
                  <a:ext cx="1" cy="1"/>
                </a:xfrm>
                <a:prstGeom prst="line">
                  <a:avLst/>
                </a:prstGeom>
                <a:noFill/>
                <a:ln w="3175">
                  <a:solidFill>
                    <a:srgbClr val="000000"/>
                  </a:solidFill>
                  <a:round/>
                  <a:headEnd/>
                  <a:tailEnd/>
                </a:ln>
              </p:spPr>
              <p:txBody>
                <a:bodyPr/>
                <a:lstStyle/>
                <a:p>
                  <a:endParaRPr lang="en-US"/>
                </a:p>
              </p:txBody>
            </p:sp>
            <p:sp>
              <p:nvSpPr>
                <p:cNvPr id="97865" name="Line 1215"/>
                <p:cNvSpPr>
                  <a:spLocks noChangeShapeType="1"/>
                </p:cNvSpPr>
                <p:nvPr/>
              </p:nvSpPr>
              <p:spPr bwMode="auto">
                <a:xfrm>
                  <a:off x="1067" y="2309"/>
                  <a:ext cx="3" cy="1"/>
                </a:xfrm>
                <a:prstGeom prst="line">
                  <a:avLst/>
                </a:prstGeom>
                <a:noFill/>
                <a:ln w="3175">
                  <a:solidFill>
                    <a:srgbClr val="000000"/>
                  </a:solidFill>
                  <a:round/>
                  <a:headEnd/>
                  <a:tailEnd/>
                </a:ln>
              </p:spPr>
              <p:txBody>
                <a:bodyPr/>
                <a:lstStyle/>
                <a:p>
                  <a:endParaRPr lang="en-US"/>
                </a:p>
              </p:txBody>
            </p:sp>
            <p:sp>
              <p:nvSpPr>
                <p:cNvPr id="97866" name="Line 1216"/>
                <p:cNvSpPr>
                  <a:spLocks noChangeShapeType="1"/>
                </p:cNvSpPr>
                <p:nvPr/>
              </p:nvSpPr>
              <p:spPr bwMode="auto">
                <a:xfrm>
                  <a:off x="1070" y="2309"/>
                  <a:ext cx="2" cy="1"/>
                </a:xfrm>
                <a:prstGeom prst="line">
                  <a:avLst/>
                </a:prstGeom>
                <a:noFill/>
                <a:ln w="3175">
                  <a:solidFill>
                    <a:srgbClr val="000000"/>
                  </a:solidFill>
                  <a:round/>
                  <a:headEnd/>
                  <a:tailEnd/>
                </a:ln>
              </p:spPr>
              <p:txBody>
                <a:bodyPr/>
                <a:lstStyle/>
                <a:p>
                  <a:endParaRPr lang="en-US"/>
                </a:p>
              </p:txBody>
            </p:sp>
            <p:sp>
              <p:nvSpPr>
                <p:cNvPr id="97867" name="Line 1217"/>
                <p:cNvSpPr>
                  <a:spLocks noChangeShapeType="1"/>
                </p:cNvSpPr>
                <p:nvPr/>
              </p:nvSpPr>
              <p:spPr bwMode="auto">
                <a:xfrm>
                  <a:off x="1072" y="2309"/>
                  <a:ext cx="1" cy="1"/>
                </a:xfrm>
                <a:prstGeom prst="line">
                  <a:avLst/>
                </a:prstGeom>
                <a:noFill/>
                <a:ln w="3175">
                  <a:solidFill>
                    <a:srgbClr val="000000"/>
                  </a:solidFill>
                  <a:round/>
                  <a:headEnd/>
                  <a:tailEnd/>
                </a:ln>
              </p:spPr>
              <p:txBody>
                <a:bodyPr/>
                <a:lstStyle/>
                <a:p>
                  <a:endParaRPr lang="en-US"/>
                </a:p>
              </p:txBody>
            </p:sp>
            <p:sp>
              <p:nvSpPr>
                <p:cNvPr id="97868" name="Line 1218"/>
                <p:cNvSpPr>
                  <a:spLocks noChangeShapeType="1"/>
                </p:cNvSpPr>
                <p:nvPr/>
              </p:nvSpPr>
              <p:spPr bwMode="auto">
                <a:xfrm>
                  <a:off x="1073" y="2309"/>
                  <a:ext cx="2" cy="1"/>
                </a:xfrm>
                <a:prstGeom prst="line">
                  <a:avLst/>
                </a:prstGeom>
                <a:noFill/>
                <a:ln w="3175">
                  <a:solidFill>
                    <a:srgbClr val="000000"/>
                  </a:solidFill>
                  <a:round/>
                  <a:headEnd/>
                  <a:tailEnd/>
                </a:ln>
              </p:spPr>
              <p:txBody>
                <a:bodyPr/>
                <a:lstStyle/>
                <a:p>
                  <a:endParaRPr lang="en-US"/>
                </a:p>
              </p:txBody>
            </p:sp>
            <p:sp>
              <p:nvSpPr>
                <p:cNvPr id="97869" name="Line 1219"/>
                <p:cNvSpPr>
                  <a:spLocks noChangeShapeType="1"/>
                </p:cNvSpPr>
                <p:nvPr/>
              </p:nvSpPr>
              <p:spPr bwMode="auto">
                <a:xfrm>
                  <a:off x="1075" y="2309"/>
                  <a:ext cx="1" cy="1"/>
                </a:xfrm>
                <a:prstGeom prst="line">
                  <a:avLst/>
                </a:prstGeom>
                <a:noFill/>
                <a:ln w="3175">
                  <a:solidFill>
                    <a:srgbClr val="000000"/>
                  </a:solidFill>
                  <a:round/>
                  <a:headEnd/>
                  <a:tailEnd/>
                </a:ln>
              </p:spPr>
              <p:txBody>
                <a:bodyPr/>
                <a:lstStyle/>
                <a:p>
                  <a:endParaRPr lang="en-US"/>
                </a:p>
              </p:txBody>
            </p:sp>
            <p:sp>
              <p:nvSpPr>
                <p:cNvPr id="97870" name="Line 1220"/>
                <p:cNvSpPr>
                  <a:spLocks noChangeShapeType="1"/>
                </p:cNvSpPr>
                <p:nvPr/>
              </p:nvSpPr>
              <p:spPr bwMode="auto">
                <a:xfrm>
                  <a:off x="1076" y="2309"/>
                  <a:ext cx="2" cy="1"/>
                </a:xfrm>
                <a:prstGeom prst="line">
                  <a:avLst/>
                </a:prstGeom>
                <a:noFill/>
                <a:ln w="3175">
                  <a:solidFill>
                    <a:srgbClr val="000000"/>
                  </a:solidFill>
                  <a:round/>
                  <a:headEnd/>
                  <a:tailEnd/>
                </a:ln>
              </p:spPr>
              <p:txBody>
                <a:bodyPr/>
                <a:lstStyle/>
                <a:p>
                  <a:endParaRPr lang="en-US"/>
                </a:p>
              </p:txBody>
            </p:sp>
            <p:sp>
              <p:nvSpPr>
                <p:cNvPr id="97871" name="Line 1221"/>
                <p:cNvSpPr>
                  <a:spLocks noChangeShapeType="1"/>
                </p:cNvSpPr>
                <p:nvPr/>
              </p:nvSpPr>
              <p:spPr bwMode="auto">
                <a:xfrm>
                  <a:off x="1078" y="2309"/>
                  <a:ext cx="3" cy="1"/>
                </a:xfrm>
                <a:prstGeom prst="line">
                  <a:avLst/>
                </a:prstGeom>
                <a:noFill/>
                <a:ln w="3175">
                  <a:solidFill>
                    <a:srgbClr val="000000"/>
                  </a:solidFill>
                  <a:round/>
                  <a:headEnd/>
                  <a:tailEnd/>
                </a:ln>
              </p:spPr>
              <p:txBody>
                <a:bodyPr/>
                <a:lstStyle/>
                <a:p>
                  <a:endParaRPr lang="en-US"/>
                </a:p>
              </p:txBody>
            </p:sp>
            <p:sp>
              <p:nvSpPr>
                <p:cNvPr id="97872" name="Line 1222"/>
                <p:cNvSpPr>
                  <a:spLocks noChangeShapeType="1"/>
                </p:cNvSpPr>
                <p:nvPr/>
              </p:nvSpPr>
              <p:spPr bwMode="auto">
                <a:xfrm>
                  <a:off x="1081" y="2309"/>
                  <a:ext cx="1" cy="1"/>
                </a:xfrm>
                <a:prstGeom prst="line">
                  <a:avLst/>
                </a:prstGeom>
                <a:noFill/>
                <a:ln w="3175">
                  <a:solidFill>
                    <a:srgbClr val="000000"/>
                  </a:solidFill>
                  <a:round/>
                  <a:headEnd/>
                  <a:tailEnd/>
                </a:ln>
              </p:spPr>
              <p:txBody>
                <a:bodyPr/>
                <a:lstStyle/>
                <a:p>
                  <a:endParaRPr lang="en-US"/>
                </a:p>
              </p:txBody>
            </p:sp>
            <p:sp>
              <p:nvSpPr>
                <p:cNvPr id="97873" name="Line 1223"/>
                <p:cNvSpPr>
                  <a:spLocks noChangeShapeType="1"/>
                </p:cNvSpPr>
                <p:nvPr/>
              </p:nvSpPr>
              <p:spPr bwMode="auto">
                <a:xfrm>
                  <a:off x="1082" y="2309"/>
                  <a:ext cx="2" cy="1"/>
                </a:xfrm>
                <a:prstGeom prst="line">
                  <a:avLst/>
                </a:prstGeom>
                <a:noFill/>
                <a:ln w="3175">
                  <a:solidFill>
                    <a:srgbClr val="000000"/>
                  </a:solidFill>
                  <a:round/>
                  <a:headEnd/>
                  <a:tailEnd/>
                </a:ln>
              </p:spPr>
              <p:txBody>
                <a:bodyPr/>
                <a:lstStyle/>
                <a:p>
                  <a:endParaRPr lang="en-US"/>
                </a:p>
              </p:txBody>
            </p:sp>
            <p:sp>
              <p:nvSpPr>
                <p:cNvPr id="97874" name="Line 1224"/>
                <p:cNvSpPr>
                  <a:spLocks noChangeShapeType="1"/>
                </p:cNvSpPr>
                <p:nvPr/>
              </p:nvSpPr>
              <p:spPr bwMode="auto">
                <a:xfrm>
                  <a:off x="1084" y="2309"/>
                  <a:ext cx="1" cy="1"/>
                </a:xfrm>
                <a:prstGeom prst="line">
                  <a:avLst/>
                </a:prstGeom>
                <a:noFill/>
                <a:ln w="3175">
                  <a:solidFill>
                    <a:srgbClr val="000000"/>
                  </a:solidFill>
                  <a:round/>
                  <a:headEnd/>
                  <a:tailEnd/>
                </a:ln>
              </p:spPr>
              <p:txBody>
                <a:bodyPr/>
                <a:lstStyle/>
                <a:p>
                  <a:endParaRPr lang="en-US"/>
                </a:p>
              </p:txBody>
            </p:sp>
            <p:sp>
              <p:nvSpPr>
                <p:cNvPr id="97875" name="Line 1225"/>
                <p:cNvSpPr>
                  <a:spLocks noChangeShapeType="1"/>
                </p:cNvSpPr>
                <p:nvPr/>
              </p:nvSpPr>
              <p:spPr bwMode="auto">
                <a:xfrm>
                  <a:off x="1085" y="2309"/>
                  <a:ext cx="2" cy="1"/>
                </a:xfrm>
                <a:prstGeom prst="line">
                  <a:avLst/>
                </a:prstGeom>
                <a:noFill/>
                <a:ln w="3175">
                  <a:solidFill>
                    <a:srgbClr val="000000"/>
                  </a:solidFill>
                  <a:round/>
                  <a:headEnd/>
                  <a:tailEnd/>
                </a:ln>
              </p:spPr>
              <p:txBody>
                <a:bodyPr/>
                <a:lstStyle/>
                <a:p>
                  <a:endParaRPr lang="en-US"/>
                </a:p>
              </p:txBody>
            </p:sp>
            <p:sp>
              <p:nvSpPr>
                <p:cNvPr id="97876" name="Line 1226"/>
                <p:cNvSpPr>
                  <a:spLocks noChangeShapeType="1"/>
                </p:cNvSpPr>
                <p:nvPr/>
              </p:nvSpPr>
              <p:spPr bwMode="auto">
                <a:xfrm>
                  <a:off x="1087" y="2309"/>
                  <a:ext cx="1" cy="1"/>
                </a:xfrm>
                <a:prstGeom prst="line">
                  <a:avLst/>
                </a:prstGeom>
                <a:noFill/>
                <a:ln w="3175">
                  <a:solidFill>
                    <a:srgbClr val="000000"/>
                  </a:solidFill>
                  <a:round/>
                  <a:headEnd/>
                  <a:tailEnd/>
                </a:ln>
              </p:spPr>
              <p:txBody>
                <a:bodyPr/>
                <a:lstStyle/>
                <a:p>
                  <a:endParaRPr lang="en-US"/>
                </a:p>
              </p:txBody>
            </p:sp>
            <p:sp>
              <p:nvSpPr>
                <p:cNvPr id="97877" name="Line 1227"/>
                <p:cNvSpPr>
                  <a:spLocks noChangeShapeType="1"/>
                </p:cNvSpPr>
                <p:nvPr/>
              </p:nvSpPr>
              <p:spPr bwMode="auto">
                <a:xfrm>
                  <a:off x="1088" y="2309"/>
                  <a:ext cx="2" cy="1"/>
                </a:xfrm>
                <a:prstGeom prst="line">
                  <a:avLst/>
                </a:prstGeom>
                <a:noFill/>
                <a:ln w="3175">
                  <a:solidFill>
                    <a:srgbClr val="000000"/>
                  </a:solidFill>
                  <a:round/>
                  <a:headEnd/>
                  <a:tailEnd/>
                </a:ln>
              </p:spPr>
              <p:txBody>
                <a:bodyPr/>
                <a:lstStyle/>
                <a:p>
                  <a:endParaRPr lang="en-US"/>
                </a:p>
              </p:txBody>
            </p:sp>
            <p:sp>
              <p:nvSpPr>
                <p:cNvPr id="97878" name="Line 1228"/>
                <p:cNvSpPr>
                  <a:spLocks noChangeShapeType="1"/>
                </p:cNvSpPr>
                <p:nvPr/>
              </p:nvSpPr>
              <p:spPr bwMode="auto">
                <a:xfrm>
                  <a:off x="1090" y="2309"/>
                  <a:ext cx="3" cy="1"/>
                </a:xfrm>
                <a:prstGeom prst="line">
                  <a:avLst/>
                </a:prstGeom>
                <a:noFill/>
                <a:ln w="3175">
                  <a:solidFill>
                    <a:srgbClr val="000000"/>
                  </a:solidFill>
                  <a:round/>
                  <a:headEnd/>
                  <a:tailEnd/>
                </a:ln>
              </p:spPr>
              <p:txBody>
                <a:bodyPr/>
                <a:lstStyle/>
                <a:p>
                  <a:endParaRPr lang="en-US"/>
                </a:p>
              </p:txBody>
            </p:sp>
            <p:sp>
              <p:nvSpPr>
                <p:cNvPr id="97879" name="Line 1229"/>
                <p:cNvSpPr>
                  <a:spLocks noChangeShapeType="1"/>
                </p:cNvSpPr>
                <p:nvPr/>
              </p:nvSpPr>
              <p:spPr bwMode="auto">
                <a:xfrm>
                  <a:off x="1093" y="2309"/>
                  <a:ext cx="1" cy="1"/>
                </a:xfrm>
                <a:prstGeom prst="line">
                  <a:avLst/>
                </a:prstGeom>
                <a:noFill/>
                <a:ln w="3175">
                  <a:solidFill>
                    <a:srgbClr val="000000"/>
                  </a:solidFill>
                  <a:round/>
                  <a:headEnd/>
                  <a:tailEnd/>
                </a:ln>
              </p:spPr>
              <p:txBody>
                <a:bodyPr/>
                <a:lstStyle/>
                <a:p>
                  <a:endParaRPr lang="en-US"/>
                </a:p>
              </p:txBody>
            </p:sp>
            <p:sp>
              <p:nvSpPr>
                <p:cNvPr id="97880" name="Line 1230"/>
                <p:cNvSpPr>
                  <a:spLocks noChangeShapeType="1"/>
                </p:cNvSpPr>
                <p:nvPr/>
              </p:nvSpPr>
              <p:spPr bwMode="auto">
                <a:xfrm>
                  <a:off x="1094" y="2309"/>
                  <a:ext cx="2" cy="1"/>
                </a:xfrm>
                <a:prstGeom prst="line">
                  <a:avLst/>
                </a:prstGeom>
                <a:noFill/>
                <a:ln w="3175">
                  <a:solidFill>
                    <a:srgbClr val="000000"/>
                  </a:solidFill>
                  <a:round/>
                  <a:headEnd/>
                  <a:tailEnd/>
                </a:ln>
              </p:spPr>
              <p:txBody>
                <a:bodyPr/>
                <a:lstStyle/>
                <a:p>
                  <a:endParaRPr lang="en-US"/>
                </a:p>
              </p:txBody>
            </p:sp>
            <p:sp>
              <p:nvSpPr>
                <p:cNvPr id="97881" name="Line 1231"/>
                <p:cNvSpPr>
                  <a:spLocks noChangeShapeType="1"/>
                </p:cNvSpPr>
                <p:nvPr/>
              </p:nvSpPr>
              <p:spPr bwMode="auto">
                <a:xfrm>
                  <a:off x="1096" y="2309"/>
                  <a:ext cx="1" cy="1"/>
                </a:xfrm>
                <a:prstGeom prst="line">
                  <a:avLst/>
                </a:prstGeom>
                <a:noFill/>
                <a:ln w="3175">
                  <a:solidFill>
                    <a:srgbClr val="000000"/>
                  </a:solidFill>
                  <a:round/>
                  <a:headEnd/>
                  <a:tailEnd/>
                </a:ln>
              </p:spPr>
              <p:txBody>
                <a:bodyPr/>
                <a:lstStyle/>
                <a:p>
                  <a:endParaRPr lang="en-US"/>
                </a:p>
              </p:txBody>
            </p:sp>
            <p:sp>
              <p:nvSpPr>
                <p:cNvPr id="97882" name="Line 1232"/>
                <p:cNvSpPr>
                  <a:spLocks noChangeShapeType="1"/>
                </p:cNvSpPr>
                <p:nvPr/>
              </p:nvSpPr>
              <p:spPr bwMode="auto">
                <a:xfrm>
                  <a:off x="1097" y="2309"/>
                  <a:ext cx="2" cy="1"/>
                </a:xfrm>
                <a:prstGeom prst="line">
                  <a:avLst/>
                </a:prstGeom>
                <a:noFill/>
                <a:ln w="3175">
                  <a:solidFill>
                    <a:srgbClr val="000000"/>
                  </a:solidFill>
                  <a:round/>
                  <a:headEnd/>
                  <a:tailEnd/>
                </a:ln>
              </p:spPr>
              <p:txBody>
                <a:bodyPr/>
                <a:lstStyle/>
                <a:p>
                  <a:endParaRPr lang="en-US"/>
                </a:p>
              </p:txBody>
            </p:sp>
            <p:sp>
              <p:nvSpPr>
                <p:cNvPr id="97883" name="Line 1233"/>
                <p:cNvSpPr>
                  <a:spLocks noChangeShapeType="1"/>
                </p:cNvSpPr>
                <p:nvPr/>
              </p:nvSpPr>
              <p:spPr bwMode="auto">
                <a:xfrm>
                  <a:off x="1099" y="2309"/>
                  <a:ext cx="1" cy="1"/>
                </a:xfrm>
                <a:prstGeom prst="line">
                  <a:avLst/>
                </a:prstGeom>
                <a:noFill/>
                <a:ln w="3175">
                  <a:solidFill>
                    <a:srgbClr val="000000"/>
                  </a:solidFill>
                  <a:round/>
                  <a:headEnd/>
                  <a:tailEnd/>
                </a:ln>
              </p:spPr>
              <p:txBody>
                <a:bodyPr/>
                <a:lstStyle/>
                <a:p>
                  <a:endParaRPr lang="en-US"/>
                </a:p>
              </p:txBody>
            </p:sp>
            <p:sp>
              <p:nvSpPr>
                <p:cNvPr id="97884" name="Line 1234"/>
                <p:cNvSpPr>
                  <a:spLocks noChangeShapeType="1"/>
                </p:cNvSpPr>
                <p:nvPr/>
              </p:nvSpPr>
              <p:spPr bwMode="auto">
                <a:xfrm>
                  <a:off x="1100" y="2309"/>
                  <a:ext cx="2" cy="1"/>
                </a:xfrm>
                <a:prstGeom prst="line">
                  <a:avLst/>
                </a:prstGeom>
                <a:noFill/>
                <a:ln w="3175">
                  <a:solidFill>
                    <a:srgbClr val="000000"/>
                  </a:solidFill>
                  <a:round/>
                  <a:headEnd/>
                  <a:tailEnd/>
                </a:ln>
              </p:spPr>
              <p:txBody>
                <a:bodyPr/>
                <a:lstStyle/>
                <a:p>
                  <a:endParaRPr lang="en-US"/>
                </a:p>
              </p:txBody>
            </p:sp>
            <p:sp>
              <p:nvSpPr>
                <p:cNvPr id="97885" name="Line 1235"/>
                <p:cNvSpPr>
                  <a:spLocks noChangeShapeType="1"/>
                </p:cNvSpPr>
                <p:nvPr/>
              </p:nvSpPr>
              <p:spPr bwMode="auto">
                <a:xfrm>
                  <a:off x="1102" y="2309"/>
                  <a:ext cx="3" cy="1"/>
                </a:xfrm>
                <a:prstGeom prst="line">
                  <a:avLst/>
                </a:prstGeom>
                <a:noFill/>
                <a:ln w="3175">
                  <a:solidFill>
                    <a:srgbClr val="000000"/>
                  </a:solidFill>
                  <a:round/>
                  <a:headEnd/>
                  <a:tailEnd/>
                </a:ln>
              </p:spPr>
              <p:txBody>
                <a:bodyPr/>
                <a:lstStyle/>
                <a:p>
                  <a:endParaRPr lang="en-US"/>
                </a:p>
              </p:txBody>
            </p:sp>
            <p:sp>
              <p:nvSpPr>
                <p:cNvPr id="97886" name="Line 1236"/>
                <p:cNvSpPr>
                  <a:spLocks noChangeShapeType="1"/>
                </p:cNvSpPr>
                <p:nvPr/>
              </p:nvSpPr>
              <p:spPr bwMode="auto">
                <a:xfrm>
                  <a:off x="1105" y="2309"/>
                  <a:ext cx="1" cy="1"/>
                </a:xfrm>
                <a:prstGeom prst="line">
                  <a:avLst/>
                </a:prstGeom>
                <a:noFill/>
                <a:ln w="3175">
                  <a:solidFill>
                    <a:srgbClr val="000000"/>
                  </a:solidFill>
                  <a:round/>
                  <a:headEnd/>
                  <a:tailEnd/>
                </a:ln>
              </p:spPr>
              <p:txBody>
                <a:bodyPr/>
                <a:lstStyle/>
                <a:p>
                  <a:endParaRPr lang="en-US"/>
                </a:p>
              </p:txBody>
            </p:sp>
            <p:sp>
              <p:nvSpPr>
                <p:cNvPr id="97887" name="Line 1237"/>
                <p:cNvSpPr>
                  <a:spLocks noChangeShapeType="1"/>
                </p:cNvSpPr>
                <p:nvPr/>
              </p:nvSpPr>
              <p:spPr bwMode="auto">
                <a:xfrm>
                  <a:off x="1106" y="2309"/>
                  <a:ext cx="2" cy="1"/>
                </a:xfrm>
                <a:prstGeom prst="line">
                  <a:avLst/>
                </a:prstGeom>
                <a:noFill/>
                <a:ln w="3175">
                  <a:solidFill>
                    <a:srgbClr val="000000"/>
                  </a:solidFill>
                  <a:round/>
                  <a:headEnd/>
                  <a:tailEnd/>
                </a:ln>
              </p:spPr>
              <p:txBody>
                <a:bodyPr/>
                <a:lstStyle/>
                <a:p>
                  <a:endParaRPr lang="en-US"/>
                </a:p>
              </p:txBody>
            </p:sp>
            <p:sp>
              <p:nvSpPr>
                <p:cNvPr id="97888" name="Line 1238"/>
                <p:cNvSpPr>
                  <a:spLocks noChangeShapeType="1"/>
                </p:cNvSpPr>
                <p:nvPr/>
              </p:nvSpPr>
              <p:spPr bwMode="auto">
                <a:xfrm>
                  <a:off x="1108" y="2309"/>
                  <a:ext cx="2" cy="1"/>
                </a:xfrm>
                <a:prstGeom prst="line">
                  <a:avLst/>
                </a:prstGeom>
                <a:noFill/>
                <a:ln w="3175">
                  <a:solidFill>
                    <a:srgbClr val="000000"/>
                  </a:solidFill>
                  <a:round/>
                  <a:headEnd/>
                  <a:tailEnd/>
                </a:ln>
              </p:spPr>
              <p:txBody>
                <a:bodyPr/>
                <a:lstStyle/>
                <a:p>
                  <a:endParaRPr lang="en-US"/>
                </a:p>
              </p:txBody>
            </p:sp>
            <p:sp>
              <p:nvSpPr>
                <p:cNvPr id="97889" name="Line 1239"/>
                <p:cNvSpPr>
                  <a:spLocks noChangeShapeType="1"/>
                </p:cNvSpPr>
                <p:nvPr/>
              </p:nvSpPr>
              <p:spPr bwMode="auto">
                <a:xfrm>
                  <a:off x="1110" y="2309"/>
                  <a:ext cx="1" cy="1"/>
                </a:xfrm>
                <a:prstGeom prst="line">
                  <a:avLst/>
                </a:prstGeom>
                <a:noFill/>
                <a:ln w="3175">
                  <a:solidFill>
                    <a:srgbClr val="000000"/>
                  </a:solidFill>
                  <a:round/>
                  <a:headEnd/>
                  <a:tailEnd/>
                </a:ln>
              </p:spPr>
              <p:txBody>
                <a:bodyPr/>
                <a:lstStyle/>
                <a:p>
                  <a:endParaRPr lang="en-US"/>
                </a:p>
              </p:txBody>
            </p:sp>
            <p:sp>
              <p:nvSpPr>
                <p:cNvPr id="97890" name="Line 1240"/>
                <p:cNvSpPr>
                  <a:spLocks noChangeShapeType="1"/>
                </p:cNvSpPr>
                <p:nvPr/>
              </p:nvSpPr>
              <p:spPr bwMode="auto">
                <a:xfrm>
                  <a:off x="1111" y="2309"/>
                  <a:ext cx="2" cy="1"/>
                </a:xfrm>
                <a:prstGeom prst="line">
                  <a:avLst/>
                </a:prstGeom>
                <a:noFill/>
                <a:ln w="3175">
                  <a:solidFill>
                    <a:srgbClr val="000000"/>
                  </a:solidFill>
                  <a:round/>
                  <a:headEnd/>
                  <a:tailEnd/>
                </a:ln>
              </p:spPr>
              <p:txBody>
                <a:bodyPr/>
                <a:lstStyle/>
                <a:p>
                  <a:endParaRPr lang="en-US"/>
                </a:p>
              </p:txBody>
            </p:sp>
            <p:sp>
              <p:nvSpPr>
                <p:cNvPr id="97891" name="Line 1241"/>
                <p:cNvSpPr>
                  <a:spLocks noChangeShapeType="1"/>
                </p:cNvSpPr>
                <p:nvPr/>
              </p:nvSpPr>
              <p:spPr bwMode="auto">
                <a:xfrm>
                  <a:off x="1113" y="2309"/>
                  <a:ext cx="3" cy="1"/>
                </a:xfrm>
                <a:prstGeom prst="line">
                  <a:avLst/>
                </a:prstGeom>
                <a:noFill/>
                <a:ln w="3175">
                  <a:solidFill>
                    <a:srgbClr val="000000"/>
                  </a:solidFill>
                  <a:round/>
                  <a:headEnd/>
                  <a:tailEnd/>
                </a:ln>
              </p:spPr>
              <p:txBody>
                <a:bodyPr/>
                <a:lstStyle/>
                <a:p>
                  <a:endParaRPr lang="en-US"/>
                </a:p>
              </p:txBody>
            </p:sp>
            <p:sp>
              <p:nvSpPr>
                <p:cNvPr id="97892" name="Line 1242"/>
                <p:cNvSpPr>
                  <a:spLocks noChangeShapeType="1"/>
                </p:cNvSpPr>
                <p:nvPr/>
              </p:nvSpPr>
              <p:spPr bwMode="auto">
                <a:xfrm>
                  <a:off x="1116" y="2309"/>
                  <a:ext cx="1" cy="1"/>
                </a:xfrm>
                <a:prstGeom prst="line">
                  <a:avLst/>
                </a:prstGeom>
                <a:noFill/>
                <a:ln w="3175">
                  <a:solidFill>
                    <a:srgbClr val="000000"/>
                  </a:solidFill>
                  <a:round/>
                  <a:headEnd/>
                  <a:tailEnd/>
                </a:ln>
              </p:spPr>
              <p:txBody>
                <a:bodyPr/>
                <a:lstStyle/>
                <a:p>
                  <a:endParaRPr lang="en-US"/>
                </a:p>
              </p:txBody>
            </p:sp>
            <p:sp>
              <p:nvSpPr>
                <p:cNvPr id="97893" name="Line 1243"/>
                <p:cNvSpPr>
                  <a:spLocks noChangeShapeType="1"/>
                </p:cNvSpPr>
                <p:nvPr/>
              </p:nvSpPr>
              <p:spPr bwMode="auto">
                <a:xfrm>
                  <a:off x="1117" y="2309"/>
                  <a:ext cx="2" cy="1"/>
                </a:xfrm>
                <a:prstGeom prst="line">
                  <a:avLst/>
                </a:prstGeom>
                <a:noFill/>
                <a:ln w="3175">
                  <a:solidFill>
                    <a:srgbClr val="000000"/>
                  </a:solidFill>
                  <a:round/>
                  <a:headEnd/>
                  <a:tailEnd/>
                </a:ln>
              </p:spPr>
              <p:txBody>
                <a:bodyPr/>
                <a:lstStyle/>
                <a:p>
                  <a:endParaRPr lang="en-US"/>
                </a:p>
              </p:txBody>
            </p:sp>
            <p:sp>
              <p:nvSpPr>
                <p:cNvPr id="97894" name="Line 1244"/>
                <p:cNvSpPr>
                  <a:spLocks noChangeShapeType="1"/>
                </p:cNvSpPr>
                <p:nvPr/>
              </p:nvSpPr>
              <p:spPr bwMode="auto">
                <a:xfrm>
                  <a:off x="1119" y="2309"/>
                  <a:ext cx="1" cy="1"/>
                </a:xfrm>
                <a:prstGeom prst="line">
                  <a:avLst/>
                </a:prstGeom>
                <a:noFill/>
                <a:ln w="3175">
                  <a:solidFill>
                    <a:srgbClr val="000000"/>
                  </a:solidFill>
                  <a:round/>
                  <a:headEnd/>
                  <a:tailEnd/>
                </a:ln>
              </p:spPr>
              <p:txBody>
                <a:bodyPr/>
                <a:lstStyle/>
                <a:p>
                  <a:endParaRPr lang="en-US"/>
                </a:p>
              </p:txBody>
            </p:sp>
            <p:sp>
              <p:nvSpPr>
                <p:cNvPr id="97895" name="Line 1245"/>
                <p:cNvSpPr>
                  <a:spLocks noChangeShapeType="1"/>
                </p:cNvSpPr>
                <p:nvPr/>
              </p:nvSpPr>
              <p:spPr bwMode="auto">
                <a:xfrm>
                  <a:off x="1120" y="2309"/>
                  <a:ext cx="2" cy="1"/>
                </a:xfrm>
                <a:prstGeom prst="line">
                  <a:avLst/>
                </a:prstGeom>
                <a:noFill/>
                <a:ln w="3175">
                  <a:solidFill>
                    <a:srgbClr val="000000"/>
                  </a:solidFill>
                  <a:round/>
                  <a:headEnd/>
                  <a:tailEnd/>
                </a:ln>
              </p:spPr>
              <p:txBody>
                <a:bodyPr/>
                <a:lstStyle/>
                <a:p>
                  <a:endParaRPr lang="en-US"/>
                </a:p>
              </p:txBody>
            </p:sp>
            <p:sp>
              <p:nvSpPr>
                <p:cNvPr id="97896" name="Line 1246"/>
                <p:cNvSpPr>
                  <a:spLocks noChangeShapeType="1"/>
                </p:cNvSpPr>
                <p:nvPr/>
              </p:nvSpPr>
              <p:spPr bwMode="auto">
                <a:xfrm>
                  <a:off x="1122" y="2309"/>
                  <a:ext cx="1" cy="1"/>
                </a:xfrm>
                <a:prstGeom prst="line">
                  <a:avLst/>
                </a:prstGeom>
                <a:noFill/>
                <a:ln w="3175">
                  <a:solidFill>
                    <a:srgbClr val="000000"/>
                  </a:solidFill>
                  <a:round/>
                  <a:headEnd/>
                  <a:tailEnd/>
                </a:ln>
              </p:spPr>
              <p:txBody>
                <a:bodyPr/>
                <a:lstStyle/>
                <a:p>
                  <a:endParaRPr lang="en-US"/>
                </a:p>
              </p:txBody>
            </p:sp>
            <p:sp>
              <p:nvSpPr>
                <p:cNvPr id="97897" name="Line 1247"/>
                <p:cNvSpPr>
                  <a:spLocks noChangeShapeType="1"/>
                </p:cNvSpPr>
                <p:nvPr/>
              </p:nvSpPr>
              <p:spPr bwMode="auto">
                <a:xfrm>
                  <a:off x="1123" y="2309"/>
                  <a:ext cx="2" cy="1"/>
                </a:xfrm>
                <a:prstGeom prst="line">
                  <a:avLst/>
                </a:prstGeom>
                <a:noFill/>
                <a:ln w="3175">
                  <a:solidFill>
                    <a:srgbClr val="000000"/>
                  </a:solidFill>
                  <a:round/>
                  <a:headEnd/>
                  <a:tailEnd/>
                </a:ln>
              </p:spPr>
              <p:txBody>
                <a:bodyPr/>
                <a:lstStyle/>
                <a:p>
                  <a:endParaRPr lang="en-US"/>
                </a:p>
              </p:txBody>
            </p:sp>
            <p:sp>
              <p:nvSpPr>
                <p:cNvPr id="97898" name="Line 1248"/>
                <p:cNvSpPr>
                  <a:spLocks noChangeShapeType="1"/>
                </p:cNvSpPr>
                <p:nvPr/>
              </p:nvSpPr>
              <p:spPr bwMode="auto">
                <a:xfrm>
                  <a:off x="1125" y="2309"/>
                  <a:ext cx="3" cy="1"/>
                </a:xfrm>
                <a:prstGeom prst="line">
                  <a:avLst/>
                </a:prstGeom>
                <a:noFill/>
                <a:ln w="3175">
                  <a:solidFill>
                    <a:srgbClr val="000000"/>
                  </a:solidFill>
                  <a:round/>
                  <a:headEnd/>
                  <a:tailEnd/>
                </a:ln>
              </p:spPr>
              <p:txBody>
                <a:bodyPr/>
                <a:lstStyle/>
                <a:p>
                  <a:endParaRPr lang="en-US"/>
                </a:p>
              </p:txBody>
            </p:sp>
            <p:sp>
              <p:nvSpPr>
                <p:cNvPr id="97899" name="Line 1249"/>
                <p:cNvSpPr>
                  <a:spLocks noChangeShapeType="1"/>
                </p:cNvSpPr>
                <p:nvPr/>
              </p:nvSpPr>
              <p:spPr bwMode="auto">
                <a:xfrm>
                  <a:off x="1128" y="2309"/>
                  <a:ext cx="1" cy="1"/>
                </a:xfrm>
                <a:prstGeom prst="line">
                  <a:avLst/>
                </a:prstGeom>
                <a:noFill/>
                <a:ln w="3175">
                  <a:solidFill>
                    <a:srgbClr val="000000"/>
                  </a:solidFill>
                  <a:round/>
                  <a:headEnd/>
                  <a:tailEnd/>
                </a:ln>
              </p:spPr>
              <p:txBody>
                <a:bodyPr/>
                <a:lstStyle/>
                <a:p>
                  <a:endParaRPr lang="en-US"/>
                </a:p>
              </p:txBody>
            </p:sp>
            <p:sp>
              <p:nvSpPr>
                <p:cNvPr id="97900" name="Line 1250"/>
                <p:cNvSpPr>
                  <a:spLocks noChangeShapeType="1"/>
                </p:cNvSpPr>
                <p:nvPr/>
              </p:nvSpPr>
              <p:spPr bwMode="auto">
                <a:xfrm>
                  <a:off x="1129" y="2309"/>
                  <a:ext cx="2" cy="1"/>
                </a:xfrm>
                <a:prstGeom prst="line">
                  <a:avLst/>
                </a:prstGeom>
                <a:noFill/>
                <a:ln w="3175">
                  <a:solidFill>
                    <a:srgbClr val="000000"/>
                  </a:solidFill>
                  <a:round/>
                  <a:headEnd/>
                  <a:tailEnd/>
                </a:ln>
              </p:spPr>
              <p:txBody>
                <a:bodyPr/>
                <a:lstStyle/>
                <a:p>
                  <a:endParaRPr lang="en-US"/>
                </a:p>
              </p:txBody>
            </p:sp>
            <p:sp>
              <p:nvSpPr>
                <p:cNvPr id="97901" name="Line 1251"/>
                <p:cNvSpPr>
                  <a:spLocks noChangeShapeType="1"/>
                </p:cNvSpPr>
                <p:nvPr/>
              </p:nvSpPr>
              <p:spPr bwMode="auto">
                <a:xfrm>
                  <a:off x="1131" y="2309"/>
                  <a:ext cx="1" cy="1"/>
                </a:xfrm>
                <a:prstGeom prst="line">
                  <a:avLst/>
                </a:prstGeom>
                <a:noFill/>
                <a:ln w="3175">
                  <a:solidFill>
                    <a:srgbClr val="000000"/>
                  </a:solidFill>
                  <a:round/>
                  <a:headEnd/>
                  <a:tailEnd/>
                </a:ln>
              </p:spPr>
              <p:txBody>
                <a:bodyPr/>
                <a:lstStyle/>
                <a:p>
                  <a:endParaRPr lang="en-US"/>
                </a:p>
              </p:txBody>
            </p:sp>
            <p:sp>
              <p:nvSpPr>
                <p:cNvPr id="97902" name="Line 1252"/>
                <p:cNvSpPr>
                  <a:spLocks noChangeShapeType="1"/>
                </p:cNvSpPr>
                <p:nvPr/>
              </p:nvSpPr>
              <p:spPr bwMode="auto">
                <a:xfrm>
                  <a:off x="1132" y="2309"/>
                  <a:ext cx="2" cy="1"/>
                </a:xfrm>
                <a:prstGeom prst="line">
                  <a:avLst/>
                </a:prstGeom>
                <a:noFill/>
                <a:ln w="3175">
                  <a:solidFill>
                    <a:srgbClr val="000000"/>
                  </a:solidFill>
                  <a:round/>
                  <a:headEnd/>
                  <a:tailEnd/>
                </a:ln>
              </p:spPr>
              <p:txBody>
                <a:bodyPr/>
                <a:lstStyle/>
                <a:p>
                  <a:endParaRPr lang="en-US"/>
                </a:p>
              </p:txBody>
            </p:sp>
            <p:sp>
              <p:nvSpPr>
                <p:cNvPr id="97903" name="Line 1253"/>
                <p:cNvSpPr>
                  <a:spLocks noChangeShapeType="1"/>
                </p:cNvSpPr>
                <p:nvPr/>
              </p:nvSpPr>
              <p:spPr bwMode="auto">
                <a:xfrm>
                  <a:off x="1134" y="2309"/>
                  <a:ext cx="1" cy="1"/>
                </a:xfrm>
                <a:prstGeom prst="line">
                  <a:avLst/>
                </a:prstGeom>
                <a:noFill/>
                <a:ln w="3175">
                  <a:solidFill>
                    <a:srgbClr val="000000"/>
                  </a:solidFill>
                  <a:round/>
                  <a:headEnd/>
                  <a:tailEnd/>
                </a:ln>
              </p:spPr>
              <p:txBody>
                <a:bodyPr/>
                <a:lstStyle/>
                <a:p>
                  <a:endParaRPr lang="en-US"/>
                </a:p>
              </p:txBody>
            </p:sp>
            <p:sp>
              <p:nvSpPr>
                <p:cNvPr id="97904" name="Line 1254"/>
                <p:cNvSpPr>
                  <a:spLocks noChangeShapeType="1"/>
                </p:cNvSpPr>
                <p:nvPr/>
              </p:nvSpPr>
              <p:spPr bwMode="auto">
                <a:xfrm>
                  <a:off x="1135" y="2309"/>
                  <a:ext cx="3" cy="1"/>
                </a:xfrm>
                <a:prstGeom prst="line">
                  <a:avLst/>
                </a:prstGeom>
                <a:noFill/>
                <a:ln w="3175">
                  <a:solidFill>
                    <a:srgbClr val="000000"/>
                  </a:solidFill>
                  <a:round/>
                  <a:headEnd/>
                  <a:tailEnd/>
                </a:ln>
              </p:spPr>
              <p:txBody>
                <a:bodyPr/>
                <a:lstStyle/>
                <a:p>
                  <a:endParaRPr lang="en-US"/>
                </a:p>
              </p:txBody>
            </p:sp>
            <p:sp>
              <p:nvSpPr>
                <p:cNvPr id="97905" name="Line 1255"/>
                <p:cNvSpPr>
                  <a:spLocks noChangeShapeType="1"/>
                </p:cNvSpPr>
                <p:nvPr/>
              </p:nvSpPr>
              <p:spPr bwMode="auto">
                <a:xfrm>
                  <a:off x="1138" y="2309"/>
                  <a:ext cx="2" cy="1"/>
                </a:xfrm>
                <a:prstGeom prst="line">
                  <a:avLst/>
                </a:prstGeom>
                <a:noFill/>
                <a:ln w="3175">
                  <a:solidFill>
                    <a:srgbClr val="000000"/>
                  </a:solidFill>
                  <a:round/>
                  <a:headEnd/>
                  <a:tailEnd/>
                </a:ln>
              </p:spPr>
              <p:txBody>
                <a:bodyPr/>
                <a:lstStyle/>
                <a:p>
                  <a:endParaRPr lang="en-US"/>
                </a:p>
              </p:txBody>
            </p:sp>
            <p:sp>
              <p:nvSpPr>
                <p:cNvPr id="97906" name="Line 1256"/>
                <p:cNvSpPr>
                  <a:spLocks noChangeShapeType="1"/>
                </p:cNvSpPr>
                <p:nvPr/>
              </p:nvSpPr>
              <p:spPr bwMode="auto">
                <a:xfrm>
                  <a:off x="1140" y="2309"/>
                  <a:ext cx="1" cy="1"/>
                </a:xfrm>
                <a:prstGeom prst="line">
                  <a:avLst/>
                </a:prstGeom>
                <a:noFill/>
                <a:ln w="3175">
                  <a:solidFill>
                    <a:srgbClr val="000000"/>
                  </a:solidFill>
                  <a:round/>
                  <a:headEnd/>
                  <a:tailEnd/>
                </a:ln>
              </p:spPr>
              <p:txBody>
                <a:bodyPr/>
                <a:lstStyle/>
                <a:p>
                  <a:endParaRPr lang="en-US"/>
                </a:p>
              </p:txBody>
            </p:sp>
            <p:sp>
              <p:nvSpPr>
                <p:cNvPr id="97907" name="Line 1257"/>
                <p:cNvSpPr>
                  <a:spLocks noChangeShapeType="1"/>
                </p:cNvSpPr>
                <p:nvPr/>
              </p:nvSpPr>
              <p:spPr bwMode="auto">
                <a:xfrm>
                  <a:off x="1141" y="2309"/>
                  <a:ext cx="2" cy="1"/>
                </a:xfrm>
                <a:prstGeom prst="line">
                  <a:avLst/>
                </a:prstGeom>
                <a:noFill/>
                <a:ln w="3175">
                  <a:solidFill>
                    <a:srgbClr val="000000"/>
                  </a:solidFill>
                  <a:round/>
                  <a:headEnd/>
                  <a:tailEnd/>
                </a:ln>
              </p:spPr>
              <p:txBody>
                <a:bodyPr/>
                <a:lstStyle/>
                <a:p>
                  <a:endParaRPr lang="en-US"/>
                </a:p>
              </p:txBody>
            </p:sp>
            <p:sp>
              <p:nvSpPr>
                <p:cNvPr id="97908" name="Line 1258"/>
                <p:cNvSpPr>
                  <a:spLocks noChangeShapeType="1"/>
                </p:cNvSpPr>
                <p:nvPr/>
              </p:nvSpPr>
              <p:spPr bwMode="auto">
                <a:xfrm>
                  <a:off x="1143" y="2309"/>
                  <a:ext cx="1" cy="1"/>
                </a:xfrm>
                <a:prstGeom prst="line">
                  <a:avLst/>
                </a:prstGeom>
                <a:noFill/>
                <a:ln w="3175">
                  <a:solidFill>
                    <a:srgbClr val="000000"/>
                  </a:solidFill>
                  <a:round/>
                  <a:headEnd/>
                  <a:tailEnd/>
                </a:ln>
              </p:spPr>
              <p:txBody>
                <a:bodyPr/>
                <a:lstStyle/>
                <a:p>
                  <a:endParaRPr lang="en-US"/>
                </a:p>
              </p:txBody>
            </p:sp>
            <p:sp>
              <p:nvSpPr>
                <p:cNvPr id="97909" name="Line 1259"/>
                <p:cNvSpPr>
                  <a:spLocks noChangeShapeType="1"/>
                </p:cNvSpPr>
                <p:nvPr/>
              </p:nvSpPr>
              <p:spPr bwMode="auto">
                <a:xfrm>
                  <a:off x="1144" y="2309"/>
                  <a:ext cx="2" cy="1"/>
                </a:xfrm>
                <a:prstGeom prst="line">
                  <a:avLst/>
                </a:prstGeom>
                <a:noFill/>
                <a:ln w="3175">
                  <a:solidFill>
                    <a:srgbClr val="000000"/>
                  </a:solidFill>
                  <a:round/>
                  <a:headEnd/>
                  <a:tailEnd/>
                </a:ln>
              </p:spPr>
              <p:txBody>
                <a:bodyPr/>
                <a:lstStyle/>
                <a:p>
                  <a:endParaRPr lang="en-US"/>
                </a:p>
              </p:txBody>
            </p:sp>
            <p:sp>
              <p:nvSpPr>
                <p:cNvPr id="97910" name="Line 1260"/>
                <p:cNvSpPr>
                  <a:spLocks noChangeShapeType="1"/>
                </p:cNvSpPr>
                <p:nvPr/>
              </p:nvSpPr>
              <p:spPr bwMode="auto">
                <a:xfrm>
                  <a:off x="1146" y="2309"/>
                  <a:ext cx="1" cy="1"/>
                </a:xfrm>
                <a:prstGeom prst="line">
                  <a:avLst/>
                </a:prstGeom>
                <a:noFill/>
                <a:ln w="3175">
                  <a:solidFill>
                    <a:srgbClr val="000000"/>
                  </a:solidFill>
                  <a:round/>
                  <a:headEnd/>
                  <a:tailEnd/>
                </a:ln>
              </p:spPr>
              <p:txBody>
                <a:bodyPr/>
                <a:lstStyle/>
                <a:p>
                  <a:endParaRPr lang="en-US"/>
                </a:p>
              </p:txBody>
            </p:sp>
            <p:sp>
              <p:nvSpPr>
                <p:cNvPr id="97911" name="Line 1261"/>
                <p:cNvSpPr>
                  <a:spLocks noChangeShapeType="1"/>
                </p:cNvSpPr>
                <p:nvPr/>
              </p:nvSpPr>
              <p:spPr bwMode="auto">
                <a:xfrm>
                  <a:off x="1147" y="2309"/>
                  <a:ext cx="3" cy="1"/>
                </a:xfrm>
                <a:prstGeom prst="line">
                  <a:avLst/>
                </a:prstGeom>
                <a:noFill/>
                <a:ln w="3175">
                  <a:solidFill>
                    <a:srgbClr val="000000"/>
                  </a:solidFill>
                  <a:round/>
                  <a:headEnd/>
                  <a:tailEnd/>
                </a:ln>
              </p:spPr>
              <p:txBody>
                <a:bodyPr/>
                <a:lstStyle/>
                <a:p>
                  <a:endParaRPr lang="en-US"/>
                </a:p>
              </p:txBody>
            </p:sp>
            <p:sp>
              <p:nvSpPr>
                <p:cNvPr id="97912" name="Line 1262"/>
                <p:cNvSpPr>
                  <a:spLocks noChangeShapeType="1"/>
                </p:cNvSpPr>
                <p:nvPr/>
              </p:nvSpPr>
              <p:spPr bwMode="auto">
                <a:xfrm>
                  <a:off x="1150" y="2309"/>
                  <a:ext cx="2" cy="1"/>
                </a:xfrm>
                <a:prstGeom prst="line">
                  <a:avLst/>
                </a:prstGeom>
                <a:noFill/>
                <a:ln w="3175">
                  <a:solidFill>
                    <a:srgbClr val="000000"/>
                  </a:solidFill>
                  <a:round/>
                  <a:headEnd/>
                  <a:tailEnd/>
                </a:ln>
              </p:spPr>
              <p:txBody>
                <a:bodyPr/>
                <a:lstStyle/>
                <a:p>
                  <a:endParaRPr lang="en-US"/>
                </a:p>
              </p:txBody>
            </p:sp>
            <p:sp>
              <p:nvSpPr>
                <p:cNvPr id="97913" name="Line 1263"/>
                <p:cNvSpPr>
                  <a:spLocks noChangeShapeType="1"/>
                </p:cNvSpPr>
                <p:nvPr/>
              </p:nvSpPr>
              <p:spPr bwMode="auto">
                <a:xfrm>
                  <a:off x="1152" y="2309"/>
                  <a:ext cx="1" cy="1"/>
                </a:xfrm>
                <a:prstGeom prst="line">
                  <a:avLst/>
                </a:prstGeom>
                <a:noFill/>
                <a:ln w="3175">
                  <a:solidFill>
                    <a:srgbClr val="000000"/>
                  </a:solidFill>
                  <a:round/>
                  <a:headEnd/>
                  <a:tailEnd/>
                </a:ln>
              </p:spPr>
              <p:txBody>
                <a:bodyPr/>
                <a:lstStyle/>
                <a:p>
                  <a:endParaRPr lang="en-US"/>
                </a:p>
              </p:txBody>
            </p:sp>
            <p:sp>
              <p:nvSpPr>
                <p:cNvPr id="97914" name="Line 1264"/>
                <p:cNvSpPr>
                  <a:spLocks noChangeShapeType="1"/>
                </p:cNvSpPr>
                <p:nvPr/>
              </p:nvSpPr>
              <p:spPr bwMode="auto">
                <a:xfrm>
                  <a:off x="1153" y="2309"/>
                  <a:ext cx="2" cy="1"/>
                </a:xfrm>
                <a:prstGeom prst="line">
                  <a:avLst/>
                </a:prstGeom>
                <a:noFill/>
                <a:ln w="3175">
                  <a:solidFill>
                    <a:srgbClr val="000000"/>
                  </a:solidFill>
                  <a:round/>
                  <a:headEnd/>
                  <a:tailEnd/>
                </a:ln>
              </p:spPr>
              <p:txBody>
                <a:bodyPr/>
                <a:lstStyle/>
                <a:p>
                  <a:endParaRPr lang="en-US"/>
                </a:p>
              </p:txBody>
            </p:sp>
            <p:sp>
              <p:nvSpPr>
                <p:cNvPr id="97915" name="Line 1265"/>
                <p:cNvSpPr>
                  <a:spLocks noChangeShapeType="1"/>
                </p:cNvSpPr>
                <p:nvPr/>
              </p:nvSpPr>
              <p:spPr bwMode="auto">
                <a:xfrm>
                  <a:off x="1155" y="2309"/>
                  <a:ext cx="1" cy="1"/>
                </a:xfrm>
                <a:prstGeom prst="line">
                  <a:avLst/>
                </a:prstGeom>
                <a:noFill/>
                <a:ln w="3175">
                  <a:solidFill>
                    <a:srgbClr val="000000"/>
                  </a:solidFill>
                  <a:round/>
                  <a:headEnd/>
                  <a:tailEnd/>
                </a:ln>
              </p:spPr>
              <p:txBody>
                <a:bodyPr/>
                <a:lstStyle/>
                <a:p>
                  <a:endParaRPr lang="en-US"/>
                </a:p>
              </p:txBody>
            </p:sp>
            <p:sp>
              <p:nvSpPr>
                <p:cNvPr id="97916" name="Line 1266"/>
                <p:cNvSpPr>
                  <a:spLocks noChangeShapeType="1"/>
                </p:cNvSpPr>
                <p:nvPr/>
              </p:nvSpPr>
              <p:spPr bwMode="auto">
                <a:xfrm>
                  <a:off x="1156" y="2309"/>
                  <a:ext cx="2" cy="1"/>
                </a:xfrm>
                <a:prstGeom prst="line">
                  <a:avLst/>
                </a:prstGeom>
                <a:noFill/>
                <a:ln w="3175">
                  <a:solidFill>
                    <a:srgbClr val="000000"/>
                  </a:solidFill>
                  <a:round/>
                  <a:headEnd/>
                  <a:tailEnd/>
                </a:ln>
              </p:spPr>
              <p:txBody>
                <a:bodyPr/>
                <a:lstStyle/>
                <a:p>
                  <a:endParaRPr lang="en-US"/>
                </a:p>
              </p:txBody>
            </p:sp>
            <p:sp>
              <p:nvSpPr>
                <p:cNvPr id="97917" name="Line 1267"/>
                <p:cNvSpPr>
                  <a:spLocks noChangeShapeType="1"/>
                </p:cNvSpPr>
                <p:nvPr/>
              </p:nvSpPr>
              <p:spPr bwMode="auto">
                <a:xfrm>
                  <a:off x="1158" y="2309"/>
                  <a:ext cx="3" cy="1"/>
                </a:xfrm>
                <a:prstGeom prst="line">
                  <a:avLst/>
                </a:prstGeom>
                <a:noFill/>
                <a:ln w="3175">
                  <a:solidFill>
                    <a:srgbClr val="000000"/>
                  </a:solidFill>
                  <a:round/>
                  <a:headEnd/>
                  <a:tailEnd/>
                </a:ln>
              </p:spPr>
              <p:txBody>
                <a:bodyPr/>
                <a:lstStyle/>
                <a:p>
                  <a:endParaRPr lang="en-US"/>
                </a:p>
              </p:txBody>
            </p:sp>
            <p:sp>
              <p:nvSpPr>
                <p:cNvPr id="97918" name="Line 1268"/>
                <p:cNvSpPr>
                  <a:spLocks noChangeShapeType="1"/>
                </p:cNvSpPr>
                <p:nvPr/>
              </p:nvSpPr>
              <p:spPr bwMode="auto">
                <a:xfrm>
                  <a:off x="1161" y="2309"/>
                  <a:ext cx="1" cy="1"/>
                </a:xfrm>
                <a:prstGeom prst="line">
                  <a:avLst/>
                </a:prstGeom>
                <a:noFill/>
                <a:ln w="3175">
                  <a:solidFill>
                    <a:srgbClr val="000000"/>
                  </a:solidFill>
                  <a:round/>
                  <a:headEnd/>
                  <a:tailEnd/>
                </a:ln>
              </p:spPr>
              <p:txBody>
                <a:bodyPr/>
                <a:lstStyle/>
                <a:p>
                  <a:endParaRPr lang="en-US"/>
                </a:p>
              </p:txBody>
            </p:sp>
            <p:sp>
              <p:nvSpPr>
                <p:cNvPr id="97919" name="Line 1269"/>
                <p:cNvSpPr>
                  <a:spLocks noChangeShapeType="1"/>
                </p:cNvSpPr>
                <p:nvPr/>
              </p:nvSpPr>
              <p:spPr bwMode="auto">
                <a:xfrm>
                  <a:off x="1162" y="2309"/>
                  <a:ext cx="2" cy="1"/>
                </a:xfrm>
                <a:prstGeom prst="line">
                  <a:avLst/>
                </a:prstGeom>
                <a:noFill/>
                <a:ln w="3175">
                  <a:solidFill>
                    <a:srgbClr val="000000"/>
                  </a:solidFill>
                  <a:round/>
                  <a:headEnd/>
                  <a:tailEnd/>
                </a:ln>
              </p:spPr>
              <p:txBody>
                <a:bodyPr/>
                <a:lstStyle/>
                <a:p>
                  <a:endParaRPr lang="en-US"/>
                </a:p>
              </p:txBody>
            </p:sp>
            <p:sp>
              <p:nvSpPr>
                <p:cNvPr id="97920" name="Line 1270"/>
                <p:cNvSpPr>
                  <a:spLocks noChangeShapeType="1"/>
                </p:cNvSpPr>
                <p:nvPr/>
              </p:nvSpPr>
              <p:spPr bwMode="auto">
                <a:xfrm>
                  <a:off x="1164" y="2309"/>
                  <a:ext cx="1" cy="1"/>
                </a:xfrm>
                <a:prstGeom prst="line">
                  <a:avLst/>
                </a:prstGeom>
                <a:noFill/>
                <a:ln w="3175">
                  <a:solidFill>
                    <a:srgbClr val="000000"/>
                  </a:solidFill>
                  <a:round/>
                  <a:headEnd/>
                  <a:tailEnd/>
                </a:ln>
              </p:spPr>
              <p:txBody>
                <a:bodyPr/>
                <a:lstStyle/>
                <a:p>
                  <a:endParaRPr lang="en-US"/>
                </a:p>
              </p:txBody>
            </p:sp>
            <p:sp>
              <p:nvSpPr>
                <p:cNvPr id="97921" name="Line 1271"/>
                <p:cNvSpPr>
                  <a:spLocks noChangeShapeType="1"/>
                </p:cNvSpPr>
                <p:nvPr/>
              </p:nvSpPr>
              <p:spPr bwMode="auto">
                <a:xfrm>
                  <a:off x="1165" y="2309"/>
                  <a:ext cx="2" cy="1"/>
                </a:xfrm>
                <a:prstGeom prst="line">
                  <a:avLst/>
                </a:prstGeom>
                <a:noFill/>
                <a:ln w="3175">
                  <a:solidFill>
                    <a:srgbClr val="000000"/>
                  </a:solidFill>
                  <a:round/>
                  <a:headEnd/>
                  <a:tailEnd/>
                </a:ln>
              </p:spPr>
              <p:txBody>
                <a:bodyPr/>
                <a:lstStyle/>
                <a:p>
                  <a:endParaRPr lang="en-US"/>
                </a:p>
              </p:txBody>
            </p:sp>
            <p:sp>
              <p:nvSpPr>
                <p:cNvPr id="97922" name="Line 1272"/>
                <p:cNvSpPr>
                  <a:spLocks noChangeShapeType="1"/>
                </p:cNvSpPr>
                <p:nvPr/>
              </p:nvSpPr>
              <p:spPr bwMode="auto">
                <a:xfrm>
                  <a:off x="1167" y="2309"/>
                  <a:ext cx="1" cy="1"/>
                </a:xfrm>
                <a:prstGeom prst="line">
                  <a:avLst/>
                </a:prstGeom>
                <a:noFill/>
                <a:ln w="3175">
                  <a:solidFill>
                    <a:srgbClr val="000000"/>
                  </a:solidFill>
                  <a:round/>
                  <a:headEnd/>
                  <a:tailEnd/>
                </a:ln>
              </p:spPr>
              <p:txBody>
                <a:bodyPr/>
                <a:lstStyle/>
                <a:p>
                  <a:endParaRPr lang="en-US"/>
                </a:p>
              </p:txBody>
            </p:sp>
            <p:sp>
              <p:nvSpPr>
                <p:cNvPr id="97923" name="Line 1273"/>
                <p:cNvSpPr>
                  <a:spLocks noChangeShapeType="1"/>
                </p:cNvSpPr>
                <p:nvPr/>
              </p:nvSpPr>
              <p:spPr bwMode="auto">
                <a:xfrm>
                  <a:off x="1168" y="2309"/>
                  <a:ext cx="2" cy="1"/>
                </a:xfrm>
                <a:prstGeom prst="line">
                  <a:avLst/>
                </a:prstGeom>
                <a:noFill/>
                <a:ln w="3175">
                  <a:solidFill>
                    <a:srgbClr val="000000"/>
                  </a:solidFill>
                  <a:round/>
                  <a:headEnd/>
                  <a:tailEnd/>
                </a:ln>
              </p:spPr>
              <p:txBody>
                <a:bodyPr/>
                <a:lstStyle/>
                <a:p>
                  <a:endParaRPr lang="en-US"/>
                </a:p>
              </p:txBody>
            </p:sp>
            <p:sp>
              <p:nvSpPr>
                <p:cNvPr id="97924" name="Line 1274"/>
                <p:cNvSpPr>
                  <a:spLocks noChangeShapeType="1"/>
                </p:cNvSpPr>
                <p:nvPr/>
              </p:nvSpPr>
              <p:spPr bwMode="auto">
                <a:xfrm>
                  <a:off x="1170" y="2309"/>
                  <a:ext cx="3" cy="1"/>
                </a:xfrm>
                <a:prstGeom prst="line">
                  <a:avLst/>
                </a:prstGeom>
                <a:noFill/>
                <a:ln w="3175">
                  <a:solidFill>
                    <a:srgbClr val="000000"/>
                  </a:solidFill>
                  <a:round/>
                  <a:headEnd/>
                  <a:tailEnd/>
                </a:ln>
              </p:spPr>
              <p:txBody>
                <a:bodyPr/>
                <a:lstStyle/>
                <a:p>
                  <a:endParaRPr lang="en-US"/>
                </a:p>
              </p:txBody>
            </p:sp>
            <p:sp>
              <p:nvSpPr>
                <p:cNvPr id="97925" name="Line 1275"/>
                <p:cNvSpPr>
                  <a:spLocks noChangeShapeType="1"/>
                </p:cNvSpPr>
                <p:nvPr/>
              </p:nvSpPr>
              <p:spPr bwMode="auto">
                <a:xfrm>
                  <a:off x="1173" y="2309"/>
                  <a:ext cx="1" cy="1"/>
                </a:xfrm>
                <a:prstGeom prst="line">
                  <a:avLst/>
                </a:prstGeom>
                <a:noFill/>
                <a:ln w="3175">
                  <a:solidFill>
                    <a:srgbClr val="000000"/>
                  </a:solidFill>
                  <a:round/>
                  <a:headEnd/>
                  <a:tailEnd/>
                </a:ln>
              </p:spPr>
              <p:txBody>
                <a:bodyPr/>
                <a:lstStyle/>
                <a:p>
                  <a:endParaRPr lang="en-US"/>
                </a:p>
              </p:txBody>
            </p:sp>
            <p:sp>
              <p:nvSpPr>
                <p:cNvPr id="97926" name="Line 1276"/>
                <p:cNvSpPr>
                  <a:spLocks noChangeShapeType="1"/>
                </p:cNvSpPr>
                <p:nvPr/>
              </p:nvSpPr>
              <p:spPr bwMode="auto">
                <a:xfrm>
                  <a:off x="1174" y="2309"/>
                  <a:ext cx="2" cy="1"/>
                </a:xfrm>
                <a:prstGeom prst="line">
                  <a:avLst/>
                </a:prstGeom>
                <a:noFill/>
                <a:ln w="3175">
                  <a:solidFill>
                    <a:srgbClr val="000000"/>
                  </a:solidFill>
                  <a:round/>
                  <a:headEnd/>
                  <a:tailEnd/>
                </a:ln>
              </p:spPr>
              <p:txBody>
                <a:bodyPr/>
                <a:lstStyle/>
                <a:p>
                  <a:endParaRPr lang="en-US"/>
                </a:p>
              </p:txBody>
            </p:sp>
            <p:sp>
              <p:nvSpPr>
                <p:cNvPr id="97927" name="Line 1277"/>
                <p:cNvSpPr>
                  <a:spLocks noChangeShapeType="1"/>
                </p:cNvSpPr>
                <p:nvPr/>
              </p:nvSpPr>
              <p:spPr bwMode="auto">
                <a:xfrm>
                  <a:off x="1176" y="2309"/>
                  <a:ext cx="1" cy="1"/>
                </a:xfrm>
                <a:prstGeom prst="line">
                  <a:avLst/>
                </a:prstGeom>
                <a:noFill/>
                <a:ln w="3175">
                  <a:solidFill>
                    <a:srgbClr val="000000"/>
                  </a:solidFill>
                  <a:round/>
                  <a:headEnd/>
                  <a:tailEnd/>
                </a:ln>
              </p:spPr>
              <p:txBody>
                <a:bodyPr/>
                <a:lstStyle/>
                <a:p>
                  <a:endParaRPr lang="en-US"/>
                </a:p>
              </p:txBody>
            </p:sp>
            <p:sp>
              <p:nvSpPr>
                <p:cNvPr id="97928" name="Line 1278"/>
                <p:cNvSpPr>
                  <a:spLocks noChangeShapeType="1"/>
                </p:cNvSpPr>
                <p:nvPr/>
              </p:nvSpPr>
              <p:spPr bwMode="auto">
                <a:xfrm>
                  <a:off x="1177" y="2309"/>
                  <a:ext cx="2" cy="1"/>
                </a:xfrm>
                <a:prstGeom prst="line">
                  <a:avLst/>
                </a:prstGeom>
                <a:noFill/>
                <a:ln w="3175">
                  <a:solidFill>
                    <a:srgbClr val="000000"/>
                  </a:solidFill>
                  <a:round/>
                  <a:headEnd/>
                  <a:tailEnd/>
                </a:ln>
              </p:spPr>
              <p:txBody>
                <a:bodyPr/>
                <a:lstStyle/>
                <a:p>
                  <a:endParaRPr lang="en-US"/>
                </a:p>
              </p:txBody>
            </p:sp>
            <p:sp>
              <p:nvSpPr>
                <p:cNvPr id="97929" name="Line 1279"/>
                <p:cNvSpPr>
                  <a:spLocks noChangeShapeType="1"/>
                </p:cNvSpPr>
                <p:nvPr/>
              </p:nvSpPr>
              <p:spPr bwMode="auto">
                <a:xfrm>
                  <a:off x="1179" y="2309"/>
                  <a:ext cx="1" cy="1"/>
                </a:xfrm>
                <a:prstGeom prst="line">
                  <a:avLst/>
                </a:prstGeom>
                <a:noFill/>
                <a:ln w="3175">
                  <a:solidFill>
                    <a:srgbClr val="000000"/>
                  </a:solidFill>
                  <a:round/>
                  <a:headEnd/>
                  <a:tailEnd/>
                </a:ln>
              </p:spPr>
              <p:txBody>
                <a:bodyPr/>
                <a:lstStyle/>
                <a:p>
                  <a:endParaRPr lang="en-US"/>
                </a:p>
              </p:txBody>
            </p:sp>
            <p:sp>
              <p:nvSpPr>
                <p:cNvPr id="97930" name="Line 1280"/>
                <p:cNvSpPr>
                  <a:spLocks noChangeShapeType="1"/>
                </p:cNvSpPr>
                <p:nvPr/>
              </p:nvSpPr>
              <p:spPr bwMode="auto">
                <a:xfrm>
                  <a:off x="1180" y="2309"/>
                  <a:ext cx="2" cy="1"/>
                </a:xfrm>
                <a:prstGeom prst="line">
                  <a:avLst/>
                </a:prstGeom>
                <a:noFill/>
                <a:ln w="3175">
                  <a:solidFill>
                    <a:srgbClr val="000000"/>
                  </a:solidFill>
                  <a:round/>
                  <a:headEnd/>
                  <a:tailEnd/>
                </a:ln>
              </p:spPr>
              <p:txBody>
                <a:bodyPr/>
                <a:lstStyle/>
                <a:p>
                  <a:endParaRPr lang="en-US"/>
                </a:p>
              </p:txBody>
            </p:sp>
            <p:sp>
              <p:nvSpPr>
                <p:cNvPr id="97931" name="Line 1281"/>
                <p:cNvSpPr>
                  <a:spLocks noChangeShapeType="1"/>
                </p:cNvSpPr>
                <p:nvPr/>
              </p:nvSpPr>
              <p:spPr bwMode="auto">
                <a:xfrm>
                  <a:off x="1182" y="2309"/>
                  <a:ext cx="3" cy="1"/>
                </a:xfrm>
                <a:prstGeom prst="line">
                  <a:avLst/>
                </a:prstGeom>
                <a:noFill/>
                <a:ln w="3175">
                  <a:solidFill>
                    <a:srgbClr val="000000"/>
                  </a:solidFill>
                  <a:round/>
                  <a:headEnd/>
                  <a:tailEnd/>
                </a:ln>
              </p:spPr>
              <p:txBody>
                <a:bodyPr/>
                <a:lstStyle/>
                <a:p>
                  <a:endParaRPr lang="en-US"/>
                </a:p>
              </p:txBody>
            </p:sp>
            <p:sp>
              <p:nvSpPr>
                <p:cNvPr id="97932" name="Line 1282"/>
                <p:cNvSpPr>
                  <a:spLocks noChangeShapeType="1"/>
                </p:cNvSpPr>
                <p:nvPr/>
              </p:nvSpPr>
              <p:spPr bwMode="auto">
                <a:xfrm>
                  <a:off x="1185" y="2309"/>
                  <a:ext cx="1" cy="1"/>
                </a:xfrm>
                <a:prstGeom prst="line">
                  <a:avLst/>
                </a:prstGeom>
                <a:noFill/>
                <a:ln w="3175">
                  <a:solidFill>
                    <a:srgbClr val="000000"/>
                  </a:solidFill>
                  <a:round/>
                  <a:headEnd/>
                  <a:tailEnd/>
                </a:ln>
              </p:spPr>
              <p:txBody>
                <a:bodyPr/>
                <a:lstStyle/>
                <a:p>
                  <a:endParaRPr lang="en-US"/>
                </a:p>
              </p:txBody>
            </p:sp>
            <p:sp>
              <p:nvSpPr>
                <p:cNvPr id="97933" name="Line 1283"/>
                <p:cNvSpPr>
                  <a:spLocks noChangeShapeType="1"/>
                </p:cNvSpPr>
                <p:nvPr/>
              </p:nvSpPr>
              <p:spPr bwMode="auto">
                <a:xfrm>
                  <a:off x="1186" y="2309"/>
                  <a:ext cx="2" cy="1"/>
                </a:xfrm>
                <a:prstGeom prst="line">
                  <a:avLst/>
                </a:prstGeom>
                <a:noFill/>
                <a:ln w="3175">
                  <a:solidFill>
                    <a:srgbClr val="000000"/>
                  </a:solidFill>
                  <a:round/>
                  <a:headEnd/>
                  <a:tailEnd/>
                </a:ln>
              </p:spPr>
              <p:txBody>
                <a:bodyPr/>
                <a:lstStyle/>
                <a:p>
                  <a:endParaRPr lang="en-US"/>
                </a:p>
              </p:txBody>
            </p:sp>
            <p:sp>
              <p:nvSpPr>
                <p:cNvPr id="97934" name="Line 1284"/>
                <p:cNvSpPr>
                  <a:spLocks noChangeShapeType="1"/>
                </p:cNvSpPr>
                <p:nvPr/>
              </p:nvSpPr>
              <p:spPr bwMode="auto">
                <a:xfrm>
                  <a:off x="1188" y="2309"/>
                  <a:ext cx="1" cy="1"/>
                </a:xfrm>
                <a:prstGeom prst="line">
                  <a:avLst/>
                </a:prstGeom>
                <a:noFill/>
                <a:ln w="3175">
                  <a:solidFill>
                    <a:srgbClr val="000000"/>
                  </a:solidFill>
                  <a:round/>
                  <a:headEnd/>
                  <a:tailEnd/>
                </a:ln>
              </p:spPr>
              <p:txBody>
                <a:bodyPr/>
                <a:lstStyle/>
                <a:p>
                  <a:endParaRPr lang="en-US"/>
                </a:p>
              </p:txBody>
            </p:sp>
            <p:sp>
              <p:nvSpPr>
                <p:cNvPr id="97935" name="Line 1285"/>
                <p:cNvSpPr>
                  <a:spLocks noChangeShapeType="1"/>
                </p:cNvSpPr>
                <p:nvPr/>
              </p:nvSpPr>
              <p:spPr bwMode="auto">
                <a:xfrm>
                  <a:off x="1189" y="2309"/>
                  <a:ext cx="2" cy="1"/>
                </a:xfrm>
                <a:prstGeom prst="line">
                  <a:avLst/>
                </a:prstGeom>
                <a:noFill/>
                <a:ln w="3175">
                  <a:solidFill>
                    <a:srgbClr val="000000"/>
                  </a:solidFill>
                  <a:round/>
                  <a:headEnd/>
                  <a:tailEnd/>
                </a:ln>
              </p:spPr>
              <p:txBody>
                <a:bodyPr/>
                <a:lstStyle/>
                <a:p>
                  <a:endParaRPr lang="en-US"/>
                </a:p>
              </p:txBody>
            </p:sp>
            <p:sp>
              <p:nvSpPr>
                <p:cNvPr id="97936" name="Line 1286"/>
                <p:cNvSpPr>
                  <a:spLocks noChangeShapeType="1"/>
                </p:cNvSpPr>
                <p:nvPr/>
              </p:nvSpPr>
              <p:spPr bwMode="auto">
                <a:xfrm>
                  <a:off x="1191" y="2309"/>
                  <a:ext cx="1" cy="1"/>
                </a:xfrm>
                <a:prstGeom prst="line">
                  <a:avLst/>
                </a:prstGeom>
                <a:noFill/>
                <a:ln w="3175">
                  <a:solidFill>
                    <a:srgbClr val="000000"/>
                  </a:solidFill>
                  <a:round/>
                  <a:headEnd/>
                  <a:tailEnd/>
                </a:ln>
              </p:spPr>
              <p:txBody>
                <a:bodyPr/>
                <a:lstStyle/>
                <a:p>
                  <a:endParaRPr lang="en-US"/>
                </a:p>
              </p:txBody>
            </p:sp>
            <p:sp>
              <p:nvSpPr>
                <p:cNvPr id="97937" name="Line 1287"/>
                <p:cNvSpPr>
                  <a:spLocks noChangeShapeType="1"/>
                </p:cNvSpPr>
                <p:nvPr/>
              </p:nvSpPr>
              <p:spPr bwMode="auto">
                <a:xfrm>
                  <a:off x="1192" y="2309"/>
                  <a:ext cx="4" cy="1"/>
                </a:xfrm>
                <a:prstGeom prst="line">
                  <a:avLst/>
                </a:prstGeom>
                <a:noFill/>
                <a:ln w="3175">
                  <a:solidFill>
                    <a:srgbClr val="000000"/>
                  </a:solidFill>
                  <a:round/>
                  <a:headEnd/>
                  <a:tailEnd/>
                </a:ln>
              </p:spPr>
              <p:txBody>
                <a:bodyPr/>
                <a:lstStyle/>
                <a:p>
                  <a:endParaRPr lang="en-US"/>
                </a:p>
              </p:txBody>
            </p:sp>
            <p:sp>
              <p:nvSpPr>
                <p:cNvPr id="97938" name="Line 1288"/>
                <p:cNvSpPr>
                  <a:spLocks noChangeShapeType="1"/>
                </p:cNvSpPr>
                <p:nvPr/>
              </p:nvSpPr>
              <p:spPr bwMode="auto">
                <a:xfrm>
                  <a:off x="1196" y="2309"/>
                  <a:ext cx="1" cy="1"/>
                </a:xfrm>
                <a:prstGeom prst="line">
                  <a:avLst/>
                </a:prstGeom>
                <a:noFill/>
                <a:ln w="3175">
                  <a:solidFill>
                    <a:srgbClr val="000000"/>
                  </a:solidFill>
                  <a:round/>
                  <a:headEnd/>
                  <a:tailEnd/>
                </a:ln>
              </p:spPr>
              <p:txBody>
                <a:bodyPr/>
                <a:lstStyle/>
                <a:p>
                  <a:endParaRPr lang="en-US"/>
                </a:p>
              </p:txBody>
            </p:sp>
            <p:sp>
              <p:nvSpPr>
                <p:cNvPr id="97939" name="Line 1289"/>
                <p:cNvSpPr>
                  <a:spLocks noChangeShapeType="1"/>
                </p:cNvSpPr>
                <p:nvPr/>
              </p:nvSpPr>
              <p:spPr bwMode="auto">
                <a:xfrm>
                  <a:off x="1197" y="2309"/>
                  <a:ext cx="2" cy="1"/>
                </a:xfrm>
                <a:prstGeom prst="line">
                  <a:avLst/>
                </a:prstGeom>
                <a:noFill/>
                <a:ln w="3175">
                  <a:solidFill>
                    <a:srgbClr val="000000"/>
                  </a:solidFill>
                  <a:round/>
                  <a:headEnd/>
                  <a:tailEnd/>
                </a:ln>
              </p:spPr>
              <p:txBody>
                <a:bodyPr/>
                <a:lstStyle/>
                <a:p>
                  <a:endParaRPr lang="en-US"/>
                </a:p>
              </p:txBody>
            </p:sp>
            <p:sp>
              <p:nvSpPr>
                <p:cNvPr id="97940" name="Line 1290"/>
                <p:cNvSpPr>
                  <a:spLocks noChangeShapeType="1"/>
                </p:cNvSpPr>
                <p:nvPr/>
              </p:nvSpPr>
              <p:spPr bwMode="auto">
                <a:xfrm>
                  <a:off x="1199" y="2309"/>
                  <a:ext cx="1" cy="1"/>
                </a:xfrm>
                <a:prstGeom prst="line">
                  <a:avLst/>
                </a:prstGeom>
                <a:noFill/>
                <a:ln w="3175">
                  <a:solidFill>
                    <a:srgbClr val="000000"/>
                  </a:solidFill>
                  <a:round/>
                  <a:headEnd/>
                  <a:tailEnd/>
                </a:ln>
              </p:spPr>
              <p:txBody>
                <a:bodyPr/>
                <a:lstStyle/>
                <a:p>
                  <a:endParaRPr lang="en-US"/>
                </a:p>
              </p:txBody>
            </p:sp>
            <p:sp>
              <p:nvSpPr>
                <p:cNvPr id="97941" name="Line 1291"/>
                <p:cNvSpPr>
                  <a:spLocks noChangeShapeType="1"/>
                </p:cNvSpPr>
                <p:nvPr/>
              </p:nvSpPr>
              <p:spPr bwMode="auto">
                <a:xfrm>
                  <a:off x="1200" y="2309"/>
                  <a:ext cx="2" cy="1"/>
                </a:xfrm>
                <a:prstGeom prst="line">
                  <a:avLst/>
                </a:prstGeom>
                <a:noFill/>
                <a:ln w="3175">
                  <a:solidFill>
                    <a:srgbClr val="000000"/>
                  </a:solidFill>
                  <a:round/>
                  <a:headEnd/>
                  <a:tailEnd/>
                </a:ln>
              </p:spPr>
              <p:txBody>
                <a:bodyPr/>
                <a:lstStyle/>
                <a:p>
                  <a:endParaRPr lang="en-US"/>
                </a:p>
              </p:txBody>
            </p:sp>
            <p:sp>
              <p:nvSpPr>
                <p:cNvPr id="97942" name="Line 1292"/>
                <p:cNvSpPr>
                  <a:spLocks noChangeShapeType="1"/>
                </p:cNvSpPr>
                <p:nvPr/>
              </p:nvSpPr>
              <p:spPr bwMode="auto">
                <a:xfrm>
                  <a:off x="1202" y="2309"/>
                  <a:ext cx="1" cy="1"/>
                </a:xfrm>
                <a:prstGeom prst="line">
                  <a:avLst/>
                </a:prstGeom>
                <a:noFill/>
                <a:ln w="3175">
                  <a:solidFill>
                    <a:srgbClr val="000000"/>
                  </a:solidFill>
                  <a:round/>
                  <a:headEnd/>
                  <a:tailEnd/>
                </a:ln>
              </p:spPr>
              <p:txBody>
                <a:bodyPr/>
                <a:lstStyle/>
                <a:p>
                  <a:endParaRPr lang="en-US"/>
                </a:p>
              </p:txBody>
            </p:sp>
            <p:sp>
              <p:nvSpPr>
                <p:cNvPr id="97943" name="Line 1293"/>
                <p:cNvSpPr>
                  <a:spLocks noChangeShapeType="1"/>
                </p:cNvSpPr>
                <p:nvPr/>
              </p:nvSpPr>
              <p:spPr bwMode="auto">
                <a:xfrm>
                  <a:off x="1203" y="2309"/>
                  <a:ext cx="2" cy="1"/>
                </a:xfrm>
                <a:prstGeom prst="line">
                  <a:avLst/>
                </a:prstGeom>
                <a:noFill/>
                <a:ln w="3175">
                  <a:solidFill>
                    <a:srgbClr val="000000"/>
                  </a:solidFill>
                  <a:round/>
                  <a:headEnd/>
                  <a:tailEnd/>
                </a:ln>
              </p:spPr>
              <p:txBody>
                <a:bodyPr/>
                <a:lstStyle/>
                <a:p>
                  <a:endParaRPr lang="en-US"/>
                </a:p>
              </p:txBody>
            </p:sp>
            <p:sp>
              <p:nvSpPr>
                <p:cNvPr id="97944" name="Line 1294"/>
                <p:cNvSpPr>
                  <a:spLocks noChangeShapeType="1"/>
                </p:cNvSpPr>
                <p:nvPr/>
              </p:nvSpPr>
              <p:spPr bwMode="auto">
                <a:xfrm>
                  <a:off x="1205" y="2309"/>
                  <a:ext cx="3" cy="1"/>
                </a:xfrm>
                <a:prstGeom prst="line">
                  <a:avLst/>
                </a:prstGeom>
                <a:noFill/>
                <a:ln w="3175">
                  <a:solidFill>
                    <a:srgbClr val="000000"/>
                  </a:solidFill>
                  <a:round/>
                  <a:headEnd/>
                  <a:tailEnd/>
                </a:ln>
              </p:spPr>
              <p:txBody>
                <a:bodyPr/>
                <a:lstStyle/>
                <a:p>
                  <a:endParaRPr lang="en-US"/>
                </a:p>
              </p:txBody>
            </p:sp>
            <p:sp>
              <p:nvSpPr>
                <p:cNvPr id="97945" name="Line 1295"/>
                <p:cNvSpPr>
                  <a:spLocks noChangeShapeType="1"/>
                </p:cNvSpPr>
                <p:nvPr/>
              </p:nvSpPr>
              <p:spPr bwMode="auto">
                <a:xfrm>
                  <a:off x="1208" y="2309"/>
                  <a:ext cx="1" cy="1"/>
                </a:xfrm>
                <a:prstGeom prst="line">
                  <a:avLst/>
                </a:prstGeom>
                <a:noFill/>
                <a:ln w="3175">
                  <a:solidFill>
                    <a:srgbClr val="000000"/>
                  </a:solidFill>
                  <a:round/>
                  <a:headEnd/>
                  <a:tailEnd/>
                </a:ln>
              </p:spPr>
              <p:txBody>
                <a:bodyPr/>
                <a:lstStyle/>
                <a:p>
                  <a:endParaRPr lang="en-US"/>
                </a:p>
              </p:txBody>
            </p:sp>
            <p:sp>
              <p:nvSpPr>
                <p:cNvPr id="97946" name="Line 1296"/>
                <p:cNvSpPr>
                  <a:spLocks noChangeShapeType="1"/>
                </p:cNvSpPr>
                <p:nvPr/>
              </p:nvSpPr>
              <p:spPr bwMode="auto">
                <a:xfrm>
                  <a:off x="1209" y="2309"/>
                  <a:ext cx="2" cy="1"/>
                </a:xfrm>
                <a:prstGeom prst="line">
                  <a:avLst/>
                </a:prstGeom>
                <a:noFill/>
                <a:ln w="3175">
                  <a:solidFill>
                    <a:srgbClr val="000000"/>
                  </a:solidFill>
                  <a:round/>
                  <a:headEnd/>
                  <a:tailEnd/>
                </a:ln>
              </p:spPr>
              <p:txBody>
                <a:bodyPr/>
                <a:lstStyle/>
                <a:p>
                  <a:endParaRPr lang="en-US"/>
                </a:p>
              </p:txBody>
            </p:sp>
            <p:sp>
              <p:nvSpPr>
                <p:cNvPr id="97947" name="Line 1297"/>
                <p:cNvSpPr>
                  <a:spLocks noChangeShapeType="1"/>
                </p:cNvSpPr>
                <p:nvPr/>
              </p:nvSpPr>
              <p:spPr bwMode="auto">
                <a:xfrm>
                  <a:off x="1211" y="2309"/>
                  <a:ext cx="1" cy="1"/>
                </a:xfrm>
                <a:prstGeom prst="line">
                  <a:avLst/>
                </a:prstGeom>
                <a:noFill/>
                <a:ln w="3175">
                  <a:solidFill>
                    <a:srgbClr val="000000"/>
                  </a:solidFill>
                  <a:round/>
                  <a:headEnd/>
                  <a:tailEnd/>
                </a:ln>
              </p:spPr>
              <p:txBody>
                <a:bodyPr/>
                <a:lstStyle/>
                <a:p>
                  <a:endParaRPr lang="en-US"/>
                </a:p>
              </p:txBody>
            </p:sp>
            <p:sp>
              <p:nvSpPr>
                <p:cNvPr id="97948" name="Line 1298"/>
                <p:cNvSpPr>
                  <a:spLocks noChangeShapeType="1"/>
                </p:cNvSpPr>
                <p:nvPr/>
              </p:nvSpPr>
              <p:spPr bwMode="auto">
                <a:xfrm>
                  <a:off x="1212" y="2309"/>
                  <a:ext cx="2" cy="1"/>
                </a:xfrm>
                <a:prstGeom prst="line">
                  <a:avLst/>
                </a:prstGeom>
                <a:noFill/>
                <a:ln w="3175">
                  <a:solidFill>
                    <a:srgbClr val="000000"/>
                  </a:solidFill>
                  <a:round/>
                  <a:headEnd/>
                  <a:tailEnd/>
                </a:ln>
              </p:spPr>
              <p:txBody>
                <a:bodyPr/>
                <a:lstStyle/>
                <a:p>
                  <a:endParaRPr lang="en-US"/>
                </a:p>
              </p:txBody>
            </p:sp>
            <p:sp>
              <p:nvSpPr>
                <p:cNvPr id="97949" name="Line 1299"/>
                <p:cNvSpPr>
                  <a:spLocks noChangeShapeType="1"/>
                </p:cNvSpPr>
                <p:nvPr/>
              </p:nvSpPr>
              <p:spPr bwMode="auto">
                <a:xfrm>
                  <a:off x="1214" y="2309"/>
                  <a:ext cx="1" cy="1"/>
                </a:xfrm>
                <a:prstGeom prst="line">
                  <a:avLst/>
                </a:prstGeom>
                <a:noFill/>
                <a:ln w="3175">
                  <a:solidFill>
                    <a:srgbClr val="000000"/>
                  </a:solidFill>
                  <a:round/>
                  <a:headEnd/>
                  <a:tailEnd/>
                </a:ln>
              </p:spPr>
              <p:txBody>
                <a:bodyPr/>
                <a:lstStyle/>
                <a:p>
                  <a:endParaRPr lang="en-US"/>
                </a:p>
              </p:txBody>
            </p:sp>
            <p:sp>
              <p:nvSpPr>
                <p:cNvPr id="97950" name="Line 1300"/>
                <p:cNvSpPr>
                  <a:spLocks noChangeShapeType="1"/>
                </p:cNvSpPr>
                <p:nvPr/>
              </p:nvSpPr>
              <p:spPr bwMode="auto">
                <a:xfrm>
                  <a:off x="1215" y="2309"/>
                  <a:ext cx="3" cy="1"/>
                </a:xfrm>
                <a:prstGeom prst="line">
                  <a:avLst/>
                </a:prstGeom>
                <a:noFill/>
                <a:ln w="3175">
                  <a:solidFill>
                    <a:srgbClr val="000000"/>
                  </a:solidFill>
                  <a:round/>
                  <a:headEnd/>
                  <a:tailEnd/>
                </a:ln>
              </p:spPr>
              <p:txBody>
                <a:bodyPr/>
                <a:lstStyle/>
                <a:p>
                  <a:endParaRPr lang="en-US"/>
                </a:p>
              </p:txBody>
            </p:sp>
            <p:sp>
              <p:nvSpPr>
                <p:cNvPr id="97951" name="Line 1301"/>
                <p:cNvSpPr>
                  <a:spLocks noChangeShapeType="1"/>
                </p:cNvSpPr>
                <p:nvPr/>
              </p:nvSpPr>
              <p:spPr bwMode="auto">
                <a:xfrm>
                  <a:off x="1218" y="2309"/>
                  <a:ext cx="2" cy="1"/>
                </a:xfrm>
                <a:prstGeom prst="line">
                  <a:avLst/>
                </a:prstGeom>
                <a:noFill/>
                <a:ln w="3175">
                  <a:solidFill>
                    <a:srgbClr val="000000"/>
                  </a:solidFill>
                  <a:round/>
                  <a:headEnd/>
                  <a:tailEnd/>
                </a:ln>
              </p:spPr>
              <p:txBody>
                <a:bodyPr/>
                <a:lstStyle/>
                <a:p>
                  <a:endParaRPr lang="en-US"/>
                </a:p>
              </p:txBody>
            </p:sp>
            <p:sp>
              <p:nvSpPr>
                <p:cNvPr id="97952" name="Line 1302"/>
                <p:cNvSpPr>
                  <a:spLocks noChangeShapeType="1"/>
                </p:cNvSpPr>
                <p:nvPr/>
              </p:nvSpPr>
              <p:spPr bwMode="auto">
                <a:xfrm>
                  <a:off x="1220" y="2309"/>
                  <a:ext cx="1" cy="1"/>
                </a:xfrm>
                <a:prstGeom prst="line">
                  <a:avLst/>
                </a:prstGeom>
                <a:noFill/>
                <a:ln w="3175">
                  <a:solidFill>
                    <a:srgbClr val="000000"/>
                  </a:solidFill>
                  <a:round/>
                  <a:headEnd/>
                  <a:tailEnd/>
                </a:ln>
              </p:spPr>
              <p:txBody>
                <a:bodyPr/>
                <a:lstStyle/>
                <a:p>
                  <a:endParaRPr lang="en-US"/>
                </a:p>
              </p:txBody>
            </p:sp>
            <p:sp>
              <p:nvSpPr>
                <p:cNvPr id="97953" name="Line 1303"/>
                <p:cNvSpPr>
                  <a:spLocks noChangeShapeType="1"/>
                </p:cNvSpPr>
                <p:nvPr/>
              </p:nvSpPr>
              <p:spPr bwMode="auto">
                <a:xfrm>
                  <a:off x="1221" y="2309"/>
                  <a:ext cx="2" cy="1"/>
                </a:xfrm>
                <a:prstGeom prst="line">
                  <a:avLst/>
                </a:prstGeom>
                <a:noFill/>
                <a:ln w="3175">
                  <a:solidFill>
                    <a:srgbClr val="000000"/>
                  </a:solidFill>
                  <a:round/>
                  <a:headEnd/>
                  <a:tailEnd/>
                </a:ln>
              </p:spPr>
              <p:txBody>
                <a:bodyPr/>
                <a:lstStyle/>
                <a:p>
                  <a:endParaRPr lang="en-US"/>
                </a:p>
              </p:txBody>
            </p:sp>
            <p:sp>
              <p:nvSpPr>
                <p:cNvPr id="97954" name="Line 1304"/>
                <p:cNvSpPr>
                  <a:spLocks noChangeShapeType="1"/>
                </p:cNvSpPr>
                <p:nvPr/>
              </p:nvSpPr>
              <p:spPr bwMode="auto">
                <a:xfrm>
                  <a:off x="1223" y="2309"/>
                  <a:ext cx="1" cy="1"/>
                </a:xfrm>
                <a:prstGeom prst="line">
                  <a:avLst/>
                </a:prstGeom>
                <a:noFill/>
                <a:ln w="3175">
                  <a:solidFill>
                    <a:srgbClr val="000000"/>
                  </a:solidFill>
                  <a:round/>
                  <a:headEnd/>
                  <a:tailEnd/>
                </a:ln>
              </p:spPr>
              <p:txBody>
                <a:bodyPr/>
                <a:lstStyle/>
                <a:p>
                  <a:endParaRPr lang="en-US"/>
                </a:p>
              </p:txBody>
            </p:sp>
            <p:sp>
              <p:nvSpPr>
                <p:cNvPr id="97955" name="Line 1305"/>
                <p:cNvSpPr>
                  <a:spLocks noChangeShapeType="1"/>
                </p:cNvSpPr>
                <p:nvPr/>
              </p:nvSpPr>
              <p:spPr bwMode="auto">
                <a:xfrm>
                  <a:off x="1224" y="2309"/>
                  <a:ext cx="2" cy="1"/>
                </a:xfrm>
                <a:prstGeom prst="line">
                  <a:avLst/>
                </a:prstGeom>
                <a:noFill/>
                <a:ln w="3175">
                  <a:solidFill>
                    <a:srgbClr val="000000"/>
                  </a:solidFill>
                  <a:round/>
                  <a:headEnd/>
                  <a:tailEnd/>
                </a:ln>
              </p:spPr>
              <p:txBody>
                <a:bodyPr/>
                <a:lstStyle/>
                <a:p>
                  <a:endParaRPr lang="en-US"/>
                </a:p>
              </p:txBody>
            </p:sp>
            <p:sp>
              <p:nvSpPr>
                <p:cNvPr id="97956" name="Line 1306"/>
                <p:cNvSpPr>
                  <a:spLocks noChangeShapeType="1"/>
                </p:cNvSpPr>
                <p:nvPr/>
              </p:nvSpPr>
              <p:spPr bwMode="auto">
                <a:xfrm>
                  <a:off x="1226" y="2309"/>
                  <a:ext cx="1" cy="1"/>
                </a:xfrm>
                <a:prstGeom prst="line">
                  <a:avLst/>
                </a:prstGeom>
                <a:noFill/>
                <a:ln w="3175">
                  <a:solidFill>
                    <a:srgbClr val="000000"/>
                  </a:solidFill>
                  <a:round/>
                  <a:headEnd/>
                  <a:tailEnd/>
                </a:ln>
              </p:spPr>
              <p:txBody>
                <a:bodyPr/>
                <a:lstStyle/>
                <a:p>
                  <a:endParaRPr lang="en-US"/>
                </a:p>
              </p:txBody>
            </p:sp>
            <p:sp>
              <p:nvSpPr>
                <p:cNvPr id="97957" name="Line 1307"/>
                <p:cNvSpPr>
                  <a:spLocks noChangeShapeType="1"/>
                </p:cNvSpPr>
                <p:nvPr/>
              </p:nvSpPr>
              <p:spPr bwMode="auto">
                <a:xfrm>
                  <a:off x="1227" y="2309"/>
                  <a:ext cx="3" cy="1"/>
                </a:xfrm>
                <a:prstGeom prst="line">
                  <a:avLst/>
                </a:prstGeom>
                <a:noFill/>
                <a:ln w="3175">
                  <a:solidFill>
                    <a:srgbClr val="000000"/>
                  </a:solidFill>
                  <a:round/>
                  <a:headEnd/>
                  <a:tailEnd/>
                </a:ln>
              </p:spPr>
              <p:txBody>
                <a:bodyPr/>
                <a:lstStyle/>
                <a:p>
                  <a:endParaRPr lang="en-US"/>
                </a:p>
              </p:txBody>
            </p:sp>
            <p:sp>
              <p:nvSpPr>
                <p:cNvPr id="97958" name="Line 1308"/>
                <p:cNvSpPr>
                  <a:spLocks noChangeShapeType="1"/>
                </p:cNvSpPr>
                <p:nvPr/>
              </p:nvSpPr>
              <p:spPr bwMode="auto">
                <a:xfrm>
                  <a:off x="1230" y="2309"/>
                  <a:ext cx="2" cy="1"/>
                </a:xfrm>
                <a:prstGeom prst="line">
                  <a:avLst/>
                </a:prstGeom>
                <a:noFill/>
                <a:ln w="3175">
                  <a:solidFill>
                    <a:srgbClr val="000000"/>
                  </a:solidFill>
                  <a:round/>
                  <a:headEnd/>
                  <a:tailEnd/>
                </a:ln>
              </p:spPr>
              <p:txBody>
                <a:bodyPr/>
                <a:lstStyle/>
                <a:p>
                  <a:endParaRPr lang="en-US"/>
                </a:p>
              </p:txBody>
            </p:sp>
            <p:sp>
              <p:nvSpPr>
                <p:cNvPr id="97959" name="Line 1309"/>
                <p:cNvSpPr>
                  <a:spLocks noChangeShapeType="1"/>
                </p:cNvSpPr>
                <p:nvPr/>
              </p:nvSpPr>
              <p:spPr bwMode="auto">
                <a:xfrm>
                  <a:off x="1232" y="2309"/>
                  <a:ext cx="1" cy="1"/>
                </a:xfrm>
                <a:prstGeom prst="line">
                  <a:avLst/>
                </a:prstGeom>
                <a:noFill/>
                <a:ln w="3175">
                  <a:solidFill>
                    <a:srgbClr val="000000"/>
                  </a:solidFill>
                  <a:round/>
                  <a:headEnd/>
                  <a:tailEnd/>
                </a:ln>
              </p:spPr>
              <p:txBody>
                <a:bodyPr/>
                <a:lstStyle/>
                <a:p>
                  <a:endParaRPr lang="en-US"/>
                </a:p>
              </p:txBody>
            </p:sp>
            <p:sp>
              <p:nvSpPr>
                <p:cNvPr id="97960" name="Line 1310"/>
                <p:cNvSpPr>
                  <a:spLocks noChangeShapeType="1"/>
                </p:cNvSpPr>
                <p:nvPr/>
              </p:nvSpPr>
              <p:spPr bwMode="auto">
                <a:xfrm>
                  <a:off x="1233" y="2309"/>
                  <a:ext cx="2" cy="1"/>
                </a:xfrm>
                <a:prstGeom prst="line">
                  <a:avLst/>
                </a:prstGeom>
                <a:noFill/>
                <a:ln w="3175">
                  <a:solidFill>
                    <a:srgbClr val="000000"/>
                  </a:solidFill>
                  <a:round/>
                  <a:headEnd/>
                  <a:tailEnd/>
                </a:ln>
              </p:spPr>
              <p:txBody>
                <a:bodyPr/>
                <a:lstStyle/>
                <a:p>
                  <a:endParaRPr lang="en-US"/>
                </a:p>
              </p:txBody>
            </p:sp>
            <p:sp>
              <p:nvSpPr>
                <p:cNvPr id="97961" name="Line 1311"/>
                <p:cNvSpPr>
                  <a:spLocks noChangeShapeType="1"/>
                </p:cNvSpPr>
                <p:nvPr/>
              </p:nvSpPr>
              <p:spPr bwMode="auto">
                <a:xfrm>
                  <a:off x="1235" y="2309"/>
                  <a:ext cx="1" cy="1"/>
                </a:xfrm>
                <a:prstGeom prst="line">
                  <a:avLst/>
                </a:prstGeom>
                <a:noFill/>
                <a:ln w="3175">
                  <a:solidFill>
                    <a:srgbClr val="000000"/>
                  </a:solidFill>
                  <a:round/>
                  <a:headEnd/>
                  <a:tailEnd/>
                </a:ln>
              </p:spPr>
              <p:txBody>
                <a:bodyPr/>
                <a:lstStyle/>
                <a:p>
                  <a:endParaRPr lang="en-US"/>
                </a:p>
              </p:txBody>
            </p:sp>
            <p:sp>
              <p:nvSpPr>
                <p:cNvPr id="97962" name="Line 1312"/>
                <p:cNvSpPr>
                  <a:spLocks noChangeShapeType="1"/>
                </p:cNvSpPr>
                <p:nvPr/>
              </p:nvSpPr>
              <p:spPr bwMode="auto">
                <a:xfrm>
                  <a:off x="1236" y="2309"/>
                  <a:ext cx="2" cy="1"/>
                </a:xfrm>
                <a:prstGeom prst="line">
                  <a:avLst/>
                </a:prstGeom>
                <a:noFill/>
                <a:ln w="3175">
                  <a:solidFill>
                    <a:srgbClr val="000000"/>
                  </a:solidFill>
                  <a:round/>
                  <a:headEnd/>
                  <a:tailEnd/>
                </a:ln>
              </p:spPr>
              <p:txBody>
                <a:bodyPr/>
                <a:lstStyle/>
                <a:p>
                  <a:endParaRPr lang="en-US"/>
                </a:p>
              </p:txBody>
            </p:sp>
            <p:sp>
              <p:nvSpPr>
                <p:cNvPr id="97963" name="Line 1313"/>
                <p:cNvSpPr>
                  <a:spLocks noChangeShapeType="1"/>
                </p:cNvSpPr>
                <p:nvPr/>
              </p:nvSpPr>
              <p:spPr bwMode="auto">
                <a:xfrm>
                  <a:off x="1238" y="2309"/>
                  <a:ext cx="3" cy="1"/>
                </a:xfrm>
                <a:prstGeom prst="line">
                  <a:avLst/>
                </a:prstGeom>
                <a:noFill/>
                <a:ln w="3175">
                  <a:solidFill>
                    <a:srgbClr val="000000"/>
                  </a:solidFill>
                  <a:round/>
                  <a:headEnd/>
                  <a:tailEnd/>
                </a:ln>
              </p:spPr>
              <p:txBody>
                <a:bodyPr/>
                <a:lstStyle/>
                <a:p>
                  <a:endParaRPr lang="en-US"/>
                </a:p>
              </p:txBody>
            </p:sp>
            <p:sp>
              <p:nvSpPr>
                <p:cNvPr id="97964" name="Line 1314"/>
                <p:cNvSpPr>
                  <a:spLocks noChangeShapeType="1"/>
                </p:cNvSpPr>
                <p:nvPr/>
              </p:nvSpPr>
              <p:spPr bwMode="auto">
                <a:xfrm>
                  <a:off x="1241" y="2309"/>
                  <a:ext cx="1" cy="1"/>
                </a:xfrm>
                <a:prstGeom prst="line">
                  <a:avLst/>
                </a:prstGeom>
                <a:noFill/>
                <a:ln w="3175">
                  <a:solidFill>
                    <a:srgbClr val="000000"/>
                  </a:solidFill>
                  <a:round/>
                  <a:headEnd/>
                  <a:tailEnd/>
                </a:ln>
              </p:spPr>
              <p:txBody>
                <a:bodyPr/>
                <a:lstStyle/>
                <a:p>
                  <a:endParaRPr lang="en-US"/>
                </a:p>
              </p:txBody>
            </p:sp>
            <p:sp>
              <p:nvSpPr>
                <p:cNvPr id="97965" name="Line 1315"/>
                <p:cNvSpPr>
                  <a:spLocks noChangeShapeType="1"/>
                </p:cNvSpPr>
                <p:nvPr/>
              </p:nvSpPr>
              <p:spPr bwMode="auto">
                <a:xfrm>
                  <a:off x="1242" y="2309"/>
                  <a:ext cx="2" cy="1"/>
                </a:xfrm>
                <a:prstGeom prst="line">
                  <a:avLst/>
                </a:prstGeom>
                <a:noFill/>
                <a:ln w="3175">
                  <a:solidFill>
                    <a:srgbClr val="000000"/>
                  </a:solidFill>
                  <a:round/>
                  <a:headEnd/>
                  <a:tailEnd/>
                </a:ln>
              </p:spPr>
              <p:txBody>
                <a:bodyPr/>
                <a:lstStyle/>
                <a:p>
                  <a:endParaRPr lang="en-US"/>
                </a:p>
              </p:txBody>
            </p:sp>
            <p:sp>
              <p:nvSpPr>
                <p:cNvPr id="97966" name="Line 1316"/>
                <p:cNvSpPr>
                  <a:spLocks noChangeShapeType="1"/>
                </p:cNvSpPr>
                <p:nvPr/>
              </p:nvSpPr>
              <p:spPr bwMode="auto">
                <a:xfrm>
                  <a:off x="1244" y="2309"/>
                  <a:ext cx="1" cy="1"/>
                </a:xfrm>
                <a:prstGeom prst="line">
                  <a:avLst/>
                </a:prstGeom>
                <a:noFill/>
                <a:ln w="3175">
                  <a:solidFill>
                    <a:srgbClr val="000000"/>
                  </a:solidFill>
                  <a:round/>
                  <a:headEnd/>
                  <a:tailEnd/>
                </a:ln>
              </p:spPr>
              <p:txBody>
                <a:bodyPr/>
                <a:lstStyle/>
                <a:p>
                  <a:endParaRPr lang="en-US"/>
                </a:p>
              </p:txBody>
            </p:sp>
            <p:sp>
              <p:nvSpPr>
                <p:cNvPr id="97967" name="Line 1317"/>
                <p:cNvSpPr>
                  <a:spLocks noChangeShapeType="1"/>
                </p:cNvSpPr>
                <p:nvPr/>
              </p:nvSpPr>
              <p:spPr bwMode="auto">
                <a:xfrm>
                  <a:off x="1245" y="2309"/>
                  <a:ext cx="2" cy="1"/>
                </a:xfrm>
                <a:prstGeom prst="line">
                  <a:avLst/>
                </a:prstGeom>
                <a:noFill/>
                <a:ln w="3175">
                  <a:solidFill>
                    <a:srgbClr val="000000"/>
                  </a:solidFill>
                  <a:round/>
                  <a:headEnd/>
                  <a:tailEnd/>
                </a:ln>
              </p:spPr>
              <p:txBody>
                <a:bodyPr/>
                <a:lstStyle/>
                <a:p>
                  <a:endParaRPr lang="en-US"/>
                </a:p>
              </p:txBody>
            </p:sp>
            <p:sp>
              <p:nvSpPr>
                <p:cNvPr id="97968" name="Line 1318"/>
                <p:cNvSpPr>
                  <a:spLocks noChangeShapeType="1"/>
                </p:cNvSpPr>
                <p:nvPr/>
              </p:nvSpPr>
              <p:spPr bwMode="auto">
                <a:xfrm>
                  <a:off x="1247" y="2309"/>
                  <a:ext cx="1" cy="1"/>
                </a:xfrm>
                <a:prstGeom prst="line">
                  <a:avLst/>
                </a:prstGeom>
                <a:noFill/>
                <a:ln w="3175">
                  <a:solidFill>
                    <a:srgbClr val="000000"/>
                  </a:solidFill>
                  <a:round/>
                  <a:headEnd/>
                  <a:tailEnd/>
                </a:ln>
              </p:spPr>
              <p:txBody>
                <a:bodyPr/>
                <a:lstStyle/>
                <a:p>
                  <a:endParaRPr lang="en-US"/>
                </a:p>
              </p:txBody>
            </p:sp>
            <p:sp>
              <p:nvSpPr>
                <p:cNvPr id="97969" name="Line 1319"/>
                <p:cNvSpPr>
                  <a:spLocks noChangeShapeType="1"/>
                </p:cNvSpPr>
                <p:nvPr/>
              </p:nvSpPr>
              <p:spPr bwMode="auto">
                <a:xfrm>
                  <a:off x="1248" y="2309"/>
                  <a:ext cx="2" cy="1"/>
                </a:xfrm>
                <a:prstGeom prst="line">
                  <a:avLst/>
                </a:prstGeom>
                <a:noFill/>
                <a:ln w="3175">
                  <a:solidFill>
                    <a:srgbClr val="000000"/>
                  </a:solidFill>
                  <a:round/>
                  <a:headEnd/>
                  <a:tailEnd/>
                </a:ln>
              </p:spPr>
              <p:txBody>
                <a:bodyPr/>
                <a:lstStyle/>
                <a:p>
                  <a:endParaRPr lang="en-US"/>
                </a:p>
              </p:txBody>
            </p:sp>
            <p:sp>
              <p:nvSpPr>
                <p:cNvPr id="97970" name="Line 1320"/>
                <p:cNvSpPr>
                  <a:spLocks noChangeShapeType="1"/>
                </p:cNvSpPr>
                <p:nvPr/>
              </p:nvSpPr>
              <p:spPr bwMode="auto">
                <a:xfrm>
                  <a:off x="1250" y="2309"/>
                  <a:ext cx="3" cy="1"/>
                </a:xfrm>
                <a:prstGeom prst="line">
                  <a:avLst/>
                </a:prstGeom>
                <a:noFill/>
                <a:ln w="3175">
                  <a:solidFill>
                    <a:srgbClr val="000000"/>
                  </a:solidFill>
                  <a:round/>
                  <a:headEnd/>
                  <a:tailEnd/>
                </a:ln>
              </p:spPr>
              <p:txBody>
                <a:bodyPr/>
                <a:lstStyle/>
                <a:p>
                  <a:endParaRPr lang="en-US"/>
                </a:p>
              </p:txBody>
            </p:sp>
            <p:sp>
              <p:nvSpPr>
                <p:cNvPr id="97971" name="Line 1321"/>
                <p:cNvSpPr>
                  <a:spLocks noChangeShapeType="1"/>
                </p:cNvSpPr>
                <p:nvPr/>
              </p:nvSpPr>
              <p:spPr bwMode="auto">
                <a:xfrm>
                  <a:off x="1253" y="2309"/>
                  <a:ext cx="1" cy="1"/>
                </a:xfrm>
                <a:prstGeom prst="line">
                  <a:avLst/>
                </a:prstGeom>
                <a:noFill/>
                <a:ln w="3175">
                  <a:solidFill>
                    <a:srgbClr val="000000"/>
                  </a:solidFill>
                  <a:round/>
                  <a:headEnd/>
                  <a:tailEnd/>
                </a:ln>
              </p:spPr>
              <p:txBody>
                <a:bodyPr/>
                <a:lstStyle/>
                <a:p>
                  <a:endParaRPr lang="en-US"/>
                </a:p>
              </p:txBody>
            </p:sp>
            <p:sp>
              <p:nvSpPr>
                <p:cNvPr id="97972" name="Line 1322"/>
                <p:cNvSpPr>
                  <a:spLocks noChangeShapeType="1"/>
                </p:cNvSpPr>
                <p:nvPr/>
              </p:nvSpPr>
              <p:spPr bwMode="auto">
                <a:xfrm>
                  <a:off x="1254" y="2309"/>
                  <a:ext cx="2" cy="1"/>
                </a:xfrm>
                <a:prstGeom prst="line">
                  <a:avLst/>
                </a:prstGeom>
                <a:noFill/>
                <a:ln w="3175">
                  <a:solidFill>
                    <a:srgbClr val="000000"/>
                  </a:solidFill>
                  <a:round/>
                  <a:headEnd/>
                  <a:tailEnd/>
                </a:ln>
              </p:spPr>
              <p:txBody>
                <a:bodyPr/>
                <a:lstStyle/>
                <a:p>
                  <a:endParaRPr lang="en-US"/>
                </a:p>
              </p:txBody>
            </p:sp>
            <p:sp>
              <p:nvSpPr>
                <p:cNvPr id="97973" name="Line 1323"/>
                <p:cNvSpPr>
                  <a:spLocks noChangeShapeType="1"/>
                </p:cNvSpPr>
                <p:nvPr/>
              </p:nvSpPr>
              <p:spPr bwMode="auto">
                <a:xfrm>
                  <a:off x="1256" y="2309"/>
                  <a:ext cx="1" cy="1"/>
                </a:xfrm>
                <a:prstGeom prst="line">
                  <a:avLst/>
                </a:prstGeom>
                <a:noFill/>
                <a:ln w="3175">
                  <a:solidFill>
                    <a:srgbClr val="000000"/>
                  </a:solidFill>
                  <a:round/>
                  <a:headEnd/>
                  <a:tailEnd/>
                </a:ln>
              </p:spPr>
              <p:txBody>
                <a:bodyPr/>
                <a:lstStyle/>
                <a:p>
                  <a:endParaRPr lang="en-US"/>
                </a:p>
              </p:txBody>
            </p:sp>
            <p:sp>
              <p:nvSpPr>
                <p:cNvPr id="97974" name="Line 1324"/>
                <p:cNvSpPr>
                  <a:spLocks noChangeShapeType="1"/>
                </p:cNvSpPr>
                <p:nvPr/>
              </p:nvSpPr>
              <p:spPr bwMode="auto">
                <a:xfrm>
                  <a:off x="1257" y="2309"/>
                  <a:ext cx="2" cy="1"/>
                </a:xfrm>
                <a:prstGeom prst="line">
                  <a:avLst/>
                </a:prstGeom>
                <a:noFill/>
                <a:ln w="3175">
                  <a:solidFill>
                    <a:srgbClr val="000000"/>
                  </a:solidFill>
                  <a:round/>
                  <a:headEnd/>
                  <a:tailEnd/>
                </a:ln>
              </p:spPr>
              <p:txBody>
                <a:bodyPr/>
                <a:lstStyle/>
                <a:p>
                  <a:endParaRPr lang="en-US"/>
                </a:p>
              </p:txBody>
            </p:sp>
            <p:sp>
              <p:nvSpPr>
                <p:cNvPr id="97975" name="Line 1325"/>
                <p:cNvSpPr>
                  <a:spLocks noChangeShapeType="1"/>
                </p:cNvSpPr>
                <p:nvPr/>
              </p:nvSpPr>
              <p:spPr bwMode="auto">
                <a:xfrm>
                  <a:off x="1259" y="2309"/>
                  <a:ext cx="1" cy="1"/>
                </a:xfrm>
                <a:prstGeom prst="line">
                  <a:avLst/>
                </a:prstGeom>
                <a:noFill/>
                <a:ln w="3175">
                  <a:solidFill>
                    <a:srgbClr val="000000"/>
                  </a:solidFill>
                  <a:round/>
                  <a:headEnd/>
                  <a:tailEnd/>
                </a:ln>
              </p:spPr>
              <p:txBody>
                <a:bodyPr/>
                <a:lstStyle/>
                <a:p>
                  <a:endParaRPr lang="en-US"/>
                </a:p>
              </p:txBody>
            </p:sp>
            <p:sp>
              <p:nvSpPr>
                <p:cNvPr id="97976" name="Line 1326"/>
                <p:cNvSpPr>
                  <a:spLocks noChangeShapeType="1"/>
                </p:cNvSpPr>
                <p:nvPr/>
              </p:nvSpPr>
              <p:spPr bwMode="auto">
                <a:xfrm>
                  <a:off x="1260" y="2309"/>
                  <a:ext cx="2" cy="1"/>
                </a:xfrm>
                <a:prstGeom prst="line">
                  <a:avLst/>
                </a:prstGeom>
                <a:noFill/>
                <a:ln w="3175">
                  <a:solidFill>
                    <a:srgbClr val="000000"/>
                  </a:solidFill>
                  <a:round/>
                  <a:headEnd/>
                  <a:tailEnd/>
                </a:ln>
              </p:spPr>
              <p:txBody>
                <a:bodyPr/>
                <a:lstStyle/>
                <a:p>
                  <a:endParaRPr lang="en-US"/>
                </a:p>
              </p:txBody>
            </p:sp>
            <p:sp>
              <p:nvSpPr>
                <p:cNvPr id="97977" name="Line 1327"/>
                <p:cNvSpPr>
                  <a:spLocks noChangeShapeType="1"/>
                </p:cNvSpPr>
                <p:nvPr/>
              </p:nvSpPr>
              <p:spPr bwMode="auto">
                <a:xfrm>
                  <a:off x="1262" y="2309"/>
                  <a:ext cx="3" cy="1"/>
                </a:xfrm>
                <a:prstGeom prst="line">
                  <a:avLst/>
                </a:prstGeom>
                <a:noFill/>
                <a:ln w="3175">
                  <a:solidFill>
                    <a:srgbClr val="000000"/>
                  </a:solidFill>
                  <a:round/>
                  <a:headEnd/>
                  <a:tailEnd/>
                </a:ln>
              </p:spPr>
              <p:txBody>
                <a:bodyPr/>
                <a:lstStyle/>
                <a:p>
                  <a:endParaRPr lang="en-US"/>
                </a:p>
              </p:txBody>
            </p:sp>
            <p:sp>
              <p:nvSpPr>
                <p:cNvPr id="97978" name="Line 1328"/>
                <p:cNvSpPr>
                  <a:spLocks noChangeShapeType="1"/>
                </p:cNvSpPr>
                <p:nvPr/>
              </p:nvSpPr>
              <p:spPr bwMode="auto">
                <a:xfrm>
                  <a:off x="1265" y="2309"/>
                  <a:ext cx="1" cy="1"/>
                </a:xfrm>
                <a:prstGeom prst="line">
                  <a:avLst/>
                </a:prstGeom>
                <a:noFill/>
                <a:ln w="3175">
                  <a:solidFill>
                    <a:srgbClr val="000000"/>
                  </a:solidFill>
                  <a:round/>
                  <a:headEnd/>
                  <a:tailEnd/>
                </a:ln>
              </p:spPr>
              <p:txBody>
                <a:bodyPr/>
                <a:lstStyle/>
                <a:p>
                  <a:endParaRPr lang="en-US"/>
                </a:p>
              </p:txBody>
            </p:sp>
            <p:sp>
              <p:nvSpPr>
                <p:cNvPr id="97979" name="Line 1329"/>
                <p:cNvSpPr>
                  <a:spLocks noChangeShapeType="1"/>
                </p:cNvSpPr>
                <p:nvPr/>
              </p:nvSpPr>
              <p:spPr bwMode="auto">
                <a:xfrm>
                  <a:off x="1266" y="2309"/>
                  <a:ext cx="2" cy="1"/>
                </a:xfrm>
                <a:prstGeom prst="line">
                  <a:avLst/>
                </a:prstGeom>
                <a:noFill/>
                <a:ln w="3175">
                  <a:solidFill>
                    <a:srgbClr val="000000"/>
                  </a:solidFill>
                  <a:round/>
                  <a:headEnd/>
                  <a:tailEnd/>
                </a:ln>
              </p:spPr>
              <p:txBody>
                <a:bodyPr/>
                <a:lstStyle/>
                <a:p>
                  <a:endParaRPr lang="en-US"/>
                </a:p>
              </p:txBody>
            </p:sp>
            <p:sp>
              <p:nvSpPr>
                <p:cNvPr id="97980" name="Line 1330"/>
                <p:cNvSpPr>
                  <a:spLocks noChangeShapeType="1"/>
                </p:cNvSpPr>
                <p:nvPr/>
              </p:nvSpPr>
              <p:spPr bwMode="auto">
                <a:xfrm>
                  <a:off x="1268" y="2309"/>
                  <a:ext cx="1" cy="1"/>
                </a:xfrm>
                <a:prstGeom prst="line">
                  <a:avLst/>
                </a:prstGeom>
                <a:noFill/>
                <a:ln w="3175">
                  <a:solidFill>
                    <a:srgbClr val="000000"/>
                  </a:solidFill>
                  <a:round/>
                  <a:headEnd/>
                  <a:tailEnd/>
                </a:ln>
              </p:spPr>
              <p:txBody>
                <a:bodyPr/>
                <a:lstStyle/>
                <a:p>
                  <a:endParaRPr lang="en-US"/>
                </a:p>
              </p:txBody>
            </p:sp>
            <p:sp>
              <p:nvSpPr>
                <p:cNvPr id="97981" name="Line 1331"/>
                <p:cNvSpPr>
                  <a:spLocks noChangeShapeType="1"/>
                </p:cNvSpPr>
                <p:nvPr/>
              </p:nvSpPr>
              <p:spPr bwMode="auto">
                <a:xfrm>
                  <a:off x="1269" y="2309"/>
                  <a:ext cx="2" cy="1"/>
                </a:xfrm>
                <a:prstGeom prst="line">
                  <a:avLst/>
                </a:prstGeom>
                <a:noFill/>
                <a:ln w="3175">
                  <a:solidFill>
                    <a:srgbClr val="000000"/>
                  </a:solidFill>
                  <a:round/>
                  <a:headEnd/>
                  <a:tailEnd/>
                </a:ln>
              </p:spPr>
              <p:txBody>
                <a:bodyPr/>
                <a:lstStyle/>
                <a:p>
                  <a:endParaRPr lang="en-US"/>
                </a:p>
              </p:txBody>
            </p:sp>
            <p:sp>
              <p:nvSpPr>
                <p:cNvPr id="97982" name="Line 1332"/>
                <p:cNvSpPr>
                  <a:spLocks noChangeShapeType="1"/>
                </p:cNvSpPr>
                <p:nvPr/>
              </p:nvSpPr>
              <p:spPr bwMode="auto">
                <a:xfrm>
                  <a:off x="1271" y="2309"/>
                  <a:ext cx="1" cy="1"/>
                </a:xfrm>
                <a:prstGeom prst="line">
                  <a:avLst/>
                </a:prstGeom>
                <a:noFill/>
                <a:ln w="3175">
                  <a:solidFill>
                    <a:srgbClr val="000000"/>
                  </a:solidFill>
                  <a:round/>
                  <a:headEnd/>
                  <a:tailEnd/>
                </a:ln>
              </p:spPr>
              <p:txBody>
                <a:bodyPr/>
                <a:lstStyle/>
                <a:p>
                  <a:endParaRPr lang="en-US"/>
                </a:p>
              </p:txBody>
            </p:sp>
            <p:sp>
              <p:nvSpPr>
                <p:cNvPr id="97983" name="Line 1333"/>
                <p:cNvSpPr>
                  <a:spLocks noChangeShapeType="1"/>
                </p:cNvSpPr>
                <p:nvPr/>
              </p:nvSpPr>
              <p:spPr bwMode="auto">
                <a:xfrm>
                  <a:off x="1272" y="2309"/>
                  <a:ext cx="3" cy="1"/>
                </a:xfrm>
                <a:prstGeom prst="line">
                  <a:avLst/>
                </a:prstGeom>
                <a:noFill/>
                <a:ln w="3175">
                  <a:solidFill>
                    <a:srgbClr val="000000"/>
                  </a:solidFill>
                  <a:round/>
                  <a:headEnd/>
                  <a:tailEnd/>
                </a:ln>
              </p:spPr>
              <p:txBody>
                <a:bodyPr/>
                <a:lstStyle/>
                <a:p>
                  <a:endParaRPr lang="en-US"/>
                </a:p>
              </p:txBody>
            </p:sp>
            <p:sp>
              <p:nvSpPr>
                <p:cNvPr id="97984" name="Line 1334"/>
                <p:cNvSpPr>
                  <a:spLocks noChangeShapeType="1"/>
                </p:cNvSpPr>
                <p:nvPr/>
              </p:nvSpPr>
              <p:spPr bwMode="auto">
                <a:xfrm>
                  <a:off x="1275" y="2309"/>
                  <a:ext cx="2" cy="1"/>
                </a:xfrm>
                <a:prstGeom prst="line">
                  <a:avLst/>
                </a:prstGeom>
                <a:noFill/>
                <a:ln w="3175">
                  <a:solidFill>
                    <a:srgbClr val="000000"/>
                  </a:solidFill>
                  <a:round/>
                  <a:headEnd/>
                  <a:tailEnd/>
                </a:ln>
              </p:spPr>
              <p:txBody>
                <a:bodyPr/>
                <a:lstStyle/>
                <a:p>
                  <a:endParaRPr lang="en-US"/>
                </a:p>
              </p:txBody>
            </p:sp>
            <p:sp>
              <p:nvSpPr>
                <p:cNvPr id="97985" name="Line 1335"/>
                <p:cNvSpPr>
                  <a:spLocks noChangeShapeType="1"/>
                </p:cNvSpPr>
                <p:nvPr/>
              </p:nvSpPr>
              <p:spPr bwMode="auto">
                <a:xfrm>
                  <a:off x="1277" y="2309"/>
                  <a:ext cx="2" cy="1"/>
                </a:xfrm>
                <a:prstGeom prst="line">
                  <a:avLst/>
                </a:prstGeom>
                <a:noFill/>
                <a:ln w="3175">
                  <a:solidFill>
                    <a:srgbClr val="000000"/>
                  </a:solidFill>
                  <a:round/>
                  <a:headEnd/>
                  <a:tailEnd/>
                </a:ln>
              </p:spPr>
              <p:txBody>
                <a:bodyPr/>
                <a:lstStyle/>
                <a:p>
                  <a:endParaRPr lang="en-US"/>
                </a:p>
              </p:txBody>
            </p:sp>
            <p:sp>
              <p:nvSpPr>
                <p:cNvPr id="97986" name="Line 1336"/>
                <p:cNvSpPr>
                  <a:spLocks noChangeShapeType="1"/>
                </p:cNvSpPr>
                <p:nvPr/>
              </p:nvSpPr>
              <p:spPr bwMode="auto">
                <a:xfrm>
                  <a:off x="1279" y="2309"/>
                  <a:ext cx="1" cy="1"/>
                </a:xfrm>
                <a:prstGeom prst="line">
                  <a:avLst/>
                </a:prstGeom>
                <a:noFill/>
                <a:ln w="3175">
                  <a:solidFill>
                    <a:srgbClr val="000000"/>
                  </a:solidFill>
                  <a:round/>
                  <a:headEnd/>
                  <a:tailEnd/>
                </a:ln>
              </p:spPr>
              <p:txBody>
                <a:bodyPr/>
                <a:lstStyle/>
                <a:p>
                  <a:endParaRPr lang="en-US"/>
                </a:p>
              </p:txBody>
            </p:sp>
            <p:sp>
              <p:nvSpPr>
                <p:cNvPr id="97987" name="Line 1337"/>
                <p:cNvSpPr>
                  <a:spLocks noChangeShapeType="1"/>
                </p:cNvSpPr>
                <p:nvPr/>
              </p:nvSpPr>
              <p:spPr bwMode="auto">
                <a:xfrm>
                  <a:off x="1280" y="2309"/>
                  <a:ext cx="2" cy="1"/>
                </a:xfrm>
                <a:prstGeom prst="line">
                  <a:avLst/>
                </a:prstGeom>
                <a:noFill/>
                <a:ln w="3175">
                  <a:solidFill>
                    <a:srgbClr val="000000"/>
                  </a:solidFill>
                  <a:round/>
                  <a:headEnd/>
                  <a:tailEnd/>
                </a:ln>
              </p:spPr>
              <p:txBody>
                <a:bodyPr/>
                <a:lstStyle/>
                <a:p>
                  <a:endParaRPr lang="en-US"/>
                </a:p>
              </p:txBody>
            </p:sp>
            <p:sp>
              <p:nvSpPr>
                <p:cNvPr id="97988" name="Line 1338"/>
                <p:cNvSpPr>
                  <a:spLocks noChangeShapeType="1"/>
                </p:cNvSpPr>
                <p:nvPr/>
              </p:nvSpPr>
              <p:spPr bwMode="auto">
                <a:xfrm>
                  <a:off x="1282" y="2309"/>
                  <a:ext cx="1" cy="1"/>
                </a:xfrm>
                <a:prstGeom prst="line">
                  <a:avLst/>
                </a:prstGeom>
                <a:noFill/>
                <a:ln w="3175">
                  <a:solidFill>
                    <a:srgbClr val="000000"/>
                  </a:solidFill>
                  <a:round/>
                  <a:headEnd/>
                  <a:tailEnd/>
                </a:ln>
              </p:spPr>
              <p:txBody>
                <a:bodyPr/>
                <a:lstStyle/>
                <a:p>
                  <a:endParaRPr lang="en-US"/>
                </a:p>
              </p:txBody>
            </p:sp>
            <p:sp>
              <p:nvSpPr>
                <p:cNvPr id="97989" name="Line 1339"/>
                <p:cNvSpPr>
                  <a:spLocks noChangeShapeType="1"/>
                </p:cNvSpPr>
                <p:nvPr/>
              </p:nvSpPr>
              <p:spPr bwMode="auto">
                <a:xfrm>
                  <a:off x="1283" y="2309"/>
                  <a:ext cx="2" cy="1"/>
                </a:xfrm>
                <a:prstGeom prst="line">
                  <a:avLst/>
                </a:prstGeom>
                <a:noFill/>
                <a:ln w="3175">
                  <a:solidFill>
                    <a:srgbClr val="000000"/>
                  </a:solidFill>
                  <a:round/>
                  <a:headEnd/>
                  <a:tailEnd/>
                </a:ln>
              </p:spPr>
              <p:txBody>
                <a:bodyPr/>
                <a:lstStyle/>
                <a:p>
                  <a:endParaRPr lang="en-US"/>
                </a:p>
              </p:txBody>
            </p:sp>
            <p:sp>
              <p:nvSpPr>
                <p:cNvPr id="97990" name="Line 1340"/>
                <p:cNvSpPr>
                  <a:spLocks noChangeShapeType="1"/>
                </p:cNvSpPr>
                <p:nvPr/>
              </p:nvSpPr>
              <p:spPr bwMode="auto">
                <a:xfrm>
                  <a:off x="1285" y="2309"/>
                  <a:ext cx="3" cy="1"/>
                </a:xfrm>
                <a:prstGeom prst="line">
                  <a:avLst/>
                </a:prstGeom>
                <a:noFill/>
                <a:ln w="3175">
                  <a:solidFill>
                    <a:srgbClr val="000000"/>
                  </a:solidFill>
                  <a:round/>
                  <a:headEnd/>
                  <a:tailEnd/>
                </a:ln>
              </p:spPr>
              <p:txBody>
                <a:bodyPr/>
                <a:lstStyle/>
                <a:p>
                  <a:endParaRPr lang="en-US"/>
                </a:p>
              </p:txBody>
            </p:sp>
            <p:sp>
              <p:nvSpPr>
                <p:cNvPr id="97991" name="Line 1341"/>
                <p:cNvSpPr>
                  <a:spLocks noChangeShapeType="1"/>
                </p:cNvSpPr>
                <p:nvPr/>
              </p:nvSpPr>
              <p:spPr bwMode="auto">
                <a:xfrm>
                  <a:off x="1288" y="2309"/>
                  <a:ext cx="1" cy="1"/>
                </a:xfrm>
                <a:prstGeom prst="line">
                  <a:avLst/>
                </a:prstGeom>
                <a:noFill/>
                <a:ln w="3175">
                  <a:solidFill>
                    <a:srgbClr val="000000"/>
                  </a:solidFill>
                  <a:round/>
                  <a:headEnd/>
                  <a:tailEnd/>
                </a:ln>
              </p:spPr>
              <p:txBody>
                <a:bodyPr/>
                <a:lstStyle/>
                <a:p>
                  <a:endParaRPr lang="en-US"/>
                </a:p>
              </p:txBody>
            </p:sp>
            <p:sp>
              <p:nvSpPr>
                <p:cNvPr id="97992" name="Line 1342"/>
                <p:cNvSpPr>
                  <a:spLocks noChangeShapeType="1"/>
                </p:cNvSpPr>
                <p:nvPr/>
              </p:nvSpPr>
              <p:spPr bwMode="auto">
                <a:xfrm>
                  <a:off x="1289" y="2309"/>
                  <a:ext cx="2" cy="1"/>
                </a:xfrm>
                <a:prstGeom prst="line">
                  <a:avLst/>
                </a:prstGeom>
                <a:noFill/>
                <a:ln w="3175">
                  <a:solidFill>
                    <a:srgbClr val="000000"/>
                  </a:solidFill>
                  <a:round/>
                  <a:headEnd/>
                  <a:tailEnd/>
                </a:ln>
              </p:spPr>
              <p:txBody>
                <a:bodyPr/>
                <a:lstStyle/>
                <a:p>
                  <a:endParaRPr lang="en-US"/>
                </a:p>
              </p:txBody>
            </p:sp>
            <p:sp>
              <p:nvSpPr>
                <p:cNvPr id="97993" name="Line 1343"/>
                <p:cNvSpPr>
                  <a:spLocks noChangeShapeType="1"/>
                </p:cNvSpPr>
                <p:nvPr/>
              </p:nvSpPr>
              <p:spPr bwMode="auto">
                <a:xfrm>
                  <a:off x="1291" y="2309"/>
                  <a:ext cx="1" cy="1"/>
                </a:xfrm>
                <a:prstGeom prst="line">
                  <a:avLst/>
                </a:prstGeom>
                <a:noFill/>
                <a:ln w="3175">
                  <a:solidFill>
                    <a:srgbClr val="000000"/>
                  </a:solidFill>
                  <a:round/>
                  <a:headEnd/>
                  <a:tailEnd/>
                </a:ln>
              </p:spPr>
              <p:txBody>
                <a:bodyPr/>
                <a:lstStyle/>
                <a:p>
                  <a:endParaRPr lang="en-US"/>
                </a:p>
              </p:txBody>
            </p:sp>
            <p:sp>
              <p:nvSpPr>
                <p:cNvPr id="97994" name="Line 1344"/>
                <p:cNvSpPr>
                  <a:spLocks noChangeShapeType="1"/>
                </p:cNvSpPr>
                <p:nvPr/>
              </p:nvSpPr>
              <p:spPr bwMode="auto">
                <a:xfrm>
                  <a:off x="1292" y="2309"/>
                  <a:ext cx="2" cy="1"/>
                </a:xfrm>
                <a:prstGeom prst="line">
                  <a:avLst/>
                </a:prstGeom>
                <a:noFill/>
                <a:ln w="3175">
                  <a:solidFill>
                    <a:srgbClr val="000000"/>
                  </a:solidFill>
                  <a:round/>
                  <a:headEnd/>
                  <a:tailEnd/>
                </a:ln>
              </p:spPr>
              <p:txBody>
                <a:bodyPr/>
                <a:lstStyle/>
                <a:p>
                  <a:endParaRPr lang="en-US"/>
                </a:p>
              </p:txBody>
            </p:sp>
            <p:sp>
              <p:nvSpPr>
                <p:cNvPr id="97995" name="Line 1345"/>
                <p:cNvSpPr>
                  <a:spLocks noChangeShapeType="1"/>
                </p:cNvSpPr>
                <p:nvPr/>
              </p:nvSpPr>
              <p:spPr bwMode="auto">
                <a:xfrm>
                  <a:off x="1294" y="2309"/>
                  <a:ext cx="1" cy="1"/>
                </a:xfrm>
                <a:prstGeom prst="line">
                  <a:avLst/>
                </a:prstGeom>
                <a:noFill/>
                <a:ln w="3175">
                  <a:solidFill>
                    <a:srgbClr val="000000"/>
                  </a:solidFill>
                  <a:round/>
                  <a:headEnd/>
                  <a:tailEnd/>
                </a:ln>
              </p:spPr>
              <p:txBody>
                <a:bodyPr/>
                <a:lstStyle/>
                <a:p>
                  <a:endParaRPr lang="en-US"/>
                </a:p>
              </p:txBody>
            </p:sp>
            <p:sp>
              <p:nvSpPr>
                <p:cNvPr id="97996" name="Line 1346"/>
                <p:cNvSpPr>
                  <a:spLocks noChangeShapeType="1"/>
                </p:cNvSpPr>
                <p:nvPr/>
              </p:nvSpPr>
              <p:spPr bwMode="auto">
                <a:xfrm flipV="1">
                  <a:off x="1295" y="2305"/>
                  <a:ext cx="3" cy="4"/>
                </a:xfrm>
                <a:prstGeom prst="line">
                  <a:avLst/>
                </a:prstGeom>
                <a:noFill/>
                <a:ln w="3175">
                  <a:solidFill>
                    <a:srgbClr val="000000"/>
                  </a:solidFill>
                  <a:round/>
                  <a:headEnd/>
                  <a:tailEnd/>
                </a:ln>
              </p:spPr>
              <p:txBody>
                <a:bodyPr/>
                <a:lstStyle/>
                <a:p>
                  <a:endParaRPr lang="en-US"/>
                </a:p>
              </p:txBody>
            </p:sp>
            <p:sp>
              <p:nvSpPr>
                <p:cNvPr id="97997" name="Line 1347"/>
                <p:cNvSpPr>
                  <a:spLocks noChangeShapeType="1"/>
                </p:cNvSpPr>
                <p:nvPr/>
              </p:nvSpPr>
              <p:spPr bwMode="auto">
                <a:xfrm>
                  <a:off x="1298" y="2305"/>
                  <a:ext cx="2" cy="1"/>
                </a:xfrm>
                <a:prstGeom prst="line">
                  <a:avLst/>
                </a:prstGeom>
                <a:noFill/>
                <a:ln w="3175">
                  <a:solidFill>
                    <a:srgbClr val="000000"/>
                  </a:solidFill>
                  <a:round/>
                  <a:headEnd/>
                  <a:tailEnd/>
                </a:ln>
              </p:spPr>
              <p:txBody>
                <a:bodyPr/>
                <a:lstStyle/>
                <a:p>
                  <a:endParaRPr lang="en-US"/>
                </a:p>
              </p:txBody>
            </p:sp>
            <p:sp>
              <p:nvSpPr>
                <p:cNvPr id="97998" name="Line 1348"/>
                <p:cNvSpPr>
                  <a:spLocks noChangeShapeType="1"/>
                </p:cNvSpPr>
                <p:nvPr/>
              </p:nvSpPr>
              <p:spPr bwMode="auto">
                <a:xfrm>
                  <a:off x="1300" y="2305"/>
                  <a:ext cx="1" cy="1"/>
                </a:xfrm>
                <a:prstGeom prst="line">
                  <a:avLst/>
                </a:prstGeom>
                <a:noFill/>
                <a:ln w="3175">
                  <a:solidFill>
                    <a:srgbClr val="000000"/>
                  </a:solidFill>
                  <a:round/>
                  <a:headEnd/>
                  <a:tailEnd/>
                </a:ln>
              </p:spPr>
              <p:txBody>
                <a:bodyPr/>
                <a:lstStyle/>
                <a:p>
                  <a:endParaRPr lang="en-US"/>
                </a:p>
              </p:txBody>
            </p:sp>
            <p:sp>
              <p:nvSpPr>
                <p:cNvPr id="97999" name="Line 1349"/>
                <p:cNvSpPr>
                  <a:spLocks noChangeShapeType="1"/>
                </p:cNvSpPr>
                <p:nvPr/>
              </p:nvSpPr>
              <p:spPr bwMode="auto">
                <a:xfrm>
                  <a:off x="1301" y="2305"/>
                  <a:ext cx="2" cy="1"/>
                </a:xfrm>
                <a:prstGeom prst="line">
                  <a:avLst/>
                </a:prstGeom>
                <a:noFill/>
                <a:ln w="3175">
                  <a:solidFill>
                    <a:srgbClr val="000000"/>
                  </a:solidFill>
                  <a:round/>
                  <a:headEnd/>
                  <a:tailEnd/>
                </a:ln>
              </p:spPr>
              <p:txBody>
                <a:bodyPr/>
                <a:lstStyle/>
                <a:p>
                  <a:endParaRPr lang="en-US"/>
                </a:p>
              </p:txBody>
            </p:sp>
            <p:sp>
              <p:nvSpPr>
                <p:cNvPr id="98000" name="Line 1350"/>
                <p:cNvSpPr>
                  <a:spLocks noChangeShapeType="1"/>
                </p:cNvSpPr>
                <p:nvPr/>
              </p:nvSpPr>
              <p:spPr bwMode="auto">
                <a:xfrm flipV="1">
                  <a:off x="1303" y="2303"/>
                  <a:ext cx="1" cy="2"/>
                </a:xfrm>
                <a:prstGeom prst="line">
                  <a:avLst/>
                </a:prstGeom>
                <a:noFill/>
                <a:ln w="3175">
                  <a:solidFill>
                    <a:srgbClr val="000000"/>
                  </a:solidFill>
                  <a:round/>
                  <a:headEnd/>
                  <a:tailEnd/>
                </a:ln>
              </p:spPr>
              <p:txBody>
                <a:bodyPr/>
                <a:lstStyle/>
                <a:p>
                  <a:endParaRPr lang="en-US"/>
                </a:p>
              </p:txBody>
            </p:sp>
            <p:sp>
              <p:nvSpPr>
                <p:cNvPr id="98001" name="Line 1351"/>
                <p:cNvSpPr>
                  <a:spLocks noChangeShapeType="1"/>
                </p:cNvSpPr>
                <p:nvPr/>
              </p:nvSpPr>
              <p:spPr bwMode="auto">
                <a:xfrm flipV="1">
                  <a:off x="1304" y="2300"/>
                  <a:ext cx="2" cy="3"/>
                </a:xfrm>
                <a:prstGeom prst="line">
                  <a:avLst/>
                </a:prstGeom>
                <a:noFill/>
                <a:ln w="3175">
                  <a:solidFill>
                    <a:srgbClr val="000000"/>
                  </a:solidFill>
                  <a:round/>
                  <a:headEnd/>
                  <a:tailEnd/>
                </a:ln>
              </p:spPr>
              <p:txBody>
                <a:bodyPr/>
                <a:lstStyle/>
                <a:p>
                  <a:endParaRPr lang="en-US"/>
                </a:p>
              </p:txBody>
            </p:sp>
            <p:sp>
              <p:nvSpPr>
                <p:cNvPr id="98002" name="Line 1352"/>
                <p:cNvSpPr>
                  <a:spLocks noChangeShapeType="1"/>
                </p:cNvSpPr>
                <p:nvPr/>
              </p:nvSpPr>
              <p:spPr bwMode="auto">
                <a:xfrm>
                  <a:off x="1306" y="2300"/>
                  <a:ext cx="1" cy="2"/>
                </a:xfrm>
                <a:prstGeom prst="line">
                  <a:avLst/>
                </a:prstGeom>
                <a:noFill/>
                <a:ln w="3175">
                  <a:solidFill>
                    <a:srgbClr val="000000"/>
                  </a:solidFill>
                  <a:round/>
                  <a:headEnd/>
                  <a:tailEnd/>
                </a:ln>
              </p:spPr>
              <p:txBody>
                <a:bodyPr/>
                <a:lstStyle/>
                <a:p>
                  <a:endParaRPr lang="en-US"/>
                </a:p>
              </p:txBody>
            </p:sp>
            <p:sp>
              <p:nvSpPr>
                <p:cNvPr id="98003" name="Line 1353"/>
                <p:cNvSpPr>
                  <a:spLocks noChangeShapeType="1"/>
                </p:cNvSpPr>
                <p:nvPr/>
              </p:nvSpPr>
              <p:spPr bwMode="auto">
                <a:xfrm flipV="1">
                  <a:off x="1307" y="2298"/>
                  <a:ext cx="3" cy="2"/>
                </a:xfrm>
                <a:prstGeom prst="line">
                  <a:avLst/>
                </a:prstGeom>
                <a:noFill/>
                <a:ln w="3175">
                  <a:solidFill>
                    <a:srgbClr val="000000"/>
                  </a:solidFill>
                  <a:round/>
                  <a:headEnd/>
                  <a:tailEnd/>
                </a:ln>
              </p:spPr>
              <p:txBody>
                <a:bodyPr/>
                <a:lstStyle/>
                <a:p>
                  <a:endParaRPr lang="en-US"/>
                </a:p>
              </p:txBody>
            </p:sp>
            <p:sp>
              <p:nvSpPr>
                <p:cNvPr id="98004" name="Line 1354"/>
                <p:cNvSpPr>
                  <a:spLocks noChangeShapeType="1"/>
                </p:cNvSpPr>
                <p:nvPr/>
              </p:nvSpPr>
              <p:spPr bwMode="auto">
                <a:xfrm>
                  <a:off x="1310" y="2298"/>
                  <a:ext cx="2" cy="1"/>
                </a:xfrm>
                <a:prstGeom prst="line">
                  <a:avLst/>
                </a:prstGeom>
                <a:noFill/>
                <a:ln w="3175">
                  <a:solidFill>
                    <a:srgbClr val="000000"/>
                  </a:solidFill>
                  <a:round/>
                  <a:headEnd/>
                  <a:tailEnd/>
                </a:ln>
              </p:spPr>
              <p:txBody>
                <a:bodyPr/>
                <a:lstStyle/>
                <a:p>
                  <a:endParaRPr lang="en-US"/>
                </a:p>
              </p:txBody>
            </p:sp>
            <p:sp>
              <p:nvSpPr>
                <p:cNvPr id="98005" name="Line 1355"/>
                <p:cNvSpPr>
                  <a:spLocks noChangeShapeType="1"/>
                </p:cNvSpPr>
                <p:nvPr/>
              </p:nvSpPr>
              <p:spPr bwMode="auto">
                <a:xfrm>
                  <a:off x="1312" y="2298"/>
                  <a:ext cx="1" cy="2"/>
                </a:xfrm>
                <a:prstGeom prst="line">
                  <a:avLst/>
                </a:prstGeom>
                <a:noFill/>
                <a:ln w="3175">
                  <a:solidFill>
                    <a:srgbClr val="000000"/>
                  </a:solidFill>
                  <a:round/>
                  <a:headEnd/>
                  <a:tailEnd/>
                </a:ln>
              </p:spPr>
              <p:txBody>
                <a:bodyPr/>
                <a:lstStyle/>
                <a:p>
                  <a:endParaRPr lang="en-US"/>
                </a:p>
              </p:txBody>
            </p:sp>
            <p:sp>
              <p:nvSpPr>
                <p:cNvPr id="98006" name="Line 1356"/>
                <p:cNvSpPr>
                  <a:spLocks noChangeShapeType="1"/>
                </p:cNvSpPr>
                <p:nvPr/>
              </p:nvSpPr>
              <p:spPr bwMode="auto">
                <a:xfrm flipV="1">
                  <a:off x="1313" y="2296"/>
                  <a:ext cx="2" cy="4"/>
                </a:xfrm>
                <a:prstGeom prst="line">
                  <a:avLst/>
                </a:prstGeom>
                <a:noFill/>
                <a:ln w="3175">
                  <a:solidFill>
                    <a:srgbClr val="000000"/>
                  </a:solidFill>
                  <a:round/>
                  <a:headEnd/>
                  <a:tailEnd/>
                </a:ln>
              </p:spPr>
              <p:txBody>
                <a:bodyPr/>
                <a:lstStyle/>
                <a:p>
                  <a:endParaRPr lang="en-US"/>
                </a:p>
              </p:txBody>
            </p:sp>
            <p:sp>
              <p:nvSpPr>
                <p:cNvPr id="98007" name="Line 1357"/>
                <p:cNvSpPr>
                  <a:spLocks noChangeShapeType="1"/>
                </p:cNvSpPr>
                <p:nvPr/>
              </p:nvSpPr>
              <p:spPr bwMode="auto">
                <a:xfrm>
                  <a:off x="1315" y="2296"/>
                  <a:ext cx="1" cy="2"/>
                </a:xfrm>
                <a:prstGeom prst="line">
                  <a:avLst/>
                </a:prstGeom>
                <a:noFill/>
                <a:ln w="3175">
                  <a:solidFill>
                    <a:srgbClr val="000000"/>
                  </a:solidFill>
                  <a:round/>
                  <a:headEnd/>
                  <a:tailEnd/>
                </a:ln>
              </p:spPr>
              <p:txBody>
                <a:bodyPr/>
                <a:lstStyle/>
                <a:p>
                  <a:endParaRPr lang="en-US"/>
                </a:p>
              </p:txBody>
            </p:sp>
            <p:sp>
              <p:nvSpPr>
                <p:cNvPr id="98008" name="Line 1358"/>
                <p:cNvSpPr>
                  <a:spLocks noChangeShapeType="1"/>
                </p:cNvSpPr>
                <p:nvPr/>
              </p:nvSpPr>
              <p:spPr bwMode="auto">
                <a:xfrm flipV="1">
                  <a:off x="1316" y="2292"/>
                  <a:ext cx="2" cy="6"/>
                </a:xfrm>
                <a:prstGeom prst="line">
                  <a:avLst/>
                </a:prstGeom>
                <a:noFill/>
                <a:ln w="3175">
                  <a:solidFill>
                    <a:srgbClr val="000000"/>
                  </a:solidFill>
                  <a:round/>
                  <a:headEnd/>
                  <a:tailEnd/>
                </a:ln>
              </p:spPr>
              <p:txBody>
                <a:bodyPr/>
                <a:lstStyle/>
                <a:p>
                  <a:endParaRPr lang="en-US"/>
                </a:p>
              </p:txBody>
            </p:sp>
            <p:sp>
              <p:nvSpPr>
                <p:cNvPr id="98009" name="Line 1359"/>
                <p:cNvSpPr>
                  <a:spLocks noChangeShapeType="1"/>
                </p:cNvSpPr>
                <p:nvPr/>
              </p:nvSpPr>
              <p:spPr bwMode="auto">
                <a:xfrm>
                  <a:off x="1318" y="2292"/>
                  <a:ext cx="3" cy="4"/>
                </a:xfrm>
                <a:prstGeom prst="line">
                  <a:avLst/>
                </a:prstGeom>
                <a:noFill/>
                <a:ln w="3175">
                  <a:solidFill>
                    <a:srgbClr val="000000"/>
                  </a:solidFill>
                  <a:round/>
                  <a:headEnd/>
                  <a:tailEnd/>
                </a:ln>
              </p:spPr>
              <p:txBody>
                <a:bodyPr/>
                <a:lstStyle/>
                <a:p>
                  <a:endParaRPr lang="en-US"/>
                </a:p>
              </p:txBody>
            </p:sp>
            <p:sp>
              <p:nvSpPr>
                <p:cNvPr id="98010" name="Line 1360"/>
                <p:cNvSpPr>
                  <a:spLocks noChangeShapeType="1"/>
                </p:cNvSpPr>
                <p:nvPr/>
              </p:nvSpPr>
              <p:spPr bwMode="auto">
                <a:xfrm>
                  <a:off x="1321" y="2296"/>
                  <a:ext cx="1" cy="2"/>
                </a:xfrm>
                <a:prstGeom prst="line">
                  <a:avLst/>
                </a:prstGeom>
                <a:noFill/>
                <a:ln w="3175">
                  <a:solidFill>
                    <a:srgbClr val="000000"/>
                  </a:solidFill>
                  <a:round/>
                  <a:headEnd/>
                  <a:tailEnd/>
                </a:ln>
              </p:spPr>
              <p:txBody>
                <a:bodyPr/>
                <a:lstStyle/>
                <a:p>
                  <a:endParaRPr lang="en-US"/>
                </a:p>
              </p:txBody>
            </p:sp>
            <p:sp>
              <p:nvSpPr>
                <p:cNvPr id="98011" name="Line 1361"/>
                <p:cNvSpPr>
                  <a:spLocks noChangeShapeType="1"/>
                </p:cNvSpPr>
                <p:nvPr/>
              </p:nvSpPr>
              <p:spPr bwMode="auto">
                <a:xfrm flipV="1">
                  <a:off x="1322" y="2290"/>
                  <a:ext cx="2" cy="8"/>
                </a:xfrm>
                <a:prstGeom prst="line">
                  <a:avLst/>
                </a:prstGeom>
                <a:noFill/>
                <a:ln w="3175">
                  <a:solidFill>
                    <a:srgbClr val="000000"/>
                  </a:solidFill>
                  <a:round/>
                  <a:headEnd/>
                  <a:tailEnd/>
                </a:ln>
              </p:spPr>
              <p:txBody>
                <a:bodyPr/>
                <a:lstStyle/>
                <a:p>
                  <a:endParaRPr lang="en-US"/>
                </a:p>
              </p:txBody>
            </p:sp>
            <p:sp>
              <p:nvSpPr>
                <p:cNvPr id="98012" name="Line 1362"/>
                <p:cNvSpPr>
                  <a:spLocks noChangeShapeType="1"/>
                </p:cNvSpPr>
                <p:nvPr/>
              </p:nvSpPr>
              <p:spPr bwMode="auto">
                <a:xfrm>
                  <a:off x="1324" y="2290"/>
                  <a:ext cx="1" cy="1"/>
                </a:xfrm>
                <a:prstGeom prst="line">
                  <a:avLst/>
                </a:prstGeom>
                <a:noFill/>
                <a:ln w="3175">
                  <a:solidFill>
                    <a:srgbClr val="000000"/>
                  </a:solidFill>
                  <a:round/>
                  <a:headEnd/>
                  <a:tailEnd/>
                </a:ln>
              </p:spPr>
              <p:txBody>
                <a:bodyPr/>
                <a:lstStyle/>
                <a:p>
                  <a:endParaRPr lang="en-US"/>
                </a:p>
              </p:txBody>
            </p:sp>
            <p:sp>
              <p:nvSpPr>
                <p:cNvPr id="98013" name="Line 1363"/>
                <p:cNvSpPr>
                  <a:spLocks noChangeShapeType="1"/>
                </p:cNvSpPr>
                <p:nvPr/>
              </p:nvSpPr>
              <p:spPr bwMode="auto">
                <a:xfrm flipV="1">
                  <a:off x="1325" y="2287"/>
                  <a:ext cx="2" cy="3"/>
                </a:xfrm>
                <a:prstGeom prst="line">
                  <a:avLst/>
                </a:prstGeom>
                <a:noFill/>
                <a:ln w="3175">
                  <a:solidFill>
                    <a:srgbClr val="000000"/>
                  </a:solidFill>
                  <a:round/>
                  <a:headEnd/>
                  <a:tailEnd/>
                </a:ln>
              </p:spPr>
              <p:txBody>
                <a:bodyPr/>
                <a:lstStyle/>
                <a:p>
                  <a:endParaRPr lang="en-US"/>
                </a:p>
              </p:txBody>
            </p:sp>
            <p:sp>
              <p:nvSpPr>
                <p:cNvPr id="98014" name="Line 1364"/>
                <p:cNvSpPr>
                  <a:spLocks noChangeShapeType="1"/>
                </p:cNvSpPr>
                <p:nvPr/>
              </p:nvSpPr>
              <p:spPr bwMode="auto">
                <a:xfrm flipV="1">
                  <a:off x="1327" y="2285"/>
                  <a:ext cx="1" cy="2"/>
                </a:xfrm>
                <a:prstGeom prst="line">
                  <a:avLst/>
                </a:prstGeom>
                <a:noFill/>
                <a:ln w="3175">
                  <a:solidFill>
                    <a:srgbClr val="000000"/>
                  </a:solidFill>
                  <a:round/>
                  <a:headEnd/>
                  <a:tailEnd/>
                </a:ln>
              </p:spPr>
              <p:txBody>
                <a:bodyPr/>
                <a:lstStyle/>
                <a:p>
                  <a:endParaRPr lang="en-US"/>
                </a:p>
              </p:txBody>
            </p:sp>
            <p:sp>
              <p:nvSpPr>
                <p:cNvPr id="98015" name="Line 1365"/>
                <p:cNvSpPr>
                  <a:spLocks noChangeShapeType="1"/>
                </p:cNvSpPr>
                <p:nvPr/>
              </p:nvSpPr>
              <p:spPr bwMode="auto">
                <a:xfrm>
                  <a:off x="1328" y="2285"/>
                  <a:ext cx="2" cy="2"/>
                </a:xfrm>
                <a:prstGeom prst="line">
                  <a:avLst/>
                </a:prstGeom>
                <a:noFill/>
                <a:ln w="3175">
                  <a:solidFill>
                    <a:srgbClr val="000000"/>
                  </a:solidFill>
                  <a:round/>
                  <a:headEnd/>
                  <a:tailEnd/>
                </a:ln>
              </p:spPr>
              <p:txBody>
                <a:bodyPr/>
                <a:lstStyle/>
                <a:p>
                  <a:endParaRPr lang="en-US"/>
                </a:p>
              </p:txBody>
            </p:sp>
            <p:sp>
              <p:nvSpPr>
                <p:cNvPr id="98016" name="Line 1366"/>
                <p:cNvSpPr>
                  <a:spLocks noChangeShapeType="1"/>
                </p:cNvSpPr>
                <p:nvPr/>
              </p:nvSpPr>
              <p:spPr bwMode="auto">
                <a:xfrm>
                  <a:off x="1330" y="2287"/>
                  <a:ext cx="3" cy="2"/>
                </a:xfrm>
                <a:prstGeom prst="line">
                  <a:avLst/>
                </a:prstGeom>
                <a:noFill/>
                <a:ln w="3175">
                  <a:solidFill>
                    <a:srgbClr val="000000"/>
                  </a:solidFill>
                  <a:round/>
                  <a:headEnd/>
                  <a:tailEnd/>
                </a:ln>
              </p:spPr>
              <p:txBody>
                <a:bodyPr/>
                <a:lstStyle/>
                <a:p>
                  <a:endParaRPr lang="en-US"/>
                </a:p>
              </p:txBody>
            </p:sp>
            <p:sp>
              <p:nvSpPr>
                <p:cNvPr id="98017" name="Line 1367"/>
                <p:cNvSpPr>
                  <a:spLocks noChangeShapeType="1"/>
                </p:cNvSpPr>
                <p:nvPr/>
              </p:nvSpPr>
              <p:spPr bwMode="auto">
                <a:xfrm flipV="1">
                  <a:off x="1333" y="2285"/>
                  <a:ext cx="1" cy="2"/>
                </a:xfrm>
                <a:prstGeom prst="line">
                  <a:avLst/>
                </a:prstGeom>
                <a:noFill/>
                <a:ln w="3175">
                  <a:solidFill>
                    <a:srgbClr val="000000"/>
                  </a:solidFill>
                  <a:round/>
                  <a:headEnd/>
                  <a:tailEnd/>
                </a:ln>
              </p:spPr>
              <p:txBody>
                <a:bodyPr/>
                <a:lstStyle/>
                <a:p>
                  <a:endParaRPr lang="en-US"/>
                </a:p>
              </p:txBody>
            </p:sp>
            <p:sp>
              <p:nvSpPr>
                <p:cNvPr id="98018" name="Line 1368"/>
                <p:cNvSpPr>
                  <a:spLocks noChangeShapeType="1"/>
                </p:cNvSpPr>
                <p:nvPr/>
              </p:nvSpPr>
              <p:spPr bwMode="auto">
                <a:xfrm>
                  <a:off x="1334" y="2285"/>
                  <a:ext cx="2" cy="5"/>
                </a:xfrm>
                <a:prstGeom prst="line">
                  <a:avLst/>
                </a:prstGeom>
                <a:noFill/>
                <a:ln w="3175">
                  <a:solidFill>
                    <a:srgbClr val="000000"/>
                  </a:solidFill>
                  <a:round/>
                  <a:headEnd/>
                  <a:tailEnd/>
                </a:ln>
              </p:spPr>
              <p:txBody>
                <a:bodyPr/>
                <a:lstStyle/>
                <a:p>
                  <a:endParaRPr lang="en-US"/>
                </a:p>
              </p:txBody>
            </p:sp>
            <p:sp>
              <p:nvSpPr>
                <p:cNvPr id="98019" name="Line 1369"/>
                <p:cNvSpPr>
                  <a:spLocks noChangeShapeType="1"/>
                </p:cNvSpPr>
                <p:nvPr/>
              </p:nvSpPr>
              <p:spPr bwMode="auto">
                <a:xfrm flipV="1">
                  <a:off x="1336" y="2287"/>
                  <a:ext cx="1" cy="3"/>
                </a:xfrm>
                <a:prstGeom prst="line">
                  <a:avLst/>
                </a:prstGeom>
                <a:noFill/>
                <a:ln w="3175">
                  <a:solidFill>
                    <a:srgbClr val="000000"/>
                  </a:solidFill>
                  <a:round/>
                  <a:headEnd/>
                  <a:tailEnd/>
                </a:ln>
              </p:spPr>
              <p:txBody>
                <a:bodyPr/>
                <a:lstStyle/>
                <a:p>
                  <a:endParaRPr lang="en-US"/>
                </a:p>
              </p:txBody>
            </p:sp>
            <p:sp>
              <p:nvSpPr>
                <p:cNvPr id="98020" name="Line 1370"/>
                <p:cNvSpPr>
                  <a:spLocks noChangeShapeType="1"/>
                </p:cNvSpPr>
                <p:nvPr/>
              </p:nvSpPr>
              <p:spPr bwMode="auto">
                <a:xfrm flipV="1">
                  <a:off x="1337" y="2277"/>
                  <a:ext cx="2" cy="10"/>
                </a:xfrm>
                <a:prstGeom prst="line">
                  <a:avLst/>
                </a:prstGeom>
                <a:noFill/>
                <a:ln w="3175">
                  <a:solidFill>
                    <a:srgbClr val="000000"/>
                  </a:solidFill>
                  <a:round/>
                  <a:headEnd/>
                  <a:tailEnd/>
                </a:ln>
              </p:spPr>
              <p:txBody>
                <a:bodyPr/>
                <a:lstStyle/>
                <a:p>
                  <a:endParaRPr lang="en-US"/>
                </a:p>
              </p:txBody>
            </p:sp>
            <p:sp>
              <p:nvSpPr>
                <p:cNvPr id="98021" name="Line 1371"/>
                <p:cNvSpPr>
                  <a:spLocks noChangeShapeType="1"/>
                </p:cNvSpPr>
                <p:nvPr/>
              </p:nvSpPr>
              <p:spPr bwMode="auto">
                <a:xfrm>
                  <a:off x="1339" y="2277"/>
                  <a:ext cx="1" cy="2"/>
                </a:xfrm>
                <a:prstGeom prst="line">
                  <a:avLst/>
                </a:prstGeom>
                <a:noFill/>
                <a:ln w="3175">
                  <a:solidFill>
                    <a:srgbClr val="000000"/>
                  </a:solidFill>
                  <a:round/>
                  <a:headEnd/>
                  <a:tailEnd/>
                </a:ln>
              </p:spPr>
              <p:txBody>
                <a:bodyPr/>
                <a:lstStyle/>
                <a:p>
                  <a:endParaRPr lang="en-US"/>
                </a:p>
              </p:txBody>
            </p:sp>
            <p:sp>
              <p:nvSpPr>
                <p:cNvPr id="98022" name="Line 1372"/>
                <p:cNvSpPr>
                  <a:spLocks noChangeShapeType="1"/>
                </p:cNvSpPr>
                <p:nvPr/>
              </p:nvSpPr>
              <p:spPr bwMode="auto">
                <a:xfrm>
                  <a:off x="1340" y="2279"/>
                  <a:ext cx="2" cy="1"/>
                </a:xfrm>
                <a:prstGeom prst="line">
                  <a:avLst/>
                </a:prstGeom>
                <a:noFill/>
                <a:ln w="3175">
                  <a:solidFill>
                    <a:srgbClr val="000000"/>
                  </a:solidFill>
                  <a:round/>
                  <a:headEnd/>
                  <a:tailEnd/>
                </a:ln>
              </p:spPr>
              <p:txBody>
                <a:bodyPr/>
                <a:lstStyle/>
                <a:p>
                  <a:endParaRPr lang="en-US"/>
                </a:p>
              </p:txBody>
            </p:sp>
            <p:sp>
              <p:nvSpPr>
                <p:cNvPr id="98023" name="Line 1373"/>
                <p:cNvSpPr>
                  <a:spLocks noChangeShapeType="1"/>
                </p:cNvSpPr>
                <p:nvPr/>
              </p:nvSpPr>
              <p:spPr bwMode="auto">
                <a:xfrm flipV="1">
                  <a:off x="1342" y="2274"/>
                  <a:ext cx="3" cy="5"/>
                </a:xfrm>
                <a:prstGeom prst="line">
                  <a:avLst/>
                </a:prstGeom>
                <a:noFill/>
                <a:ln w="3175">
                  <a:solidFill>
                    <a:srgbClr val="000000"/>
                  </a:solidFill>
                  <a:round/>
                  <a:headEnd/>
                  <a:tailEnd/>
                </a:ln>
              </p:spPr>
              <p:txBody>
                <a:bodyPr/>
                <a:lstStyle/>
                <a:p>
                  <a:endParaRPr lang="en-US"/>
                </a:p>
              </p:txBody>
            </p:sp>
            <p:sp>
              <p:nvSpPr>
                <p:cNvPr id="98024" name="Line 1374"/>
                <p:cNvSpPr>
                  <a:spLocks noChangeShapeType="1"/>
                </p:cNvSpPr>
                <p:nvPr/>
              </p:nvSpPr>
              <p:spPr bwMode="auto">
                <a:xfrm flipV="1">
                  <a:off x="1345" y="2266"/>
                  <a:ext cx="1" cy="8"/>
                </a:xfrm>
                <a:prstGeom prst="line">
                  <a:avLst/>
                </a:prstGeom>
                <a:noFill/>
                <a:ln w="3175">
                  <a:solidFill>
                    <a:srgbClr val="000000"/>
                  </a:solidFill>
                  <a:round/>
                  <a:headEnd/>
                  <a:tailEnd/>
                </a:ln>
              </p:spPr>
              <p:txBody>
                <a:bodyPr/>
                <a:lstStyle/>
                <a:p>
                  <a:endParaRPr lang="en-US"/>
                </a:p>
              </p:txBody>
            </p:sp>
          </p:grpSp>
          <p:grpSp>
            <p:nvGrpSpPr>
              <p:cNvPr id="97299" name="Group 1375"/>
              <p:cNvGrpSpPr>
                <a:grpSpLocks/>
              </p:cNvGrpSpPr>
              <p:nvPr/>
            </p:nvGrpSpPr>
            <p:grpSpPr bwMode="auto">
              <a:xfrm>
                <a:off x="975" y="1640"/>
                <a:ext cx="462" cy="798"/>
                <a:chOff x="975" y="1640"/>
                <a:chExt cx="462" cy="798"/>
              </a:xfrm>
            </p:grpSpPr>
            <p:sp>
              <p:nvSpPr>
                <p:cNvPr id="97626" name="Line 1376"/>
                <p:cNvSpPr>
                  <a:spLocks noChangeShapeType="1"/>
                </p:cNvSpPr>
                <p:nvPr/>
              </p:nvSpPr>
              <p:spPr bwMode="auto">
                <a:xfrm flipV="1">
                  <a:off x="1346" y="2258"/>
                  <a:ext cx="2" cy="8"/>
                </a:xfrm>
                <a:prstGeom prst="line">
                  <a:avLst/>
                </a:prstGeom>
                <a:noFill/>
                <a:ln w="3175">
                  <a:solidFill>
                    <a:srgbClr val="000000"/>
                  </a:solidFill>
                  <a:round/>
                  <a:headEnd/>
                  <a:tailEnd/>
                </a:ln>
              </p:spPr>
              <p:txBody>
                <a:bodyPr/>
                <a:lstStyle/>
                <a:p>
                  <a:endParaRPr lang="en-US"/>
                </a:p>
              </p:txBody>
            </p:sp>
            <p:sp>
              <p:nvSpPr>
                <p:cNvPr id="97627" name="Line 1377"/>
                <p:cNvSpPr>
                  <a:spLocks noChangeShapeType="1"/>
                </p:cNvSpPr>
                <p:nvPr/>
              </p:nvSpPr>
              <p:spPr bwMode="auto">
                <a:xfrm flipV="1">
                  <a:off x="1348" y="2252"/>
                  <a:ext cx="1" cy="6"/>
                </a:xfrm>
                <a:prstGeom prst="line">
                  <a:avLst/>
                </a:prstGeom>
                <a:noFill/>
                <a:ln w="3175">
                  <a:solidFill>
                    <a:srgbClr val="000000"/>
                  </a:solidFill>
                  <a:round/>
                  <a:headEnd/>
                  <a:tailEnd/>
                </a:ln>
              </p:spPr>
              <p:txBody>
                <a:bodyPr/>
                <a:lstStyle/>
                <a:p>
                  <a:endParaRPr lang="en-US"/>
                </a:p>
              </p:txBody>
            </p:sp>
            <p:sp>
              <p:nvSpPr>
                <p:cNvPr id="97628" name="Line 1378"/>
                <p:cNvSpPr>
                  <a:spLocks noChangeShapeType="1"/>
                </p:cNvSpPr>
                <p:nvPr/>
              </p:nvSpPr>
              <p:spPr bwMode="auto">
                <a:xfrm>
                  <a:off x="1349" y="2252"/>
                  <a:ext cx="2" cy="4"/>
                </a:xfrm>
                <a:prstGeom prst="line">
                  <a:avLst/>
                </a:prstGeom>
                <a:noFill/>
                <a:ln w="3175">
                  <a:solidFill>
                    <a:srgbClr val="000000"/>
                  </a:solidFill>
                  <a:round/>
                  <a:headEnd/>
                  <a:tailEnd/>
                </a:ln>
              </p:spPr>
              <p:txBody>
                <a:bodyPr/>
                <a:lstStyle/>
                <a:p>
                  <a:endParaRPr lang="en-US"/>
                </a:p>
              </p:txBody>
            </p:sp>
            <p:sp>
              <p:nvSpPr>
                <p:cNvPr id="97629" name="Line 1379"/>
                <p:cNvSpPr>
                  <a:spLocks noChangeShapeType="1"/>
                </p:cNvSpPr>
                <p:nvPr/>
              </p:nvSpPr>
              <p:spPr bwMode="auto">
                <a:xfrm flipV="1">
                  <a:off x="1351" y="2248"/>
                  <a:ext cx="1" cy="8"/>
                </a:xfrm>
                <a:prstGeom prst="line">
                  <a:avLst/>
                </a:prstGeom>
                <a:noFill/>
                <a:ln w="3175">
                  <a:solidFill>
                    <a:srgbClr val="000000"/>
                  </a:solidFill>
                  <a:round/>
                  <a:headEnd/>
                  <a:tailEnd/>
                </a:ln>
              </p:spPr>
              <p:txBody>
                <a:bodyPr/>
                <a:lstStyle/>
                <a:p>
                  <a:endParaRPr lang="en-US"/>
                </a:p>
              </p:txBody>
            </p:sp>
            <p:sp>
              <p:nvSpPr>
                <p:cNvPr id="97630" name="Line 1380"/>
                <p:cNvSpPr>
                  <a:spLocks noChangeShapeType="1"/>
                </p:cNvSpPr>
                <p:nvPr/>
              </p:nvSpPr>
              <p:spPr bwMode="auto">
                <a:xfrm flipV="1">
                  <a:off x="1352" y="2243"/>
                  <a:ext cx="3" cy="5"/>
                </a:xfrm>
                <a:prstGeom prst="line">
                  <a:avLst/>
                </a:prstGeom>
                <a:noFill/>
                <a:ln w="3175">
                  <a:solidFill>
                    <a:srgbClr val="000000"/>
                  </a:solidFill>
                  <a:round/>
                  <a:headEnd/>
                  <a:tailEnd/>
                </a:ln>
              </p:spPr>
              <p:txBody>
                <a:bodyPr/>
                <a:lstStyle/>
                <a:p>
                  <a:endParaRPr lang="en-US"/>
                </a:p>
              </p:txBody>
            </p:sp>
            <p:sp>
              <p:nvSpPr>
                <p:cNvPr id="97631" name="Line 1381"/>
                <p:cNvSpPr>
                  <a:spLocks noChangeShapeType="1"/>
                </p:cNvSpPr>
                <p:nvPr/>
              </p:nvSpPr>
              <p:spPr bwMode="auto">
                <a:xfrm flipV="1">
                  <a:off x="1355" y="2229"/>
                  <a:ext cx="2" cy="14"/>
                </a:xfrm>
                <a:prstGeom prst="line">
                  <a:avLst/>
                </a:prstGeom>
                <a:noFill/>
                <a:ln w="3175">
                  <a:solidFill>
                    <a:srgbClr val="000000"/>
                  </a:solidFill>
                  <a:round/>
                  <a:headEnd/>
                  <a:tailEnd/>
                </a:ln>
              </p:spPr>
              <p:txBody>
                <a:bodyPr/>
                <a:lstStyle/>
                <a:p>
                  <a:endParaRPr lang="en-US"/>
                </a:p>
              </p:txBody>
            </p:sp>
            <p:sp>
              <p:nvSpPr>
                <p:cNvPr id="97632" name="Line 1382"/>
                <p:cNvSpPr>
                  <a:spLocks noChangeShapeType="1"/>
                </p:cNvSpPr>
                <p:nvPr/>
              </p:nvSpPr>
              <p:spPr bwMode="auto">
                <a:xfrm flipV="1">
                  <a:off x="1357" y="2215"/>
                  <a:ext cx="1" cy="14"/>
                </a:xfrm>
                <a:prstGeom prst="line">
                  <a:avLst/>
                </a:prstGeom>
                <a:noFill/>
                <a:ln w="3175">
                  <a:solidFill>
                    <a:srgbClr val="000000"/>
                  </a:solidFill>
                  <a:round/>
                  <a:headEnd/>
                  <a:tailEnd/>
                </a:ln>
              </p:spPr>
              <p:txBody>
                <a:bodyPr/>
                <a:lstStyle/>
                <a:p>
                  <a:endParaRPr lang="en-US"/>
                </a:p>
              </p:txBody>
            </p:sp>
            <p:sp>
              <p:nvSpPr>
                <p:cNvPr id="97633" name="Line 1383"/>
                <p:cNvSpPr>
                  <a:spLocks noChangeShapeType="1"/>
                </p:cNvSpPr>
                <p:nvPr/>
              </p:nvSpPr>
              <p:spPr bwMode="auto">
                <a:xfrm>
                  <a:off x="1358" y="2215"/>
                  <a:ext cx="2" cy="2"/>
                </a:xfrm>
                <a:prstGeom prst="line">
                  <a:avLst/>
                </a:prstGeom>
                <a:noFill/>
                <a:ln w="3175">
                  <a:solidFill>
                    <a:srgbClr val="000000"/>
                  </a:solidFill>
                  <a:round/>
                  <a:headEnd/>
                  <a:tailEnd/>
                </a:ln>
              </p:spPr>
              <p:txBody>
                <a:bodyPr/>
                <a:lstStyle/>
                <a:p>
                  <a:endParaRPr lang="en-US"/>
                </a:p>
              </p:txBody>
            </p:sp>
            <p:sp>
              <p:nvSpPr>
                <p:cNvPr id="97634" name="Line 1384"/>
                <p:cNvSpPr>
                  <a:spLocks noChangeShapeType="1"/>
                </p:cNvSpPr>
                <p:nvPr/>
              </p:nvSpPr>
              <p:spPr bwMode="auto">
                <a:xfrm flipV="1">
                  <a:off x="1360" y="2206"/>
                  <a:ext cx="1" cy="9"/>
                </a:xfrm>
                <a:prstGeom prst="line">
                  <a:avLst/>
                </a:prstGeom>
                <a:noFill/>
                <a:ln w="3175">
                  <a:solidFill>
                    <a:srgbClr val="000000"/>
                  </a:solidFill>
                  <a:round/>
                  <a:headEnd/>
                  <a:tailEnd/>
                </a:ln>
              </p:spPr>
              <p:txBody>
                <a:bodyPr/>
                <a:lstStyle/>
                <a:p>
                  <a:endParaRPr lang="en-US"/>
                </a:p>
              </p:txBody>
            </p:sp>
            <p:sp>
              <p:nvSpPr>
                <p:cNvPr id="97635" name="Line 1385"/>
                <p:cNvSpPr>
                  <a:spLocks noChangeShapeType="1"/>
                </p:cNvSpPr>
                <p:nvPr/>
              </p:nvSpPr>
              <p:spPr bwMode="auto">
                <a:xfrm flipV="1">
                  <a:off x="1361" y="2174"/>
                  <a:ext cx="2" cy="32"/>
                </a:xfrm>
                <a:prstGeom prst="line">
                  <a:avLst/>
                </a:prstGeom>
                <a:noFill/>
                <a:ln w="3175">
                  <a:solidFill>
                    <a:srgbClr val="000000"/>
                  </a:solidFill>
                  <a:round/>
                  <a:headEnd/>
                  <a:tailEnd/>
                </a:ln>
              </p:spPr>
              <p:txBody>
                <a:bodyPr/>
                <a:lstStyle/>
                <a:p>
                  <a:endParaRPr lang="en-US"/>
                </a:p>
              </p:txBody>
            </p:sp>
            <p:sp>
              <p:nvSpPr>
                <p:cNvPr id="97636" name="Line 1386"/>
                <p:cNvSpPr>
                  <a:spLocks noChangeShapeType="1"/>
                </p:cNvSpPr>
                <p:nvPr/>
              </p:nvSpPr>
              <p:spPr bwMode="auto">
                <a:xfrm flipV="1">
                  <a:off x="1363" y="2169"/>
                  <a:ext cx="2" cy="5"/>
                </a:xfrm>
                <a:prstGeom prst="line">
                  <a:avLst/>
                </a:prstGeom>
                <a:noFill/>
                <a:ln w="3175">
                  <a:solidFill>
                    <a:srgbClr val="000000"/>
                  </a:solidFill>
                  <a:round/>
                  <a:headEnd/>
                  <a:tailEnd/>
                </a:ln>
              </p:spPr>
              <p:txBody>
                <a:bodyPr/>
                <a:lstStyle/>
                <a:p>
                  <a:endParaRPr lang="en-US"/>
                </a:p>
              </p:txBody>
            </p:sp>
            <p:sp>
              <p:nvSpPr>
                <p:cNvPr id="97637" name="Line 1387"/>
                <p:cNvSpPr>
                  <a:spLocks noChangeShapeType="1"/>
                </p:cNvSpPr>
                <p:nvPr/>
              </p:nvSpPr>
              <p:spPr bwMode="auto">
                <a:xfrm flipV="1">
                  <a:off x="1365" y="2161"/>
                  <a:ext cx="3" cy="8"/>
                </a:xfrm>
                <a:prstGeom prst="line">
                  <a:avLst/>
                </a:prstGeom>
                <a:noFill/>
                <a:ln w="3175">
                  <a:solidFill>
                    <a:srgbClr val="000000"/>
                  </a:solidFill>
                  <a:round/>
                  <a:headEnd/>
                  <a:tailEnd/>
                </a:ln>
              </p:spPr>
              <p:txBody>
                <a:bodyPr/>
                <a:lstStyle/>
                <a:p>
                  <a:endParaRPr lang="en-US"/>
                </a:p>
              </p:txBody>
            </p:sp>
            <p:sp>
              <p:nvSpPr>
                <p:cNvPr id="97638" name="Line 1388"/>
                <p:cNvSpPr>
                  <a:spLocks noChangeShapeType="1"/>
                </p:cNvSpPr>
                <p:nvPr/>
              </p:nvSpPr>
              <p:spPr bwMode="auto">
                <a:xfrm flipV="1">
                  <a:off x="1368" y="2137"/>
                  <a:ext cx="1" cy="24"/>
                </a:xfrm>
                <a:prstGeom prst="line">
                  <a:avLst/>
                </a:prstGeom>
                <a:noFill/>
                <a:ln w="3175">
                  <a:solidFill>
                    <a:srgbClr val="000000"/>
                  </a:solidFill>
                  <a:round/>
                  <a:headEnd/>
                  <a:tailEnd/>
                </a:ln>
              </p:spPr>
              <p:txBody>
                <a:bodyPr/>
                <a:lstStyle/>
                <a:p>
                  <a:endParaRPr lang="en-US"/>
                </a:p>
              </p:txBody>
            </p:sp>
            <p:sp>
              <p:nvSpPr>
                <p:cNvPr id="97639" name="Line 1389"/>
                <p:cNvSpPr>
                  <a:spLocks noChangeShapeType="1"/>
                </p:cNvSpPr>
                <p:nvPr/>
              </p:nvSpPr>
              <p:spPr bwMode="auto">
                <a:xfrm flipV="1">
                  <a:off x="1369" y="2130"/>
                  <a:ext cx="2" cy="7"/>
                </a:xfrm>
                <a:prstGeom prst="line">
                  <a:avLst/>
                </a:prstGeom>
                <a:noFill/>
                <a:ln w="3175">
                  <a:solidFill>
                    <a:srgbClr val="000000"/>
                  </a:solidFill>
                  <a:round/>
                  <a:headEnd/>
                  <a:tailEnd/>
                </a:ln>
              </p:spPr>
              <p:txBody>
                <a:bodyPr/>
                <a:lstStyle/>
                <a:p>
                  <a:endParaRPr lang="en-US"/>
                </a:p>
              </p:txBody>
            </p:sp>
            <p:sp>
              <p:nvSpPr>
                <p:cNvPr id="97640" name="Line 1390"/>
                <p:cNvSpPr>
                  <a:spLocks noChangeShapeType="1"/>
                </p:cNvSpPr>
                <p:nvPr/>
              </p:nvSpPr>
              <p:spPr bwMode="auto">
                <a:xfrm flipV="1">
                  <a:off x="1371" y="2108"/>
                  <a:ext cx="1" cy="22"/>
                </a:xfrm>
                <a:prstGeom prst="line">
                  <a:avLst/>
                </a:prstGeom>
                <a:noFill/>
                <a:ln w="3175">
                  <a:solidFill>
                    <a:srgbClr val="000000"/>
                  </a:solidFill>
                  <a:round/>
                  <a:headEnd/>
                  <a:tailEnd/>
                </a:ln>
              </p:spPr>
              <p:txBody>
                <a:bodyPr/>
                <a:lstStyle/>
                <a:p>
                  <a:endParaRPr lang="en-US"/>
                </a:p>
              </p:txBody>
            </p:sp>
            <p:sp>
              <p:nvSpPr>
                <p:cNvPr id="97641" name="Line 1391"/>
                <p:cNvSpPr>
                  <a:spLocks noChangeShapeType="1"/>
                </p:cNvSpPr>
                <p:nvPr/>
              </p:nvSpPr>
              <p:spPr bwMode="auto">
                <a:xfrm flipV="1">
                  <a:off x="1372" y="2092"/>
                  <a:ext cx="2" cy="16"/>
                </a:xfrm>
                <a:prstGeom prst="line">
                  <a:avLst/>
                </a:prstGeom>
                <a:noFill/>
                <a:ln w="3175">
                  <a:solidFill>
                    <a:srgbClr val="000000"/>
                  </a:solidFill>
                  <a:round/>
                  <a:headEnd/>
                  <a:tailEnd/>
                </a:ln>
              </p:spPr>
              <p:txBody>
                <a:bodyPr/>
                <a:lstStyle/>
                <a:p>
                  <a:endParaRPr lang="en-US"/>
                </a:p>
              </p:txBody>
            </p:sp>
            <p:sp>
              <p:nvSpPr>
                <p:cNvPr id="97642" name="Line 1392"/>
                <p:cNvSpPr>
                  <a:spLocks noChangeShapeType="1"/>
                </p:cNvSpPr>
                <p:nvPr/>
              </p:nvSpPr>
              <p:spPr bwMode="auto">
                <a:xfrm flipV="1">
                  <a:off x="1374" y="2079"/>
                  <a:ext cx="1" cy="13"/>
                </a:xfrm>
                <a:prstGeom prst="line">
                  <a:avLst/>
                </a:prstGeom>
                <a:noFill/>
                <a:ln w="3175">
                  <a:solidFill>
                    <a:srgbClr val="000000"/>
                  </a:solidFill>
                  <a:round/>
                  <a:headEnd/>
                  <a:tailEnd/>
                </a:ln>
              </p:spPr>
              <p:txBody>
                <a:bodyPr/>
                <a:lstStyle/>
                <a:p>
                  <a:endParaRPr lang="en-US"/>
                </a:p>
              </p:txBody>
            </p:sp>
            <p:sp>
              <p:nvSpPr>
                <p:cNvPr id="97643" name="Line 1393"/>
                <p:cNvSpPr>
                  <a:spLocks noChangeShapeType="1"/>
                </p:cNvSpPr>
                <p:nvPr/>
              </p:nvSpPr>
              <p:spPr bwMode="auto">
                <a:xfrm flipV="1">
                  <a:off x="1375" y="2053"/>
                  <a:ext cx="3" cy="26"/>
                </a:xfrm>
                <a:prstGeom prst="line">
                  <a:avLst/>
                </a:prstGeom>
                <a:noFill/>
                <a:ln w="3175">
                  <a:solidFill>
                    <a:srgbClr val="000000"/>
                  </a:solidFill>
                  <a:round/>
                  <a:headEnd/>
                  <a:tailEnd/>
                </a:ln>
              </p:spPr>
              <p:txBody>
                <a:bodyPr/>
                <a:lstStyle/>
                <a:p>
                  <a:endParaRPr lang="en-US"/>
                </a:p>
              </p:txBody>
            </p:sp>
            <p:sp>
              <p:nvSpPr>
                <p:cNvPr id="97644" name="Line 1394"/>
                <p:cNvSpPr>
                  <a:spLocks noChangeShapeType="1"/>
                </p:cNvSpPr>
                <p:nvPr/>
              </p:nvSpPr>
              <p:spPr bwMode="auto">
                <a:xfrm flipV="1">
                  <a:off x="1378" y="2027"/>
                  <a:ext cx="2" cy="26"/>
                </a:xfrm>
                <a:prstGeom prst="line">
                  <a:avLst/>
                </a:prstGeom>
                <a:noFill/>
                <a:ln w="3175">
                  <a:solidFill>
                    <a:srgbClr val="000000"/>
                  </a:solidFill>
                  <a:round/>
                  <a:headEnd/>
                  <a:tailEnd/>
                </a:ln>
              </p:spPr>
              <p:txBody>
                <a:bodyPr/>
                <a:lstStyle/>
                <a:p>
                  <a:endParaRPr lang="en-US"/>
                </a:p>
              </p:txBody>
            </p:sp>
            <p:sp>
              <p:nvSpPr>
                <p:cNvPr id="97645" name="Line 1395"/>
                <p:cNvSpPr>
                  <a:spLocks noChangeShapeType="1"/>
                </p:cNvSpPr>
                <p:nvPr/>
              </p:nvSpPr>
              <p:spPr bwMode="auto">
                <a:xfrm flipV="1">
                  <a:off x="1380" y="2021"/>
                  <a:ext cx="1" cy="6"/>
                </a:xfrm>
                <a:prstGeom prst="line">
                  <a:avLst/>
                </a:prstGeom>
                <a:noFill/>
                <a:ln w="3175">
                  <a:solidFill>
                    <a:srgbClr val="000000"/>
                  </a:solidFill>
                  <a:round/>
                  <a:headEnd/>
                  <a:tailEnd/>
                </a:ln>
              </p:spPr>
              <p:txBody>
                <a:bodyPr/>
                <a:lstStyle/>
                <a:p>
                  <a:endParaRPr lang="en-US"/>
                </a:p>
              </p:txBody>
            </p:sp>
            <p:sp>
              <p:nvSpPr>
                <p:cNvPr id="97646" name="Line 1396"/>
                <p:cNvSpPr>
                  <a:spLocks noChangeShapeType="1"/>
                </p:cNvSpPr>
                <p:nvPr/>
              </p:nvSpPr>
              <p:spPr bwMode="auto">
                <a:xfrm flipV="1">
                  <a:off x="1381" y="2003"/>
                  <a:ext cx="2" cy="18"/>
                </a:xfrm>
                <a:prstGeom prst="line">
                  <a:avLst/>
                </a:prstGeom>
                <a:noFill/>
                <a:ln w="3175">
                  <a:solidFill>
                    <a:srgbClr val="000000"/>
                  </a:solidFill>
                  <a:round/>
                  <a:headEnd/>
                  <a:tailEnd/>
                </a:ln>
              </p:spPr>
              <p:txBody>
                <a:bodyPr/>
                <a:lstStyle/>
                <a:p>
                  <a:endParaRPr lang="en-US"/>
                </a:p>
              </p:txBody>
            </p:sp>
            <p:sp>
              <p:nvSpPr>
                <p:cNvPr id="97647" name="Line 1397"/>
                <p:cNvSpPr>
                  <a:spLocks noChangeShapeType="1"/>
                </p:cNvSpPr>
                <p:nvPr/>
              </p:nvSpPr>
              <p:spPr bwMode="auto">
                <a:xfrm>
                  <a:off x="1383" y="2003"/>
                  <a:ext cx="1" cy="1"/>
                </a:xfrm>
                <a:prstGeom prst="line">
                  <a:avLst/>
                </a:prstGeom>
                <a:noFill/>
                <a:ln w="3175">
                  <a:solidFill>
                    <a:srgbClr val="000000"/>
                  </a:solidFill>
                  <a:round/>
                  <a:headEnd/>
                  <a:tailEnd/>
                </a:ln>
              </p:spPr>
              <p:txBody>
                <a:bodyPr/>
                <a:lstStyle/>
                <a:p>
                  <a:endParaRPr lang="en-US"/>
                </a:p>
              </p:txBody>
            </p:sp>
            <p:sp>
              <p:nvSpPr>
                <p:cNvPr id="97648" name="Line 1398"/>
                <p:cNvSpPr>
                  <a:spLocks noChangeShapeType="1"/>
                </p:cNvSpPr>
                <p:nvPr/>
              </p:nvSpPr>
              <p:spPr bwMode="auto">
                <a:xfrm flipV="1">
                  <a:off x="1384" y="1979"/>
                  <a:ext cx="2" cy="24"/>
                </a:xfrm>
                <a:prstGeom prst="line">
                  <a:avLst/>
                </a:prstGeom>
                <a:noFill/>
                <a:ln w="3175">
                  <a:solidFill>
                    <a:srgbClr val="000000"/>
                  </a:solidFill>
                  <a:round/>
                  <a:headEnd/>
                  <a:tailEnd/>
                </a:ln>
              </p:spPr>
              <p:txBody>
                <a:bodyPr/>
                <a:lstStyle/>
                <a:p>
                  <a:endParaRPr lang="en-US"/>
                </a:p>
              </p:txBody>
            </p:sp>
            <p:sp>
              <p:nvSpPr>
                <p:cNvPr id="97649" name="Line 1399"/>
                <p:cNvSpPr>
                  <a:spLocks noChangeShapeType="1"/>
                </p:cNvSpPr>
                <p:nvPr/>
              </p:nvSpPr>
              <p:spPr bwMode="auto">
                <a:xfrm flipV="1">
                  <a:off x="1386" y="1968"/>
                  <a:ext cx="1" cy="11"/>
                </a:xfrm>
                <a:prstGeom prst="line">
                  <a:avLst/>
                </a:prstGeom>
                <a:noFill/>
                <a:ln w="3175">
                  <a:solidFill>
                    <a:srgbClr val="000000"/>
                  </a:solidFill>
                  <a:round/>
                  <a:headEnd/>
                  <a:tailEnd/>
                </a:ln>
              </p:spPr>
              <p:txBody>
                <a:bodyPr/>
                <a:lstStyle/>
                <a:p>
                  <a:endParaRPr lang="en-US"/>
                </a:p>
              </p:txBody>
            </p:sp>
            <p:sp>
              <p:nvSpPr>
                <p:cNvPr id="97650" name="Line 1400"/>
                <p:cNvSpPr>
                  <a:spLocks noChangeShapeType="1"/>
                </p:cNvSpPr>
                <p:nvPr/>
              </p:nvSpPr>
              <p:spPr bwMode="auto">
                <a:xfrm flipV="1">
                  <a:off x="1387" y="1953"/>
                  <a:ext cx="3" cy="15"/>
                </a:xfrm>
                <a:prstGeom prst="line">
                  <a:avLst/>
                </a:prstGeom>
                <a:noFill/>
                <a:ln w="3175">
                  <a:solidFill>
                    <a:srgbClr val="000000"/>
                  </a:solidFill>
                  <a:round/>
                  <a:headEnd/>
                  <a:tailEnd/>
                </a:ln>
              </p:spPr>
              <p:txBody>
                <a:bodyPr/>
                <a:lstStyle/>
                <a:p>
                  <a:endParaRPr lang="en-US"/>
                </a:p>
              </p:txBody>
            </p:sp>
            <p:sp>
              <p:nvSpPr>
                <p:cNvPr id="97651" name="Line 1401"/>
                <p:cNvSpPr>
                  <a:spLocks noChangeShapeType="1"/>
                </p:cNvSpPr>
                <p:nvPr/>
              </p:nvSpPr>
              <p:spPr bwMode="auto">
                <a:xfrm flipV="1">
                  <a:off x="1390" y="1903"/>
                  <a:ext cx="2" cy="50"/>
                </a:xfrm>
                <a:prstGeom prst="line">
                  <a:avLst/>
                </a:prstGeom>
                <a:noFill/>
                <a:ln w="3175">
                  <a:solidFill>
                    <a:srgbClr val="000000"/>
                  </a:solidFill>
                  <a:round/>
                  <a:headEnd/>
                  <a:tailEnd/>
                </a:ln>
              </p:spPr>
              <p:txBody>
                <a:bodyPr/>
                <a:lstStyle/>
                <a:p>
                  <a:endParaRPr lang="en-US"/>
                </a:p>
              </p:txBody>
            </p:sp>
            <p:sp>
              <p:nvSpPr>
                <p:cNvPr id="97652" name="Line 1402"/>
                <p:cNvSpPr>
                  <a:spLocks noChangeShapeType="1"/>
                </p:cNvSpPr>
                <p:nvPr/>
              </p:nvSpPr>
              <p:spPr bwMode="auto">
                <a:xfrm>
                  <a:off x="1392" y="1903"/>
                  <a:ext cx="1" cy="37"/>
                </a:xfrm>
                <a:prstGeom prst="line">
                  <a:avLst/>
                </a:prstGeom>
                <a:noFill/>
                <a:ln w="3175">
                  <a:solidFill>
                    <a:srgbClr val="000000"/>
                  </a:solidFill>
                  <a:round/>
                  <a:headEnd/>
                  <a:tailEnd/>
                </a:ln>
              </p:spPr>
              <p:txBody>
                <a:bodyPr/>
                <a:lstStyle/>
                <a:p>
                  <a:endParaRPr lang="en-US"/>
                </a:p>
              </p:txBody>
            </p:sp>
            <p:sp>
              <p:nvSpPr>
                <p:cNvPr id="97653" name="Line 1403"/>
                <p:cNvSpPr>
                  <a:spLocks noChangeShapeType="1"/>
                </p:cNvSpPr>
                <p:nvPr/>
              </p:nvSpPr>
              <p:spPr bwMode="auto">
                <a:xfrm flipV="1">
                  <a:off x="1393" y="1885"/>
                  <a:ext cx="2" cy="55"/>
                </a:xfrm>
                <a:prstGeom prst="line">
                  <a:avLst/>
                </a:prstGeom>
                <a:noFill/>
                <a:ln w="3175">
                  <a:solidFill>
                    <a:srgbClr val="000000"/>
                  </a:solidFill>
                  <a:round/>
                  <a:headEnd/>
                  <a:tailEnd/>
                </a:ln>
              </p:spPr>
              <p:txBody>
                <a:bodyPr/>
                <a:lstStyle/>
                <a:p>
                  <a:endParaRPr lang="en-US"/>
                </a:p>
              </p:txBody>
            </p:sp>
            <p:sp>
              <p:nvSpPr>
                <p:cNvPr id="97654" name="Line 1404"/>
                <p:cNvSpPr>
                  <a:spLocks noChangeShapeType="1"/>
                </p:cNvSpPr>
                <p:nvPr/>
              </p:nvSpPr>
              <p:spPr bwMode="auto">
                <a:xfrm>
                  <a:off x="1395" y="1885"/>
                  <a:ext cx="1" cy="2"/>
                </a:xfrm>
                <a:prstGeom prst="line">
                  <a:avLst/>
                </a:prstGeom>
                <a:noFill/>
                <a:ln w="3175">
                  <a:solidFill>
                    <a:srgbClr val="000000"/>
                  </a:solidFill>
                  <a:round/>
                  <a:headEnd/>
                  <a:tailEnd/>
                </a:ln>
              </p:spPr>
              <p:txBody>
                <a:bodyPr/>
                <a:lstStyle/>
                <a:p>
                  <a:endParaRPr lang="en-US"/>
                </a:p>
              </p:txBody>
            </p:sp>
            <p:sp>
              <p:nvSpPr>
                <p:cNvPr id="97655" name="Line 1405"/>
                <p:cNvSpPr>
                  <a:spLocks noChangeShapeType="1"/>
                </p:cNvSpPr>
                <p:nvPr/>
              </p:nvSpPr>
              <p:spPr bwMode="auto">
                <a:xfrm flipV="1">
                  <a:off x="1396" y="1874"/>
                  <a:ext cx="2" cy="13"/>
                </a:xfrm>
                <a:prstGeom prst="line">
                  <a:avLst/>
                </a:prstGeom>
                <a:noFill/>
                <a:ln w="3175">
                  <a:solidFill>
                    <a:srgbClr val="000000"/>
                  </a:solidFill>
                  <a:round/>
                  <a:headEnd/>
                  <a:tailEnd/>
                </a:ln>
              </p:spPr>
              <p:txBody>
                <a:bodyPr/>
                <a:lstStyle/>
                <a:p>
                  <a:endParaRPr lang="en-US"/>
                </a:p>
              </p:txBody>
            </p:sp>
            <p:sp>
              <p:nvSpPr>
                <p:cNvPr id="97656" name="Line 1406"/>
                <p:cNvSpPr>
                  <a:spLocks noChangeShapeType="1"/>
                </p:cNvSpPr>
                <p:nvPr/>
              </p:nvSpPr>
              <p:spPr bwMode="auto">
                <a:xfrm flipV="1">
                  <a:off x="1398" y="1845"/>
                  <a:ext cx="3" cy="29"/>
                </a:xfrm>
                <a:prstGeom prst="line">
                  <a:avLst/>
                </a:prstGeom>
                <a:noFill/>
                <a:ln w="3175">
                  <a:solidFill>
                    <a:srgbClr val="000000"/>
                  </a:solidFill>
                  <a:round/>
                  <a:headEnd/>
                  <a:tailEnd/>
                </a:ln>
              </p:spPr>
              <p:txBody>
                <a:bodyPr/>
                <a:lstStyle/>
                <a:p>
                  <a:endParaRPr lang="en-US"/>
                </a:p>
              </p:txBody>
            </p:sp>
            <p:sp>
              <p:nvSpPr>
                <p:cNvPr id="97657" name="Line 1407"/>
                <p:cNvSpPr>
                  <a:spLocks noChangeShapeType="1"/>
                </p:cNvSpPr>
                <p:nvPr/>
              </p:nvSpPr>
              <p:spPr bwMode="auto">
                <a:xfrm>
                  <a:off x="1401" y="1845"/>
                  <a:ext cx="1" cy="10"/>
                </a:xfrm>
                <a:prstGeom prst="line">
                  <a:avLst/>
                </a:prstGeom>
                <a:noFill/>
                <a:ln w="3175">
                  <a:solidFill>
                    <a:srgbClr val="000000"/>
                  </a:solidFill>
                  <a:round/>
                  <a:headEnd/>
                  <a:tailEnd/>
                </a:ln>
              </p:spPr>
              <p:txBody>
                <a:bodyPr/>
                <a:lstStyle/>
                <a:p>
                  <a:endParaRPr lang="en-US"/>
                </a:p>
              </p:txBody>
            </p:sp>
            <p:sp>
              <p:nvSpPr>
                <p:cNvPr id="97658" name="Line 1408"/>
                <p:cNvSpPr>
                  <a:spLocks noChangeShapeType="1"/>
                </p:cNvSpPr>
                <p:nvPr/>
              </p:nvSpPr>
              <p:spPr bwMode="auto">
                <a:xfrm flipV="1">
                  <a:off x="1402" y="1818"/>
                  <a:ext cx="2" cy="37"/>
                </a:xfrm>
                <a:prstGeom prst="line">
                  <a:avLst/>
                </a:prstGeom>
                <a:noFill/>
                <a:ln w="3175">
                  <a:solidFill>
                    <a:srgbClr val="000000"/>
                  </a:solidFill>
                  <a:round/>
                  <a:headEnd/>
                  <a:tailEnd/>
                </a:ln>
              </p:spPr>
              <p:txBody>
                <a:bodyPr/>
                <a:lstStyle/>
                <a:p>
                  <a:endParaRPr lang="en-US"/>
                </a:p>
              </p:txBody>
            </p:sp>
            <p:sp>
              <p:nvSpPr>
                <p:cNvPr id="97659" name="Line 1409"/>
                <p:cNvSpPr>
                  <a:spLocks noChangeShapeType="1"/>
                </p:cNvSpPr>
                <p:nvPr/>
              </p:nvSpPr>
              <p:spPr bwMode="auto">
                <a:xfrm>
                  <a:off x="1404" y="1818"/>
                  <a:ext cx="1" cy="32"/>
                </a:xfrm>
                <a:prstGeom prst="line">
                  <a:avLst/>
                </a:prstGeom>
                <a:noFill/>
                <a:ln w="3175">
                  <a:solidFill>
                    <a:srgbClr val="000000"/>
                  </a:solidFill>
                  <a:round/>
                  <a:headEnd/>
                  <a:tailEnd/>
                </a:ln>
              </p:spPr>
              <p:txBody>
                <a:bodyPr/>
                <a:lstStyle/>
                <a:p>
                  <a:endParaRPr lang="en-US"/>
                </a:p>
              </p:txBody>
            </p:sp>
            <p:sp>
              <p:nvSpPr>
                <p:cNvPr id="97660" name="Line 1410"/>
                <p:cNvSpPr>
                  <a:spLocks noChangeShapeType="1"/>
                </p:cNvSpPr>
                <p:nvPr/>
              </p:nvSpPr>
              <p:spPr bwMode="auto">
                <a:xfrm flipV="1">
                  <a:off x="1405" y="1800"/>
                  <a:ext cx="2" cy="50"/>
                </a:xfrm>
                <a:prstGeom prst="line">
                  <a:avLst/>
                </a:prstGeom>
                <a:noFill/>
                <a:ln w="3175">
                  <a:solidFill>
                    <a:srgbClr val="000000"/>
                  </a:solidFill>
                  <a:round/>
                  <a:headEnd/>
                  <a:tailEnd/>
                </a:ln>
              </p:spPr>
              <p:txBody>
                <a:bodyPr/>
                <a:lstStyle/>
                <a:p>
                  <a:endParaRPr lang="en-US"/>
                </a:p>
              </p:txBody>
            </p:sp>
            <p:sp>
              <p:nvSpPr>
                <p:cNvPr id="97661" name="Line 1411"/>
                <p:cNvSpPr>
                  <a:spLocks noChangeShapeType="1"/>
                </p:cNvSpPr>
                <p:nvPr/>
              </p:nvSpPr>
              <p:spPr bwMode="auto">
                <a:xfrm flipV="1">
                  <a:off x="1407" y="1784"/>
                  <a:ext cx="1" cy="16"/>
                </a:xfrm>
                <a:prstGeom prst="line">
                  <a:avLst/>
                </a:prstGeom>
                <a:noFill/>
                <a:ln w="3175">
                  <a:solidFill>
                    <a:srgbClr val="000000"/>
                  </a:solidFill>
                  <a:round/>
                  <a:headEnd/>
                  <a:tailEnd/>
                </a:ln>
              </p:spPr>
              <p:txBody>
                <a:bodyPr/>
                <a:lstStyle/>
                <a:p>
                  <a:endParaRPr lang="en-US"/>
                </a:p>
              </p:txBody>
            </p:sp>
            <p:sp>
              <p:nvSpPr>
                <p:cNvPr id="97662" name="Line 1412"/>
                <p:cNvSpPr>
                  <a:spLocks noChangeShapeType="1"/>
                </p:cNvSpPr>
                <p:nvPr/>
              </p:nvSpPr>
              <p:spPr bwMode="auto">
                <a:xfrm>
                  <a:off x="1408" y="1784"/>
                  <a:ext cx="2" cy="74"/>
                </a:xfrm>
                <a:prstGeom prst="line">
                  <a:avLst/>
                </a:prstGeom>
                <a:noFill/>
                <a:ln w="3175">
                  <a:solidFill>
                    <a:srgbClr val="000000"/>
                  </a:solidFill>
                  <a:round/>
                  <a:headEnd/>
                  <a:tailEnd/>
                </a:ln>
              </p:spPr>
              <p:txBody>
                <a:bodyPr/>
                <a:lstStyle/>
                <a:p>
                  <a:endParaRPr lang="en-US"/>
                </a:p>
              </p:txBody>
            </p:sp>
            <p:sp>
              <p:nvSpPr>
                <p:cNvPr id="97663" name="Line 1413"/>
                <p:cNvSpPr>
                  <a:spLocks noChangeShapeType="1"/>
                </p:cNvSpPr>
                <p:nvPr/>
              </p:nvSpPr>
              <p:spPr bwMode="auto">
                <a:xfrm flipV="1">
                  <a:off x="1410" y="1816"/>
                  <a:ext cx="3" cy="42"/>
                </a:xfrm>
                <a:prstGeom prst="line">
                  <a:avLst/>
                </a:prstGeom>
                <a:noFill/>
                <a:ln w="3175">
                  <a:solidFill>
                    <a:srgbClr val="000000"/>
                  </a:solidFill>
                  <a:round/>
                  <a:headEnd/>
                  <a:tailEnd/>
                </a:ln>
              </p:spPr>
              <p:txBody>
                <a:bodyPr/>
                <a:lstStyle/>
                <a:p>
                  <a:endParaRPr lang="en-US"/>
                </a:p>
              </p:txBody>
            </p:sp>
            <p:sp>
              <p:nvSpPr>
                <p:cNvPr id="97664" name="Line 1414"/>
                <p:cNvSpPr>
                  <a:spLocks noChangeShapeType="1"/>
                </p:cNvSpPr>
                <p:nvPr/>
              </p:nvSpPr>
              <p:spPr bwMode="auto">
                <a:xfrm flipV="1">
                  <a:off x="1413" y="1774"/>
                  <a:ext cx="1" cy="42"/>
                </a:xfrm>
                <a:prstGeom prst="line">
                  <a:avLst/>
                </a:prstGeom>
                <a:noFill/>
                <a:ln w="3175">
                  <a:solidFill>
                    <a:srgbClr val="000000"/>
                  </a:solidFill>
                  <a:round/>
                  <a:headEnd/>
                  <a:tailEnd/>
                </a:ln>
              </p:spPr>
              <p:txBody>
                <a:bodyPr/>
                <a:lstStyle/>
                <a:p>
                  <a:endParaRPr lang="en-US"/>
                </a:p>
              </p:txBody>
            </p:sp>
            <p:sp>
              <p:nvSpPr>
                <p:cNvPr id="97665" name="Line 1415"/>
                <p:cNvSpPr>
                  <a:spLocks noChangeShapeType="1"/>
                </p:cNvSpPr>
                <p:nvPr/>
              </p:nvSpPr>
              <p:spPr bwMode="auto">
                <a:xfrm>
                  <a:off x="1414" y="1774"/>
                  <a:ext cx="2" cy="18"/>
                </a:xfrm>
                <a:prstGeom prst="line">
                  <a:avLst/>
                </a:prstGeom>
                <a:noFill/>
                <a:ln w="3175">
                  <a:solidFill>
                    <a:srgbClr val="000000"/>
                  </a:solidFill>
                  <a:round/>
                  <a:headEnd/>
                  <a:tailEnd/>
                </a:ln>
              </p:spPr>
              <p:txBody>
                <a:bodyPr/>
                <a:lstStyle/>
                <a:p>
                  <a:endParaRPr lang="en-US"/>
                </a:p>
              </p:txBody>
            </p:sp>
            <p:sp>
              <p:nvSpPr>
                <p:cNvPr id="97666" name="Line 1416"/>
                <p:cNvSpPr>
                  <a:spLocks noChangeShapeType="1"/>
                </p:cNvSpPr>
                <p:nvPr/>
              </p:nvSpPr>
              <p:spPr bwMode="auto">
                <a:xfrm flipV="1">
                  <a:off x="1416" y="1782"/>
                  <a:ext cx="1" cy="10"/>
                </a:xfrm>
                <a:prstGeom prst="line">
                  <a:avLst/>
                </a:prstGeom>
                <a:noFill/>
                <a:ln w="3175">
                  <a:solidFill>
                    <a:srgbClr val="000000"/>
                  </a:solidFill>
                  <a:round/>
                  <a:headEnd/>
                  <a:tailEnd/>
                </a:ln>
              </p:spPr>
              <p:txBody>
                <a:bodyPr/>
                <a:lstStyle/>
                <a:p>
                  <a:endParaRPr lang="en-US"/>
                </a:p>
              </p:txBody>
            </p:sp>
            <p:sp>
              <p:nvSpPr>
                <p:cNvPr id="97667" name="Line 1417"/>
                <p:cNvSpPr>
                  <a:spLocks noChangeShapeType="1"/>
                </p:cNvSpPr>
                <p:nvPr/>
              </p:nvSpPr>
              <p:spPr bwMode="auto">
                <a:xfrm>
                  <a:off x="1417" y="1782"/>
                  <a:ext cx="2" cy="1"/>
                </a:xfrm>
                <a:prstGeom prst="line">
                  <a:avLst/>
                </a:prstGeom>
                <a:noFill/>
                <a:ln w="3175">
                  <a:solidFill>
                    <a:srgbClr val="000000"/>
                  </a:solidFill>
                  <a:round/>
                  <a:headEnd/>
                  <a:tailEnd/>
                </a:ln>
              </p:spPr>
              <p:txBody>
                <a:bodyPr/>
                <a:lstStyle/>
                <a:p>
                  <a:endParaRPr lang="en-US"/>
                </a:p>
              </p:txBody>
            </p:sp>
            <p:sp>
              <p:nvSpPr>
                <p:cNvPr id="97668" name="Line 1418"/>
                <p:cNvSpPr>
                  <a:spLocks noChangeShapeType="1"/>
                </p:cNvSpPr>
                <p:nvPr/>
              </p:nvSpPr>
              <p:spPr bwMode="auto">
                <a:xfrm flipV="1">
                  <a:off x="1419" y="1763"/>
                  <a:ext cx="1" cy="19"/>
                </a:xfrm>
                <a:prstGeom prst="line">
                  <a:avLst/>
                </a:prstGeom>
                <a:noFill/>
                <a:ln w="3175">
                  <a:solidFill>
                    <a:srgbClr val="000000"/>
                  </a:solidFill>
                  <a:round/>
                  <a:headEnd/>
                  <a:tailEnd/>
                </a:ln>
              </p:spPr>
              <p:txBody>
                <a:bodyPr/>
                <a:lstStyle/>
                <a:p>
                  <a:endParaRPr lang="en-US"/>
                </a:p>
              </p:txBody>
            </p:sp>
            <p:sp>
              <p:nvSpPr>
                <p:cNvPr id="97669" name="Line 1419"/>
                <p:cNvSpPr>
                  <a:spLocks noChangeShapeType="1"/>
                </p:cNvSpPr>
                <p:nvPr/>
              </p:nvSpPr>
              <p:spPr bwMode="auto">
                <a:xfrm>
                  <a:off x="1420" y="1763"/>
                  <a:ext cx="2" cy="35"/>
                </a:xfrm>
                <a:prstGeom prst="line">
                  <a:avLst/>
                </a:prstGeom>
                <a:noFill/>
                <a:ln w="3175">
                  <a:solidFill>
                    <a:srgbClr val="000000"/>
                  </a:solidFill>
                  <a:round/>
                  <a:headEnd/>
                  <a:tailEnd/>
                </a:ln>
              </p:spPr>
              <p:txBody>
                <a:bodyPr/>
                <a:lstStyle/>
                <a:p>
                  <a:endParaRPr lang="en-US"/>
                </a:p>
              </p:txBody>
            </p:sp>
            <p:sp>
              <p:nvSpPr>
                <p:cNvPr id="97670" name="Line 1420"/>
                <p:cNvSpPr>
                  <a:spLocks noChangeShapeType="1"/>
                </p:cNvSpPr>
                <p:nvPr/>
              </p:nvSpPr>
              <p:spPr bwMode="auto">
                <a:xfrm flipV="1">
                  <a:off x="1422" y="1769"/>
                  <a:ext cx="3" cy="29"/>
                </a:xfrm>
                <a:prstGeom prst="line">
                  <a:avLst/>
                </a:prstGeom>
                <a:noFill/>
                <a:ln w="3175">
                  <a:solidFill>
                    <a:srgbClr val="000000"/>
                  </a:solidFill>
                  <a:round/>
                  <a:headEnd/>
                  <a:tailEnd/>
                </a:ln>
              </p:spPr>
              <p:txBody>
                <a:bodyPr/>
                <a:lstStyle/>
                <a:p>
                  <a:endParaRPr lang="en-US"/>
                </a:p>
              </p:txBody>
            </p:sp>
            <p:sp>
              <p:nvSpPr>
                <p:cNvPr id="97671" name="Line 1421"/>
                <p:cNvSpPr>
                  <a:spLocks noChangeShapeType="1"/>
                </p:cNvSpPr>
                <p:nvPr/>
              </p:nvSpPr>
              <p:spPr bwMode="auto">
                <a:xfrm>
                  <a:off x="1425" y="1769"/>
                  <a:ext cx="1" cy="7"/>
                </a:xfrm>
                <a:prstGeom prst="line">
                  <a:avLst/>
                </a:prstGeom>
                <a:noFill/>
                <a:ln w="3175">
                  <a:solidFill>
                    <a:srgbClr val="000000"/>
                  </a:solidFill>
                  <a:round/>
                  <a:headEnd/>
                  <a:tailEnd/>
                </a:ln>
              </p:spPr>
              <p:txBody>
                <a:bodyPr/>
                <a:lstStyle/>
                <a:p>
                  <a:endParaRPr lang="en-US"/>
                </a:p>
              </p:txBody>
            </p:sp>
            <p:sp>
              <p:nvSpPr>
                <p:cNvPr id="97672" name="Line 1422"/>
                <p:cNvSpPr>
                  <a:spLocks noChangeShapeType="1"/>
                </p:cNvSpPr>
                <p:nvPr/>
              </p:nvSpPr>
              <p:spPr bwMode="auto">
                <a:xfrm flipV="1">
                  <a:off x="1426" y="1737"/>
                  <a:ext cx="2" cy="39"/>
                </a:xfrm>
                <a:prstGeom prst="line">
                  <a:avLst/>
                </a:prstGeom>
                <a:noFill/>
                <a:ln w="3175">
                  <a:solidFill>
                    <a:srgbClr val="000000"/>
                  </a:solidFill>
                  <a:round/>
                  <a:headEnd/>
                  <a:tailEnd/>
                </a:ln>
              </p:spPr>
              <p:txBody>
                <a:bodyPr/>
                <a:lstStyle/>
                <a:p>
                  <a:endParaRPr lang="en-US"/>
                </a:p>
              </p:txBody>
            </p:sp>
            <p:sp>
              <p:nvSpPr>
                <p:cNvPr id="97673" name="Line 1423"/>
                <p:cNvSpPr>
                  <a:spLocks noChangeShapeType="1"/>
                </p:cNvSpPr>
                <p:nvPr/>
              </p:nvSpPr>
              <p:spPr bwMode="auto">
                <a:xfrm>
                  <a:off x="1428" y="1737"/>
                  <a:ext cx="1" cy="572"/>
                </a:xfrm>
                <a:prstGeom prst="line">
                  <a:avLst/>
                </a:prstGeom>
                <a:noFill/>
                <a:ln w="3175">
                  <a:solidFill>
                    <a:srgbClr val="000000"/>
                  </a:solidFill>
                  <a:round/>
                  <a:headEnd/>
                  <a:tailEnd/>
                </a:ln>
              </p:spPr>
              <p:txBody>
                <a:bodyPr/>
                <a:lstStyle/>
                <a:p>
                  <a:endParaRPr lang="en-US"/>
                </a:p>
              </p:txBody>
            </p:sp>
            <p:sp>
              <p:nvSpPr>
                <p:cNvPr id="97674" name="Line 1424"/>
                <p:cNvSpPr>
                  <a:spLocks noChangeShapeType="1"/>
                </p:cNvSpPr>
                <p:nvPr/>
              </p:nvSpPr>
              <p:spPr bwMode="auto">
                <a:xfrm>
                  <a:off x="1429" y="2309"/>
                  <a:ext cx="2" cy="1"/>
                </a:xfrm>
                <a:prstGeom prst="line">
                  <a:avLst/>
                </a:prstGeom>
                <a:noFill/>
                <a:ln w="3175">
                  <a:solidFill>
                    <a:srgbClr val="000000"/>
                  </a:solidFill>
                  <a:round/>
                  <a:headEnd/>
                  <a:tailEnd/>
                </a:ln>
              </p:spPr>
              <p:txBody>
                <a:bodyPr/>
                <a:lstStyle/>
                <a:p>
                  <a:endParaRPr lang="en-US"/>
                </a:p>
              </p:txBody>
            </p:sp>
            <p:sp>
              <p:nvSpPr>
                <p:cNvPr id="97675" name="Line 1425"/>
                <p:cNvSpPr>
                  <a:spLocks noChangeShapeType="1"/>
                </p:cNvSpPr>
                <p:nvPr/>
              </p:nvSpPr>
              <p:spPr bwMode="auto">
                <a:xfrm>
                  <a:off x="1431" y="2309"/>
                  <a:ext cx="1" cy="1"/>
                </a:xfrm>
                <a:prstGeom prst="line">
                  <a:avLst/>
                </a:prstGeom>
                <a:noFill/>
                <a:ln w="3175">
                  <a:solidFill>
                    <a:srgbClr val="000000"/>
                  </a:solidFill>
                  <a:round/>
                  <a:headEnd/>
                  <a:tailEnd/>
                </a:ln>
              </p:spPr>
              <p:txBody>
                <a:bodyPr/>
                <a:lstStyle/>
                <a:p>
                  <a:endParaRPr lang="en-US"/>
                </a:p>
              </p:txBody>
            </p:sp>
            <p:sp>
              <p:nvSpPr>
                <p:cNvPr id="97676" name="Rectangle 1426"/>
                <p:cNvSpPr>
                  <a:spLocks noChangeArrowheads="1"/>
                </p:cNvSpPr>
                <p:nvPr/>
              </p:nvSpPr>
              <p:spPr bwMode="auto">
                <a:xfrm>
                  <a:off x="1116" y="2348"/>
                  <a:ext cx="1" cy="90"/>
                </a:xfrm>
                <a:prstGeom prst="rect">
                  <a:avLst/>
                </a:prstGeom>
                <a:noFill/>
                <a:ln w="9525">
                  <a:noFill/>
                  <a:miter lim="800000"/>
                  <a:headEnd/>
                  <a:tailEnd/>
                </a:ln>
              </p:spPr>
              <p:txBody>
                <a:bodyPr wrap="none" lIns="0" tIns="0" rIns="0" bIns="0">
                  <a:spAutoFit/>
                </a:bodyPr>
                <a:lstStyle/>
                <a:p>
                  <a:pPr eaLnBrk="1" hangingPunct="1"/>
                  <a:endParaRPr lang="en-US" sz="1600">
                    <a:latin typeface="Arial" charset="0"/>
                  </a:endParaRPr>
                </a:p>
              </p:txBody>
            </p:sp>
            <p:sp>
              <p:nvSpPr>
                <p:cNvPr id="97677" name="Line 1427"/>
                <p:cNvSpPr>
                  <a:spLocks noChangeShapeType="1"/>
                </p:cNvSpPr>
                <p:nvPr/>
              </p:nvSpPr>
              <p:spPr bwMode="auto">
                <a:xfrm>
                  <a:off x="998" y="2309"/>
                  <a:ext cx="434" cy="1"/>
                </a:xfrm>
                <a:prstGeom prst="line">
                  <a:avLst/>
                </a:prstGeom>
                <a:noFill/>
                <a:ln w="3175">
                  <a:solidFill>
                    <a:srgbClr val="000000"/>
                  </a:solidFill>
                  <a:round/>
                  <a:headEnd/>
                  <a:tailEnd/>
                </a:ln>
              </p:spPr>
              <p:txBody>
                <a:bodyPr/>
                <a:lstStyle/>
                <a:p>
                  <a:endParaRPr lang="en-US"/>
                </a:p>
              </p:txBody>
            </p:sp>
            <p:sp>
              <p:nvSpPr>
                <p:cNvPr id="97678" name="Line 1428"/>
                <p:cNvSpPr>
                  <a:spLocks noChangeShapeType="1"/>
                </p:cNvSpPr>
                <p:nvPr/>
              </p:nvSpPr>
              <p:spPr bwMode="auto">
                <a:xfrm>
                  <a:off x="998" y="2309"/>
                  <a:ext cx="1" cy="17"/>
                </a:xfrm>
                <a:prstGeom prst="line">
                  <a:avLst/>
                </a:prstGeom>
                <a:noFill/>
                <a:ln w="3175">
                  <a:solidFill>
                    <a:srgbClr val="000000"/>
                  </a:solidFill>
                  <a:round/>
                  <a:headEnd/>
                  <a:tailEnd/>
                </a:ln>
              </p:spPr>
              <p:txBody>
                <a:bodyPr/>
                <a:lstStyle/>
                <a:p>
                  <a:endParaRPr lang="en-US"/>
                </a:p>
              </p:txBody>
            </p:sp>
            <p:sp>
              <p:nvSpPr>
                <p:cNvPr id="97679" name="Rectangle 1429"/>
                <p:cNvSpPr>
                  <a:spLocks noChangeArrowheads="1"/>
                </p:cNvSpPr>
                <p:nvPr/>
              </p:nvSpPr>
              <p:spPr bwMode="auto">
                <a:xfrm>
                  <a:off x="995" y="2326"/>
                  <a:ext cx="5"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0</a:t>
                  </a:r>
                  <a:endParaRPr lang="en-US" sz="1600">
                    <a:latin typeface="Arial" charset="0"/>
                  </a:endParaRPr>
                </a:p>
              </p:txBody>
            </p:sp>
            <p:sp>
              <p:nvSpPr>
                <p:cNvPr id="97680" name="Line 1430"/>
                <p:cNvSpPr>
                  <a:spLocks noChangeShapeType="1"/>
                </p:cNvSpPr>
                <p:nvPr/>
              </p:nvSpPr>
              <p:spPr bwMode="auto">
                <a:xfrm>
                  <a:off x="1016" y="2309"/>
                  <a:ext cx="1" cy="7"/>
                </a:xfrm>
                <a:prstGeom prst="line">
                  <a:avLst/>
                </a:prstGeom>
                <a:noFill/>
                <a:ln w="3175">
                  <a:solidFill>
                    <a:srgbClr val="000000"/>
                  </a:solidFill>
                  <a:round/>
                  <a:headEnd/>
                  <a:tailEnd/>
                </a:ln>
              </p:spPr>
              <p:txBody>
                <a:bodyPr/>
                <a:lstStyle/>
                <a:p>
                  <a:endParaRPr lang="en-US"/>
                </a:p>
              </p:txBody>
            </p:sp>
            <p:sp>
              <p:nvSpPr>
                <p:cNvPr id="97681" name="Line 1431"/>
                <p:cNvSpPr>
                  <a:spLocks noChangeShapeType="1"/>
                </p:cNvSpPr>
                <p:nvPr/>
              </p:nvSpPr>
              <p:spPr bwMode="auto">
                <a:xfrm>
                  <a:off x="1033" y="2309"/>
                  <a:ext cx="1" cy="7"/>
                </a:xfrm>
                <a:prstGeom prst="line">
                  <a:avLst/>
                </a:prstGeom>
                <a:noFill/>
                <a:ln w="3175">
                  <a:solidFill>
                    <a:srgbClr val="000000"/>
                  </a:solidFill>
                  <a:round/>
                  <a:headEnd/>
                  <a:tailEnd/>
                </a:ln>
              </p:spPr>
              <p:txBody>
                <a:bodyPr/>
                <a:lstStyle/>
                <a:p>
                  <a:endParaRPr lang="en-US"/>
                </a:p>
              </p:txBody>
            </p:sp>
            <p:sp>
              <p:nvSpPr>
                <p:cNvPr id="97682" name="Line 1432"/>
                <p:cNvSpPr>
                  <a:spLocks noChangeShapeType="1"/>
                </p:cNvSpPr>
                <p:nvPr/>
              </p:nvSpPr>
              <p:spPr bwMode="auto">
                <a:xfrm>
                  <a:off x="1051" y="2309"/>
                  <a:ext cx="1" cy="7"/>
                </a:xfrm>
                <a:prstGeom prst="line">
                  <a:avLst/>
                </a:prstGeom>
                <a:noFill/>
                <a:ln w="3175">
                  <a:solidFill>
                    <a:srgbClr val="000000"/>
                  </a:solidFill>
                  <a:round/>
                  <a:headEnd/>
                  <a:tailEnd/>
                </a:ln>
              </p:spPr>
              <p:txBody>
                <a:bodyPr/>
                <a:lstStyle/>
                <a:p>
                  <a:endParaRPr lang="en-US"/>
                </a:p>
              </p:txBody>
            </p:sp>
            <p:sp>
              <p:nvSpPr>
                <p:cNvPr id="97683" name="Line 1433"/>
                <p:cNvSpPr>
                  <a:spLocks noChangeShapeType="1"/>
                </p:cNvSpPr>
                <p:nvPr/>
              </p:nvSpPr>
              <p:spPr bwMode="auto">
                <a:xfrm>
                  <a:off x="1067" y="2309"/>
                  <a:ext cx="1" cy="7"/>
                </a:xfrm>
                <a:prstGeom prst="line">
                  <a:avLst/>
                </a:prstGeom>
                <a:noFill/>
                <a:ln w="3175">
                  <a:solidFill>
                    <a:srgbClr val="000000"/>
                  </a:solidFill>
                  <a:round/>
                  <a:headEnd/>
                  <a:tailEnd/>
                </a:ln>
              </p:spPr>
              <p:txBody>
                <a:bodyPr/>
                <a:lstStyle/>
                <a:p>
                  <a:endParaRPr lang="en-US"/>
                </a:p>
              </p:txBody>
            </p:sp>
            <p:sp>
              <p:nvSpPr>
                <p:cNvPr id="97684" name="Line 1434"/>
                <p:cNvSpPr>
                  <a:spLocks noChangeShapeType="1"/>
                </p:cNvSpPr>
                <p:nvPr/>
              </p:nvSpPr>
              <p:spPr bwMode="auto">
                <a:xfrm>
                  <a:off x="1085" y="2309"/>
                  <a:ext cx="1" cy="17"/>
                </a:xfrm>
                <a:prstGeom prst="line">
                  <a:avLst/>
                </a:prstGeom>
                <a:noFill/>
                <a:ln w="3175">
                  <a:solidFill>
                    <a:srgbClr val="000000"/>
                  </a:solidFill>
                  <a:round/>
                  <a:headEnd/>
                  <a:tailEnd/>
                </a:ln>
              </p:spPr>
              <p:txBody>
                <a:bodyPr/>
                <a:lstStyle/>
                <a:p>
                  <a:endParaRPr lang="en-US"/>
                </a:p>
              </p:txBody>
            </p:sp>
            <p:sp>
              <p:nvSpPr>
                <p:cNvPr id="97685" name="Rectangle 1435"/>
                <p:cNvSpPr>
                  <a:spLocks noChangeArrowheads="1"/>
                </p:cNvSpPr>
                <p:nvPr/>
              </p:nvSpPr>
              <p:spPr bwMode="auto">
                <a:xfrm>
                  <a:off x="1078" y="2326"/>
                  <a:ext cx="10"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50</a:t>
                  </a:r>
                  <a:endParaRPr lang="en-US" sz="1600">
                    <a:latin typeface="Arial" charset="0"/>
                  </a:endParaRPr>
                </a:p>
              </p:txBody>
            </p:sp>
            <p:sp>
              <p:nvSpPr>
                <p:cNvPr id="97686" name="Line 1436"/>
                <p:cNvSpPr>
                  <a:spLocks noChangeShapeType="1"/>
                </p:cNvSpPr>
                <p:nvPr/>
              </p:nvSpPr>
              <p:spPr bwMode="auto">
                <a:xfrm>
                  <a:off x="1102" y="2309"/>
                  <a:ext cx="1" cy="7"/>
                </a:xfrm>
                <a:prstGeom prst="line">
                  <a:avLst/>
                </a:prstGeom>
                <a:noFill/>
                <a:ln w="3175">
                  <a:solidFill>
                    <a:srgbClr val="000000"/>
                  </a:solidFill>
                  <a:round/>
                  <a:headEnd/>
                  <a:tailEnd/>
                </a:ln>
              </p:spPr>
              <p:txBody>
                <a:bodyPr/>
                <a:lstStyle/>
                <a:p>
                  <a:endParaRPr lang="en-US"/>
                </a:p>
              </p:txBody>
            </p:sp>
            <p:sp>
              <p:nvSpPr>
                <p:cNvPr id="97687" name="Line 1437"/>
                <p:cNvSpPr>
                  <a:spLocks noChangeShapeType="1"/>
                </p:cNvSpPr>
                <p:nvPr/>
              </p:nvSpPr>
              <p:spPr bwMode="auto">
                <a:xfrm>
                  <a:off x="1120" y="2309"/>
                  <a:ext cx="1" cy="7"/>
                </a:xfrm>
                <a:prstGeom prst="line">
                  <a:avLst/>
                </a:prstGeom>
                <a:noFill/>
                <a:ln w="3175">
                  <a:solidFill>
                    <a:srgbClr val="000000"/>
                  </a:solidFill>
                  <a:round/>
                  <a:headEnd/>
                  <a:tailEnd/>
                </a:ln>
              </p:spPr>
              <p:txBody>
                <a:bodyPr/>
                <a:lstStyle/>
                <a:p>
                  <a:endParaRPr lang="en-US"/>
                </a:p>
              </p:txBody>
            </p:sp>
            <p:sp>
              <p:nvSpPr>
                <p:cNvPr id="97688" name="Line 1438"/>
                <p:cNvSpPr>
                  <a:spLocks noChangeShapeType="1"/>
                </p:cNvSpPr>
                <p:nvPr/>
              </p:nvSpPr>
              <p:spPr bwMode="auto">
                <a:xfrm>
                  <a:off x="1138" y="2309"/>
                  <a:ext cx="1" cy="7"/>
                </a:xfrm>
                <a:prstGeom prst="line">
                  <a:avLst/>
                </a:prstGeom>
                <a:noFill/>
                <a:ln w="3175">
                  <a:solidFill>
                    <a:srgbClr val="000000"/>
                  </a:solidFill>
                  <a:round/>
                  <a:headEnd/>
                  <a:tailEnd/>
                </a:ln>
              </p:spPr>
              <p:txBody>
                <a:bodyPr/>
                <a:lstStyle/>
                <a:p>
                  <a:endParaRPr lang="en-US"/>
                </a:p>
              </p:txBody>
            </p:sp>
            <p:sp>
              <p:nvSpPr>
                <p:cNvPr id="97689" name="Line 1439"/>
                <p:cNvSpPr>
                  <a:spLocks noChangeShapeType="1"/>
                </p:cNvSpPr>
                <p:nvPr/>
              </p:nvSpPr>
              <p:spPr bwMode="auto">
                <a:xfrm>
                  <a:off x="1155" y="2309"/>
                  <a:ext cx="1" cy="7"/>
                </a:xfrm>
                <a:prstGeom prst="line">
                  <a:avLst/>
                </a:prstGeom>
                <a:noFill/>
                <a:ln w="3175">
                  <a:solidFill>
                    <a:srgbClr val="000000"/>
                  </a:solidFill>
                  <a:round/>
                  <a:headEnd/>
                  <a:tailEnd/>
                </a:ln>
              </p:spPr>
              <p:txBody>
                <a:bodyPr/>
                <a:lstStyle/>
                <a:p>
                  <a:endParaRPr lang="en-US"/>
                </a:p>
              </p:txBody>
            </p:sp>
            <p:sp>
              <p:nvSpPr>
                <p:cNvPr id="97690" name="Line 1440"/>
                <p:cNvSpPr>
                  <a:spLocks noChangeShapeType="1"/>
                </p:cNvSpPr>
                <p:nvPr/>
              </p:nvSpPr>
              <p:spPr bwMode="auto">
                <a:xfrm>
                  <a:off x="1173" y="2309"/>
                  <a:ext cx="1" cy="17"/>
                </a:xfrm>
                <a:prstGeom prst="line">
                  <a:avLst/>
                </a:prstGeom>
                <a:noFill/>
                <a:ln w="3175">
                  <a:solidFill>
                    <a:srgbClr val="000000"/>
                  </a:solidFill>
                  <a:round/>
                  <a:headEnd/>
                  <a:tailEnd/>
                </a:ln>
              </p:spPr>
              <p:txBody>
                <a:bodyPr/>
                <a:lstStyle/>
                <a:p>
                  <a:endParaRPr lang="en-US"/>
                </a:p>
              </p:txBody>
            </p:sp>
            <p:sp>
              <p:nvSpPr>
                <p:cNvPr id="97691" name="Rectangle 1441"/>
                <p:cNvSpPr>
                  <a:spLocks noChangeArrowheads="1"/>
                </p:cNvSpPr>
                <p:nvPr/>
              </p:nvSpPr>
              <p:spPr bwMode="auto">
                <a:xfrm>
                  <a:off x="1161" y="2326"/>
                  <a:ext cx="15"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100</a:t>
                  </a:r>
                  <a:endParaRPr lang="en-US" sz="1600">
                    <a:latin typeface="Arial" charset="0"/>
                  </a:endParaRPr>
                </a:p>
              </p:txBody>
            </p:sp>
            <p:sp>
              <p:nvSpPr>
                <p:cNvPr id="97692" name="Line 1442"/>
                <p:cNvSpPr>
                  <a:spLocks noChangeShapeType="1"/>
                </p:cNvSpPr>
                <p:nvPr/>
              </p:nvSpPr>
              <p:spPr bwMode="auto">
                <a:xfrm>
                  <a:off x="1189" y="2309"/>
                  <a:ext cx="1" cy="7"/>
                </a:xfrm>
                <a:prstGeom prst="line">
                  <a:avLst/>
                </a:prstGeom>
                <a:noFill/>
                <a:ln w="3175">
                  <a:solidFill>
                    <a:srgbClr val="000000"/>
                  </a:solidFill>
                  <a:round/>
                  <a:headEnd/>
                  <a:tailEnd/>
                </a:ln>
              </p:spPr>
              <p:txBody>
                <a:bodyPr/>
                <a:lstStyle/>
                <a:p>
                  <a:endParaRPr lang="en-US"/>
                </a:p>
              </p:txBody>
            </p:sp>
            <p:sp>
              <p:nvSpPr>
                <p:cNvPr id="97693" name="Line 1443"/>
                <p:cNvSpPr>
                  <a:spLocks noChangeShapeType="1"/>
                </p:cNvSpPr>
                <p:nvPr/>
              </p:nvSpPr>
              <p:spPr bwMode="auto">
                <a:xfrm>
                  <a:off x="1208" y="2309"/>
                  <a:ext cx="1" cy="7"/>
                </a:xfrm>
                <a:prstGeom prst="line">
                  <a:avLst/>
                </a:prstGeom>
                <a:noFill/>
                <a:ln w="3175">
                  <a:solidFill>
                    <a:srgbClr val="000000"/>
                  </a:solidFill>
                  <a:round/>
                  <a:headEnd/>
                  <a:tailEnd/>
                </a:ln>
              </p:spPr>
              <p:txBody>
                <a:bodyPr/>
                <a:lstStyle/>
                <a:p>
                  <a:endParaRPr lang="en-US"/>
                </a:p>
              </p:txBody>
            </p:sp>
            <p:sp>
              <p:nvSpPr>
                <p:cNvPr id="97694" name="Line 1444"/>
                <p:cNvSpPr>
                  <a:spLocks noChangeShapeType="1"/>
                </p:cNvSpPr>
                <p:nvPr/>
              </p:nvSpPr>
              <p:spPr bwMode="auto">
                <a:xfrm>
                  <a:off x="1224" y="2309"/>
                  <a:ext cx="1" cy="7"/>
                </a:xfrm>
                <a:prstGeom prst="line">
                  <a:avLst/>
                </a:prstGeom>
                <a:noFill/>
                <a:ln w="3175">
                  <a:solidFill>
                    <a:srgbClr val="000000"/>
                  </a:solidFill>
                  <a:round/>
                  <a:headEnd/>
                  <a:tailEnd/>
                </a:ln>
              </p:spPr>
              <p:txBody>
                <a:bodyPr/>
                <a:lstStyle/>
                <a:p>
                  <a:endParaRPr lang="en-US"/>
                </a:p>
              </p:txBody>
            </p:sp>
            <p:sp>
              <p:nvSpPr>
                <p:cNvPr id="97695" name="Line 1445"/>
                <p:cNvSpPr>
                  <a:spLocks noChangeShapeType="1"/>
                </p:cNvSpPr>
                <p:nvPr/>
              </p:nvSpPr>
              <p:spPr bwMode="auto">
                <a:xfrm>
                  <a:off x="1242" y="2309"/>
                  <a:ext cx="1" cy="7"/>
                </a:xfrm>
                <a:prstGeom prst="line">
                  <a:avLst/>
                </a:prstGeom>
                <a:noFill/>
                <a:ln w="3175">
                  <a:solidFill>
                    <a:srgbClr val="000000"/>
                  </a:solidFill>
                  <a:round/>
                  <a:headEnd/>
                  <a:tailEnd/>
                </a:ln>
              </p:spPr>
              <p:txBody>
                <a:bodyPr/>
                <a:lstStyle/>
                <a:p>
                  <a:endParaRPr lang="en-US"/>
                </a:p>
              </p:txBody>
            </p:sp>
            <p:sp>
              <p:nvSpPr>
                <p:cNvPr id="97696" name="Line 1446"/>
                <p:cNvSpPr>
                  <a:spLocks noChangeShapeType="1"/>
                </p:cNvSpPr>
                <p:nvPr/>
              </p:nvSpPr>
              <p:spPr bwMode="auto">
                <a:xfrm>
                  <a:off x="1259" y="2309"/>
                  <a:ext cx="1" cy="17"/>
                </a:xfrm>
                <a:prstGeom prst="line">
                  <a:avLst/>
                </a:prstGeom>
                <a:noFill/>
                <a:ln w="3175">
                  <a:solidFill>
                    <a:srgbClr val="000000"/>
                  </a:solidFill>
                  <a:round/>
                  <a:headEnd/>
                  <a:tailEnd/>
                </a:ln>
              </p:spPr>
              <p:txBody>
                <a:bodyPr/>
                <a:lstStyle/>
                <a:p>
                  <a:endParaRPr lang="en-US"/>
                </a:p>
              </p:txBody>
            </p:sp>
            <p:sp>
              <p:nvSpPr>
                <p:cNvPr id="97697" name="Rectangle 1447"/>
                <p:cNvSpPr>
                  <a:spLocks noChangeArrowheads="1"/>
                </p:cNvSpPr>
                <p:nvPr/>
              </p:nvSpPr>
              <p:spPr bwMode="auto">
                <a:xfrm>
                  <a:off x="1248" y="2326"/>
                  <a:ext cx="15"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150</a:t>
                  </a:r>
                  <a:endParaRPr lang="en-US" sz="1600">
                    <a:latin typeface="Arial" charset="0"/>
                  </a:endParaRPr>
                </a:p>
              </p:txBody>
            </p:sp>
            <p:sp>
              <p:nvSpPr>
                <p:cNvPr id="97698" name="Line 1448"/>
                <p:cNvSpPr>
                  <a:spLocks noChangeShapeType="1"/>
                </p:cNvSpPr>
                <p:nvPr/>
              </p:nvSpPr>
              <p:spPr bwMode="auto">
                <a:xfrm>
                  <a:off x="1277" y="2309"/>
                  <a:ext cx="1" cy="7"/>
                </a:xfrm>
                <a:prstGeom prst="line">
                  <a:avLst/>
                </a:prstGeom>
                <a:noFill/>
                <a:ln w="3175">
                  <a:solidFill>
                    <a:srgbClr val="000000"/>
                  </a:solidFill>
                  <a:round/>
                  <a:headEnd/>
                  <a:tailEnd/>
                </a:ln>
              </p:spPr>
              <p:txBody>
                <a:bodyPr/>
                <a:lstStyle/>
                <a:p>
                  <a:endParaRPr lang="en-US"/>
                </a:p>
              </p:txBody>
            </p:sp>
            <p:sp>
              <p:nvSpPr>
                <p:cNvPr id="97699" name="Line 1449"/>
                <p:cNvSpPr>
                  <a:spLocks noChangeShapeType="1"/>
                </p:cNvSpPr>
                <p:nvPr/>
              </p:nvSpPr>
              <p:spPr bwMode="auto">
                <a:xfrm>
                  <a:off x="1294" y="2309"/>
                  <a:ext cx="1" cy="7"/>
                </a:xfrm>
                <a:prstGeom prst="line">
                  <a:avLst/>
                </a:prstGeom>
                <a:noFill/>
                <a:ln w="3175">
                  <a:solidFill>
                    <a:srgbClr val="000000"/>
                  </a:solidFill>
                  <a:round/>
                  <a:headEnd/>
                  <a:tailEnd/>
                </a:ln>
              </p:spPr>
              <p:txBody>
                <a:bodyPr/>
                <a:lstStyle/>
                <a:p>
                  <a:endParaRPr lang="en-US"/>
                </a:p>
              </p:txBody>
            </p:sp>
            <p:sp>
              <p:nvSpPr>
                <p:cNvPr id="97700" name="Line 1450"/>
                <p:cNvSpPr>
                  <a:spLocks noChangeShapeType="1"/>
                </p:cNvSpPr>
                <p:nvPr/>
              </p:nvSpPr>
              <p:spPr bwMode="auto">
                <a:xfrm>
                  <a:off x="1312" y="2309"/>
                  <a:ext cx="1" cy="7"/>
                </a:xfrm>
                <a:prstGeom prst="line">
                  <a:avLst/>
                </a:prstGeom>
                <a:noFill/>
                <a:ln w="3175">
                  <a:solidFill>
                    <a:srgbClr val="000000"/>
                  </a:solidFill>
                  <a:round/>
                  <a:headEnd/>
                  <a:tailEnd/>
                </a:ln>
              </p:spPr>
              <p:txBody>
                <a:bodyPr/>
                <a:lstStyle/>
                <a:p>
                  <a:endParaRPr lang="en-US"/>
                </a:p>
              </p:txBody>
            </p:sp>
            <p:sp>
              <p:nvSpPr>
                <p:cNvPr id="97701" name="Line 1451"/>
                <p:cNvSpPr>
                  <a:spLocks noChangeShapeType="1"/>
                </p:cNvSpPr>
                <p:nvPr/>
              </p:nvSpPr>
              <p:spPr bwMode="auto">
                <a:xfrm>
                  <a:off x="1328" y="2309"/>
                  <a:ext cx="1" cy="7"/>
                </a:xfrm>
                <a:prstGeom prst="line">
                  <a:avLst/>
                </a:prstGeom>
                <a:noFill/>
                <a:ln w="3175">
                  <a:solidFill>
                    <a:srgbClr val="000000"/>
                  </a:solidFill>
                  <a:round/>
                  <a:headEnd/>
                  <a:tailEnd/>
                </a:ln>
              </p:spPr>
              <p:txBody>
                <a:bodyPr/>
                <a:lstStyle/>
                <a:p>
                  <a:endParaRPr lang="en-US"/>
                </a:p>
              </p:txBody>
            </p:sp>
            <p:sp>
              <p:nvSpPr>
                <p:cNvPr id="97702" name="Line 1452"/>
                <p:cNvSpPr>
                  <a:spLocks noChangeShapeType="1"/>
                </p:cNvSpPr>
                <p:nvPr/>
              </p:nvSpPr>
              <p:spPr bwMode="auto">
                <a:xfrm>
                  <a:off x="1346" y="2309"/>
                  <a:ext cx="1" cy="17"/>
                </a:xfrm>
                <a:prstGeom prst="line">
                  <a:avLst/>
                </a:prstGeom>
                <a:noFill/>
                <a:ln w="3175">
                  <a:solidFill>
                    <a:srgbClr val="000000"/>
                  </a:solidFill>
                  <a:round/>
                  <a:headEnd/>
                  <a:tailEnd/>
                </a:ln>
              </p:spPr>
              <p:txBody>
                <a:bodyPr/>
                <a:lstStyle/>
                <a:p>
                  <a:endParaRPr lang="en-US"/>
                </a:p>
              </p:txBody>
            </p:sp>
            <p:sp>
              <p:nvSpPr>
                <p:cNvPr id="97703" name="Rectangle 1453"/>
                <p:cNvSpPr>
                  <a:spLocks noChangeArrowheads="1"/>
                </p:cNvSpPr>
                <p:nvPr/>
              </p:nvSpPr>
              <p:spPr bwMode="auto">
                <a:xfrm>
                  <a:off x="1334" y="2326"/>
                  <a:ext cx="15"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200</a:t>
                  </a:r>
                  <a:endParaRPr lang="en-US" sz="1600">
                    <a:latin typeface="Arial" charset="0"/>
                  </a:endParaRPr>
                </a:p>
              </p:txBody>
            </p:sp>
            <p:sp>
              <p:nvSpPr>
                <p:cNvPr id="97704" name="Line 1454"/>
                <p:cNvSpPr>
                  <a:spLocks noChangeShapeType="1"/>
                </p:cNvSpPr>
                <p:nvPr/>
              </p:nvSpPr>
              <p:spPr bwMode="auto">
                <a:xfrm>
                  <a:off x="1363" y="2309"/>
                  <a:ext cx="1" cy="7"/>
                </a:xfrm>
                <a:prstGeom prst="line">
                  <a:avLst/>
                </a:prstGeom>
                <a:noFill/>
                <a:ln w="3175">
                  <a:solidFill>
                    <a:srgbClr val="000000"/>
                  </a:solidFill>
                  <a:round/>
                  <a:headEnd/>
                  <a:tailEnd/>
                </a:ln>
              </p:spPr>
              <p:txBody>
                <a:bodyPr/>
                <a:lstStyle/>
                <a:p>
                  <a:endParaRPr lang="en-US"/>
                </a:p>
              </p:txBody>
            </p:sp>
            <p:sp>
              <p:nvSpPr>
                <p:cNvPr id="97705" name="Line 1455"/>
                <p:cNvSpPr>
                  <a:spLocks noChangeShapeType="1"/>
                </p:cNvSpPr>
                <p:nvPr/>
              </p:nvSpPr>
              <p:spPr bwMode="auto">
                <a:xfrm>
                  <a:off x="1381" y="2309"/>
                  <a:ext cx="1" cy="7"/>
                </a:xfrm>
                <a:prstGeom prst="line">
                  <a:avLst/>
                </a:prstGeom>
                <a:noFill/>
                <a:ln w="3175">
                  <a:solidFill>
                    <a:srgbClr val="000000"/>
                  </a:solidFill>
                  <a:round/>
                  <a:headEnd/>
                  <a:tailEnd/>
                </a:ln>
              </p:spPr>
              <p:txBody>
                <a:bodyPr/>
                <a:lstStyle/>
                <a:p>
                  <a:endParaRPr lang="en-US"/>
                </a:p>
              </p:txBody>
            </p:sp>
            <p:sp>
              <p:nvSpPr>
                <p:cNvPr id="97706" name="Line 1456"/>
                <p:cNvSpPr>
                  <a:spLocks noChangeShapeType="1"/>
                </p:cNvSpPr>
                <p:nvPr/>
              </p:nvSpPr>
              <p:spPr bwMode="auto">
                <a:xfrm>
                  <a:off x="1398" y="2309"/>
                  <a:ext cx="1" cy="7"/>
                </a:xfrm>
                <a:prstGeom prst="line">
                  <a:avLst/>
                </a:prstGeom>
                <a:noFill/>
                <a:ln w="3175">
                  <a:solidFill>
                    <a:srgbClr val="000000"/>
                  </a:solidFill>
                  <a:round/>
                  <a:headEnd/>
                  <a:tailEnd/>
                </a:ln>
              </p:spPr>
              <p:txBody>
                <a:bodyPr/>
                <a:lstStyle/>
                <a:p>
                  <a:endParaRPr lang="en-US"/>
                </a:p>
              </p:txBody>
            </p:sp>
            <p:sp>
              <p:nvSpPr>
                <p:cNvPr id="97707" name="Line 1457"/>
                <p:cNvSpPr>
                  <a:spLocks noChangeShapeType="1"/>
                </p:cNvSpPr>
                <p:nvPr/>
              </p:nvSpPr>
              <p:spPr bwMode="auto">
                <a:xfrm>
                  <a:off x="1416" y="2309"/>
                  <a:ext cx="1" cy="7"/>
                </a:xfrm>
                <a:prstGeom prst="line">
                  <a:avLst/>
                </a:prstGeom>
                <a:noFill/>
                <a:ln w="3175">
                  <a:solidFill>
                    <a:srgbClr val="000000"/>
                  </a:solidFill>
                  <a:round/>
                  <a:headEnd/>
                  <a:tailEnd/>
                </a:ln>
              </p:spPr>
              <p:txBody>
                <a:bodyPr/>
                <a:lstStyle/>
                <a:p>
                  <a:endParaRPr lang="en-US"/>
                </a:p>
              </p:txBody>
            </p:sp>
            <p:sp>
              <p:nvSpPr>
                <p:cNvPr id="97708" name="Line 1458"/>
                <p:cNvSpPr>
                  <a:spLocks noChangeShapeType="1"/>
                </p:cNvSpPr>
                <p:nvPr/>
              </p:nvSpPr>
              <p:spPr bwMode="auto">
                <a:xfrm>
                  <a:off x="1432" y="2309"/>
                  <a:ext cx="1" cy="17"/>
                </a:xfrm>
                <a:prstGeom prst="line">
                  <a:avLst/>
                </a:prstGeom>
                <a:noFill/>
                <a:ln w="3175">
                  <a:solidFill>
                    <a:srgbClr val="000000"/>
                  </a:solidFill>
                  <a:round/>
                  <a:headEnd/>
                  <a:tailEnd/>
                </a:ln>
              </p:spPr>
              <p:txBody>
                <a:bodyPr/>
                <a:lstStyle/>
                <a:p>
                  <a:endParaRPr lang="en-US"/>
                </a:p>
              </p:txBody>
            </p:sp>
            <p:sp>
              <p:nvSpPr>
                <p:cNvPr id="97709" name="Rectangle 1459"/>
                <p:cNvSpPr>
                  <a:spLocks noChangeArrowheads="1"/>
                </p:cNvSpPr>
                <p:nvPr/>
              </p:nvSpPr>
              <p:spPr bwMode="auto">
                <a:xfrm>
                  <a:off x="1422" y="2326"/>
                  <a:ext cx="15"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250</a:t>
                  </a:r>
                  <a:endParaRPr lang="en-US" sz="1600">
                    <a:latin typeface="Arial" charset="0"/>
                  </a:endParaRPr>
                </a:p>
              </p:txBody>
            </p:sp>
            <p:sp>
              <p:nvSpPr>
                <p:cNvPr id="97710" name="Line 1460"/>
                <p:cNvSpPr>
                  <a:spLocks noChangeShapeType="1"/>
                </p:cNvSpPr>
                <p:nvPr/>
              </p:nvSpPr>
              <p:spPr bwMode="auto">
                <a:xfrm flipV="1">
                  <a:off x="998" y="1640"/>
                  <a:ext cx="1" cy="669"/>
                </a:xfrm>
                <a:prstGeom prst="line">
                  <a:avLst/>
                </a:prstGeom>
                <a:noFill/>
                <a:ln w="3175">
                  <a:solidFill>
                    <a:srgbClr val="000000"/>
                  </a:solidFill>
                  <a:round/>
                  <a:headEnd/>
                  <a:tailEnd/>
                </a:ln>
              </p:spPr>
              <p:txBody>
                <a:bodyPr/>
                <a:lstStyle/>
                <a:p>
                  <a:endParaRPr lang="en-US"/>
                </a:p>
              </p:txBody>
            </p:sp>
            <p:sp>
              <p:nvSpPr>
                <p:cNvPr id="97711" name="Line 1461"/>
                <p:cNvSpPr>
                  <a:spLocks noChangeShapeType="1"/>
                </p:cNvSpPr>
                <p:nvPr/>
              </p:nvSpPr>
              <p:spPr bwMode="auto">
                <a:xfrm flipH="1">
                  <a:off x="987" y="2309"/>
                  <a:ext cx="11" cy="1"/>
                </a:xfrm>
                <a:prstGeom prst="line">
                  <a:avLst/>
                </a:prstGeom>
                <a:noFill/>
                <a:ln w="3175">
                  <a:solidFill>
                    <a:srgbClr val="000000"/>
                  </a:solidFill>
                  <a:round/>
                  <a:headEnd/>
                  <a:tailEnd/>
                </a:ln>
              </p:spPr>
              <p:txBody>
                <a:bodyPr/>
                <a:lstStyle/>
                <a:p>
                  <a:endParaRPr lang="en-US"/>
                </a:p>
              </p:txBody>
            </p:sp>
            <p:pic>
              <p:nvPicPr>
                <p:cNvPr id="97712" name="Picture 1462"/>
                <p:cNvPicPr>
                  <a:picLocks noChangeAspect="1" noChangeArrowheads="1"/>
                </p:cNvPicPr>
                <p:nvPr/>
              </p:nvPicPr>
              <p:blipFill>
                <a:blip r:embed="rId11" cstate="print"/>
                <a:srcRect/>
                <a:stretch>
                  <a:fillRect/>
                </a:stretch>
              </p:blipFill>
              <p:spPr bwMode="auto">
                <a:xfrm>
                  <a:off x="975" y="2300"/>
                  <a:ext cx="15" cy="13"/>
                </a:xfrm>
                <a:prstGeom prst="rect">
                  <a:avLst/>
                </a:prstGeom>
                <a:noFill/>
                <a:ln w="9525">
                  <a:noFill/>
                  <a:miter lim="800000"/>
                  <a:headEnd/>
                  <a:tailEnd/>
                </a:ln>
              </p:spPr>
            </p:pic>
            <p:sp>
              <p:nvSpPr>
                <p:cNvPr id="97713" name="Line 1463"/>
                <p:cNvSpPr>
                  <a:spLocks noChangeShapeType="1"/>
                </p:cNvSpPr>
                <p:nvPr/>
              </p:nvSpPr>
              <p:spPr bwMode="auto">
                <a:xfrm flipH="1">
                  <a:off x="993" y="2285"/>
                  <a:ext cx="5" cy="1"/>
                </a:xfrm>
                <a:prstGeom prst="line">
                  <a:avLst/>
                </a:prstGeom>
                <a:noFill/>
                <a:ln w="3175">
                  <a:solidFill>
                    <a:srgbClr val="000000"/>
                  </a:solidFill>
                  <a:round/>
                  <a:headEnd/>
                  <a:tailEnd/>
                </a:ln>
              </p:spPr>
              <p:txBody>
                <a:bodyPr/>
                <a:lstStyle/>
                <a:p>
                  <a:endParaRPr lang="en-US"/>
                </a:p>
              </p:txBody>
            </p:sp>
            <p:sp>
              <p:nvSpPr>
                <p:cNvPr id="97714" name="Line 1464"/>
                <p:cNvSpPr>
                  <a:spLocks noChangeShapeType="1"/>
                </p:cNvSpPr>
                <p:nvPr/>
              </p:nvSpPr>
              <p:spPr bwMode="auto">
                <a:xfrm flipH="1">
                  <a:off x="993" y="2263"/>
                  <a:ext cx="5" cy="1"/>
                </a:xfrm>
                <a:prstGeom prst="line">
                  <a:avLst/>
                </a:prstGeom>
                <a:noFill/>
                <a:ln w="3175">
                  <a:solidFill>
                    <a:srgbClr val="000000"/>
                  </a:solidFill>
                  <a:round/>
                  <a:headEnd/>
                  <a:tailEnd/>
                </a:ln>
              </p:spPr>
              <p:txBody>
                <a:bodyPr/>
                <a:lstStyle/>
                <a:p>
                  <a:endParaRPr lang="en-US"/>
                </a:p>
              </p:txBody>
            </p:sp>
            <p:sp>
              <p:nvSpPr>
                <p:cNvPr id="97715" name="Line 1465"/>
                <p:cNvSpPr>
                  <a:spLocks noChangeShapeType="1"/>
                </p:cNvSpPr>
                <p:nvPr/>
              </p:nvSpPr>
              <p:spPr bwMode="auto">
                <a:xfrm flipH="1">
                  <a:off x="993" y="2239"/>
                  <a:ext cx="5" cy="2"/>
                </a:xfrm>
                <a:prstGeom prst="line">
                  <a:avLst/>
                </a:prstGeom>
                <a:noFill/>
                <a:ln w="3175">
                  <a:solidFill>
                    <a:srgbClr val="000000"/>
                  </a:solidFill>
                  <a:round/>
                  <a:headEnd/>
                  <a:tailEnd/>
                </a:ln>
              </p:spPr>
              <p:txBody>
                <a:bodyPr/>
                <a:lstStyle/>
                <a:p>
                  <a:endParaRPr lang="en-US"/>
                </a:p>
              </p:txBody>
            </p:sp>
            <p:sp>
              <p:nvSpPr>
                <p:cNvPr id="97716" name="Line 1466"/>
                <p:cNvSpPr>
                  <a:spLocks noChangeShapeType="1"/>
                </p:cNvSpPr>
                <p:nvPr/>
              </p:nvSpPr>
              <p:spPr bwMode="auto">
                <a:xfrm flipH="1">
                  <a:off x="993" y="2219"/>
                  <a:ext cx="5" cy="1"/>
                </a:xfrm>
                <a:prstGeom prst="line">
                  <a:avLst/>
                </a:prstGeom>
                <a:noFill/>
                <a:ln w="3175">
                  <a:solidFill>
                    <a:srgbClr val="000000"/>
                  </a:solidFill>
                  <a:round/>
                  <a:headEnd/>
                  <a:tailEnd/>
                </a:ln>
              </p:spPr>
              <p:txBody>
                <a:bodyPr/>
                <a:lstStyle/>
                <a:p>
                  <a:endParaRPr lang="en-US"/>
                </a:p>
              </p:txBody>
            </p:sp>
            <p:sp>
              <p:nvSpPr>
                <p:cNvPr id="97717" name="Line 1467"/>
                <p:cNvSpPr>
                  <a:spLocks noChangeShapeType="1"/>
                </p:cNvSpPr>
                <p:nvPr/>
              </p:nvSpPr>
              <p:spPr bwMode="auto">
                <a:xfrm flipH="1">
                  <a:off x="987" y="2195"/>
                  <a:ext cx="11" cy="1"/>
                </a:xfrm>
                <a:prstGeom prst="line">
                  <a:avLst/>
                </a:prstGeom>
                <a:noFill/>
                <a:ln w="3175">
                  <a:solidFill>
                    <a:srgbClr val="000000"/>
                  </a:solidFill>
                  <a:round/>
                  <a:headEnd/>
                  <a:tailEnd/>
                </a:ln>
              </p:spPr>
              <p:txBody>
                <a:bodyPr/>
                <a:lstStyle/>
                <a:p>
                  <a:endParaRPr lang="en-US"/>
                </a:p>
              </p:txBody>
            </p:sp>
            <p:pic>
              <p:nvPicPr>
                <p:cNvPr id="97718" name="Picture 1468"/>
                <p:cNvPicPr>
                  <a:picLocks noChangeAspect="1" noChangeArrowheads="1"/>
                </p:cNvPicPr>
                <p:nvPr/>
              </p:nvPicPr>
              <p:blipFill>
                <a:blip r:embed="rId16" cstate="print"/>
                <a:srcRect/>
                <a:stretch>
                  <a:fillRect/>
                </a:stretch>
              </p:blipFill>
              <p:spPr bwMode="auto">
                <a:xfrm>
                  <a:off x="975" y="2176"/>
                  <a:ext cx="15" cy="39"/>
                </a:xfrm>
                <a:prstGeom prst="rect">
                  <a:avLst/>
                </a:prstGeom>
                <a:noFill/>
                <a:ln w="9525">
                  <a:noFill/>
                  <a:miter lim="800000"/>
                  <a:headEnd/>
                  <a:tailEnd/>
                </a:ln>
              </p:spPr>
            </p:pic>
            <p:sp>
              <p:nvSpPr>
                <p:cNvPr id="97719" name="Line 1469"/>
                <p:cNvSpPr>
                  <a:spLocks noChangeShapeType="1"/>
                </p:cNvSpPr>
                <p:nvPr/>
              </p:nvSpPr>
              <p:spPr bwMode="auto">
                <a:xfrm flipH="1">
                  <a:off x="993" y="2174"/>
                  <a:ext cx="5" cy="1"/>
                </a:xfrm>
                <a:prstGeom prst="line">
                  <a:avLst/>
                </a:prstGeom>
                <a:noFill/>
                <a:ln w="3175">
                  <a:solidFill>
                    <a:srgbClr val="000000"/>
                  </a:solidFill>
                  <a:round/>
                  <a:headEnd/>
                  <a:tailEnd/>
                </a:ln>
              </p:spPr>
              <p:txBody>
                <a:bodyPr/>
                <a:lstStyle/>
                <a:p>
                  <a:endParaRPr lang="en-US"/>
                </a:p>
              </p:txBody>
            </p:sp>
            <p:sp>
              <p:nvSpPr>
                <p:cNvPr id="97720" name="Line 1470"/>
                <p:cNvSpPr>
                  <a:spLocks noChangeShapeType="1"/>
                </p:cNvSpPr>
                <p:nvPr/>
              </p:nvSpPr>
              <p:spPr bwMode="auto">
                <a:xfrm flipH="1">
                  <a:off x="993" y="2150"/>
                  <a:ext cx="5" cy="1"/>
                </a:xfrm>
                <a:prstGeom prst="line">
                  <a:avLst/>
                </a:prstGeom>
                <a:noFill/>
                <a:ln w="3175">
                  <a:solidFill>
                    <a:srgbClr val="000000"/>
                  </a:solidFill>
                  <a:round/>
                  <a:headEnd/>
                  <a:tailEnd/>
                </a:ln>
              </p:spPr>
              <p:txBody>
                <a:bodyPr/>
                <a:lstStyle/>
                <a:p>
                  <a:endParaRPr lang="en-US"/>
                </a:p>
              </p:txBody>
            </p:sp>
            <p:sp>
              <p:nvSpPr>
                <p:cNvPr id="97721" name="Line 1471"/>
                <p:cNvSpPr>
                  <a:spLocks noChangeShapeType="1"/>
                </p:cNvSpPr>
                <p:nvPr/>
              </p:nvSpPr>
              <p:spPr bwMode="auto">
                <a:xfrm flipH="1">
                  <a:off x="993" y="2130"/>
                  <a:ext cx="5" cy="1"/>
                </a:xfrm>
                <a:prstGeom prst="line">
                  <a:avLst/>
                </a:prstGeom>
                <a:noFill/>
                <a:ln w="3175">
                  <a:solidFill>
                    <a:srgbClr val="000000"/>
                  </a:solidFill>
                  <a:round/>
                  <a:headEnd/>
                  <a:tailEnd/>
                </a:ln>
              </p:spPr>
              <p:txBody>
                <a:bodyPr/>
                <a:lstStyle/>
                <a:p>
                  <a:endParaRPr lang="en-US"/>
                </a:p>
              </p:txBody>
            </p:sp>
            <p:sp>
              <p:nvSpPr>
                <p:cNvPr id="97722" name="Line 1472"/>
                <p:cNvSpPr>
                  <a:spLocks noChangeShapeType="1"/>
                </p:cNvSpPr>
                <p:nvPr/>
              </p:nvSpPr>
              <p:spPr bwMode="auto">
                <a:xfrm flipH="1">
                  <a:off x="993" y="2108"/>
                  <a:ext cx="5" cy="1"/>
                </a:xfrm>
                <a:prstGeom prst="line">
                  <a:avLst/>
                </a:prstGeom>
                <a:noFill/>
                <a:ln w="3175">
                  <a:solidFill>
                    <a:srgbClr val="000000"/>
                  </a:solidFill>
                  <a:round/>
                  <a:headEnd/>
                  <a:tailEnd/>
                </a:ln>
              </p:spPr>
              <p:txBody>
                <a:bodyPr/>
                <a:lstStyle/>
                <a:p>
                  <a:endParaRPr lang="en-US"/>
                </a:p>
              </p:txBody>
            </p:sp>
            <p:sp>
              <p:nvSpPr>
                <p:cNvPr id="97723" name="Line 1473"/>
                <p:cNvSpPr>
                  <a:spLocks noChangeShapeType="1"/>
                </p:cNvSpPr>
                <p:nvPr/>
              </p:nvSpPr>
              <p:spPr bwMode="auto">
                <a:xfrm flipH="1">
                  <a:off x="987" y="2084"/>
                  <a:ext cx="11" cy="1"/>
                </a:xfrm>
                <a:prstGeom prst="line">
                  <a:avLst/>
                </a:prstGeom>
                <a:noFill/>
                <a:ln w="3175">
                  <a:solidFill>
                    <a:srgbClr val="000000"/>
                  </a:solidFill>
                  <a:round/>
                  <a:headEnd/>
                  <a:tailEnd/>
                </a:ln>
              </p:spPr>
              <p:txBody>
                <a:bodyPr/>
                <a:lstStyle/>
                <a:p>
                  <a:endParaRPr lang="en-US"/>
                </a:p>
              </p:txBody>
            </p:sp>
            <p:pic>
              <p:nvPicPr>
                <p:cNvPr id="97724" name="Picture 1474"/>
                <p:cNvPicPr>
                  <a:picLocks noChangeAspect="1" noChangeArrowheads="1"/>
                </p:cNvPicPr>
                <p:nvPr/>
              </p:nvPicPr>
              <p:blipFill>
                <a:blip r:embed="rId17" cstate="print"/>
                <a:srcRect/>
                <a:stretch>
                  <a:fillRect/>
                </a:stretch>
              </p:blipFill>
              <p:spPr bwMode="auto">
                <a:xfrm>
                  <a:off x="975" y="2066"/>
                  <a:ext cx="15" cy="40"/>
                </a:xfrm>
                <a:prstGeom prst="rect">
                  <a:avLst/>
                </a:prstGeom>
                <a:noFill/>
                <a:ln w="9525">
                  <a:noFill/>
                  <a:miter lim="800000"/>
                  <a:headEnd/>
                  <a:tailEnd/>
                </a:ln>
              </p:spPr>
            </p:pic>
            <p:sp>
              <p:nvSpPr>
                <p:cNvPr id="97725" name="Line 1475"/>
                <p:cNvSpPr>
                  <a:spLocks noChangeShapeType="1"/>
                </p:cNvSpPr>
                <p:nvPr/>
              </p:nvSpPr>
              <p:spPr bwMode="auto">
                <a:xfrm flipH="1">
                  <a:off x="993" y="2064"/>
                  <a:ext cx="5" cy="1"/>
                </a:xfrm>
                <a:prstGeom prst="line">
                  <a:avLst/>
                </a:prstGeom>
                <a:noFill/>
                <a:ln w="3175">
                  <a:solidFill>
                    <a:srgbClr val="000000"/>
                  </a:solidFill>
                  <a:round/>
                  <a:headEnd/>
                  <a:tailEnd/>
                </a:ln>
              </p:spPr>
              <p:txBody>
                <a:bodyPr/>
                <a:lstStyle/>
                <a:p>
                  <a:endParaRPr lang="en-US"/>
                </a:p>
              </p:txBody>
            </p:sp>
            <p:sp>
              <p:nvSpPr>
                <p:cNvPr id="97726" name="Line 1476"/>
                <p:cNvSpPr>
                  <a:spLocks noChangeShapeType="1"/>
                </p:cNvSpPr>
                <p:nvPr/>
              </p:nvSpPr>
              <p:spPr bwMode="auto">
                <a:xfrm flipH="1">
                  <a:off x="993" y="2040"/>
                  <a:ext cx="5" cy="1"/>
                </a:xfrm>
                <a:prstGeom prst="line">
                  <a:avLst/>
                </a:prstGeom>
                <a:noFill/>
                <a:ln w="3175">
                  <a:solidFill>
                    <a:srgbClr val="000000"/>
                  </a:solidFill>
                  <a:round/>
                  <a:headEnd/>
                  <a:tailEnd/>
                </a:ln>
              </p:spPr>
              <p:txBody>
                <a:bodyPr/>
                <a:lstStyle/>
                <a:p>
                  <a:endParaRPr lang="en-US"/>
                </a:p>
              </p:txBody>
            </p:sp>
            <p:sp>
              <p:nvSpPr>
                <p:cNvPr id="97727" name="Line 1477"/>
                <p:cNvSpPr>
                  <a:spLocks noChangeShapeType="1"/>
                </p:cNvSpPr>
                <p:nvPr/>
              </p:nvSpPr>
              <p:spPr bwMode="auto">
                <a:xfrm flipH="1">
                  <a:off x="993" y="2018"/>
                  <a:ext cx="5" cy="2"/>
                </a:xfrm>
                <a:prstGeom prst="line">
                  <a:avLst/>
                </a:prstGeom>
                <a:noFill/>
                <a:ln w="3175">
                  <a:solidFill>
                    <a:srgbClr val="000000"/>
                  </a:solidFill>
                  <a:round/>
                  <a:headEnd/>
                  <a:tailEnd/>
                </a:ln>
              </p:spPr>
              <p:txBody>
                <a:bodyPr/>
                <a:lstStyle/>
                <a:p>
                  <a:endParaRPr lang="en-US"/>
                </a:p>
              </p:txBody>
            </p:sp>
            <p:sp>
              <p:nvSpPr>
                <p:cNvPr id="97728" name="Line 1478"/>
                <p:cNvSpPr>
                  <a:spLocks noChangeShapeType="1"/>
                </p:cNvSpPr>
                <p:nvPr/>
              </p:nvSpPr>
              <p:spPr bwMode="auto">
                <a:xfrm flipH="1">
                  <a:off x="993" y="1995"/>
                  <a:ext cx="5" cy="1"/>
                </a:xfrm>
                <a:prstGeom prst="line">
                  <a:avLst/>
                </a:prstGeom>
                <a:noFill/>
                <a:ln w="3175">
                  <a:solidFill>
                    <a:srgbClr val="000000"/>
                  </a:solidFill>
                  <a:round/>
                  <a:headEnd/>
                  <a:tailEnd/>
                </a:ln>
              </p:spPr>
              <p:txBody>
                <a:bodyPr/>
                <a:lstStyle/>
                <a:p>
                  <a:endParaRPr lang="en-US"/>
                </a:p>
              </p:txBody>
            </p:sp>
            <p:sp>
              <p:nvSpPr>
                <p:cNvPr id="97729" name="Line 1479"/>
                <p:cNvSpPr>
                  <a:spLocks noChangeShapeType="1"/>
                </p:cNvSpPr>
                <p:nvPr/>
              </p:nvSpPr>
              <p:spPr bwMode="auto">
                <a:xfrm flipH="1">
                  <a:off x="987" y="1974"/>
                  <a:ext cx="11" cy="1"/>
                </a:xfrm>
                <a:prstGeom prst="line">
                  <a:avLst/>
                </a:prstGeom>
                <a:noFill/>
                <a:ln w="3175">
                  <a:solidFill>
                    <a:srgbClr val="000000"/>
                  </a:solidFill>
                  <a:round/>
                  <a:headEnd/>
                  <a:tailEnd/>
                </a:ln>
              </p:spPr>
              <p:txBody>
                <a:bodyPr/>
                <a:lstStyle/>
                <a:p>
                  <a:endParaRPr lang="en-US"/>
                </a:p>
              </p:txBody>
            </p:sp>
            <p:pic>
              <p:nvPicPr>
                <p:cNvPr id="97730" name="Picture 1480"/>
                <p:cNvPicPr>
                  <a:picLocks noChangeAspect="1" noChangeArrowheads="1"/>
                </p:cNvPicPr>
                <p:nvPr/>
              </p:nvPicPr>
              <p:blipFill>
                <a:blip r:embed="rId18" cstate="print"/>
                <a:srcRect/>
                <a:stretch>
                  <a:fillRect/>
                </a:stretch>
              </p:blipFill>
              <p:spPr bwMode="auto">
                <a:xfrm>
                  <a:off x="975" y="1953"/>
                  <a:ext cx="15" cy="39"/>
                </a:xfrm>
                <a:prstGeom prst="rect">
                  <a:avLst/>
                </a:prstGeom>
                <a:noFill/>
                <a:ln w="9525">
                  <a:noFill/>
                  <a:miter lim="800000"/>
                  <a:headEnd/>
                  <a:tailEnd/>
                </a:ln>
              </p:spPr>
            </p:pic>
            <p:sp>
              <p:nvSpPr>
                <p:cNvPr id="97731" name="Line 1481"/>
                <p:cNvSpPr>
                  <a:spLocks noChangeShapeType="1"/>
                </p:cNvSpPr>
                <p:nvPr/>
              </p:nvSpPr>
              <p:spPr bwMode="auto">
                <a:xfrm flipH="1">
                  <a:off x="993" y="1953"/>
                  <a:ext cx="5" cy="1"/>
                </a:xfrm>
                <a:prstGeom prst="line">
                  <a:avLst/>
                </a:prstGeom>
                <a:noFill/>
                <a:ln w="3175">
                  <a:solidFill>
                    <a:srgbClr val="000000"/>
                  </a:solidFill>
                  <a:round/>
                  <a:headEnd/>
                  <a:tailEnd/>
                </a:ln>
              </p:spPr>
              <p:txBody>
                <a:bodyPr/>
                <a:lstStyle/>
                <a:p>
                  <a:endParaRPr lang="en-US"/>
                </a:p>
              </p:txBody>
            </p:sp>
            <p:sp>
              <p:nvSpPr>
                <p:cNvPr id="97732" name="Line 1482"/>
                <p:cNvSpPr>
                  <a:spLocks noChangeShapeType="1"/>
                </p:cNvSpPr>
                <p:nvPr/>
              </p:nvSpPr>
              <p:spPr bwMode="auto">
                <a:xfrm flipH="1">
                  <a:off x="993" y="1929"/>
                  <a:ext cx="5" cy="1"/>
                </a:xfrm>
                <a:prstGeom prst="line">
                  <a:avLst/>
                </a:prstGeom>
                <a:noFill/>
                <a:ln w="3175">
                  <a:solidFill>
                    <a:srgbClr val="000000"/>
                  </a:solidFill>
                  <a:round/>
                  <a:headEnd/>
                  <a:tailEnd/>
                </a:ln>
              </p:spPr>
              <p:txBody>
                <a:bodyPr/>
                <a:lstStyle/>
                <a:p>
                  <a:endParaRPr lang="en-US"/>
                </a:p>
              </p:txBody>
            </p:sp>
            <p:sp>
              <p:nvSpPr>
                <p:cNvPr id="97733" name="Line 1483"/>
                <p:cNvSpPr>
                  <a:spLocks noChangeShapeType="1"/>
                </p:cNvSpPr>
                <p:nvPr/>
              </p:nvSpPr>
              <p:spPr bwMode="auto">
                <a:xfrm flipH="1">
                  <a:off x="993" y="1907"/>
                  <a:ext cx="5" cy="2"/>
                </a:xfrm>
                <a:prstGeom prst="line">
                  <a:avLst/>
                </a:prstGeom>
                <a:noFill/>
                <a:ln w="3175">
                  <a:solidFill>
                    <a:srgbClr val="000000"/>
                  </a:solidFill>
                  <a:round/>
                  <a:headEnd/>
                  <a:tailEnd/>
                </a:ln>
              </p:spPr>
              <p:txBody>
                <a:bodyPr/>
                <a:lstStyle/>
                <a:p>
                  <a:endParaRPr lang="en-US"/>
                </a:p>
              </p:txBody>
            </p:sp>
            <p:sp>
              <p:nvSpPr>
                <p:cNvPr id="97734" name="Line 1484"/>
                <p:cNvSpPr>
                  <a:spLocks noChangeShapeType="1"/>
                </p:cNvSpPr>
                <p:nvPr/>
              </p:nvSpPr>
              <p:spPr bwMode="auto">
                <a:xfrm flipH="1">
                  <a:off x="993" y="1885"/>
                  <a:ext cx="5" cy="1"/>
                </a:xfrm>
                <a:prstGeom prst="line">
                  <a:avLst/>
                </a:prstGeom>
                <a:noFill/>
                <a:ln w="3175">
                  <a:solidFill>
                    <a:srgbClr val="000000"/>
                  </a:solidFill>
                  <a:round/>
                  <a:headEnd/>
                  <a:tailEnd/>
                </a:ln>
              </p:spPr>
              <p:txBody>
                <a:bodyPr/>
                <a:lstStyle/>
                <a:p>
                  <a:endParaRPr lang="en-US"/>
                </a:p>
              </p:txBody>
            </p:sp>
            <p:sp>
              <p:nvSpPr>
                <p:cNvPr id="97735" name="Line 1485"/>
                <p:cNvSpPr>
                  <a:spLocks noChangeShapeType="1"/>
                </p:cNvSpPr>
                <p:nvPr/>
              </p:nvSpPr>
              <p:spPr bwMode="auto">
                <a:xfrm flipH="1">
                  <a:off x="987" y="1863"/>
                  <a:ext cx="11" cy="1"/>
                </a:xfrm>
                <a:prstGeom prst="line">
                  <a:avLst/>
                </a:prstGeom>
                <a:noFill/>
                <a:ln w="3175">
                  <a:solidFill>
                    <a:srgbClr val="000000"/>
                  </a:solidFill>
                  <a:round/>
                  <a:headEnd/>
                  <a:tailEnd/>
                </a:ln>
              </p:spPr>
              <p:txBody>
                <a:bodyPr/>
                <a:lstStyle/>
                <a:p>
                  <a:endParaRPr lang="en-US"/>
                </a:p>
              </p:txBody>
            </p:sp>
            <p:pic>
              <p:nvPicPr>
                <p:cNvPr id="97736" name="Picture 1486"/>
                <p:cNvPicPr>
                  <a:picLocks noChangeAspect="1" noChangeArrowheads="1"/>
                </p:cNvPicPr>
                <p:nvPr/>
              </p:nvPicPr>
              <p:blipFill>
                <a:blip r:embed="rId19" cstate="print"/>
                <a:srcRect/>
                <a:stretch>
                  <a:fillRect/>
                </a:stretch>
              </p:blipFill>
              <p:spPr bwMode="auto">
                <a:xfrm>
                  <a:off x="975" y="1842"/>
                  <a:ext cx="15" cy="39"/>
                </a:xfrm>
                <a:prstGeom prst="rect">
                  <a:avLst/>
                </a:prstGeom>
                <a:noFill/>
                <a:ln w="9525">
                  <a:noFill/>
                  <a:miter lim="800000"/>
                  <a:headEnd/>
                  <a:tailEnd/>
                </a:ln>
              </p:spPr>
            </p:pic>
            <p:sp>
              <p:nvSpPr>
                <p:cNvPr id="97737" name="Line 1487"/>
                <p:cNvSpPr>
                  <a:spLocks noChangeShapeType="1"/>
                </p:cNvSpPr>
                <p:nvPr/>
              </p:nvSpPr>
              <p:spPr bwMode="auto">
                <a:xfrm flipH="1">
                  <a:off x="993" y="1839"/>
                  <a:ext cx="5" cy="2"/>
                </a:xfrm>
                <a:prstGeom prst="line">
                  <a:avLst/>
                </a:prstGeom>
                <a:noFill/>
                <a:ln w="3175">
                  <a:solidFill>
                    <a:srgbClr val="000000"/>
                  </a:solidFill>
                  <a:round/>
                  <a:headEnd/>
                  <a:tailEnd/>
                </a:ln>
              </p:spPr>
              <p:txBody>
                <a:bodyPr/>
                <a:lstStyle/>
                <a:p>
                  <a:endParaRPr lang="en-US"/>
                </a:p>
              </p:txBody>
            </p:sp>
            <p:sp>
              <p:nvSpPr>
                <p:cNvPr id="97738" name="Line 1488"/>
                <p:cNvSpPr>
                  <a:spLocks noChangeShapeType="1"/>
                </p:cNvSpPr>
                <p:nvPr/>
              </p:nvSpPr>
              <p:spPr bwMode="auto">
                <a:xfrm flipH="1">
                  <a:off x="993" y="1818"/>
                  <a:ext cx="5" cy="1"/>
                </a:xfrm>
                <a:prstGeom prst="line">
                  <a:avLst/>
                </a:prstGeom>
                <a:noFill/>
                <a:ln w="3175">
                  <a:solidFill>
                    <a:srgbClr val="000000"/>
                  </a:solidFill>
                  <a:round/>
                  <a:headEnd/>
                  <a:tailEnd/>
                </a:ln>
              </p:spPr>
              <p:txBody>
                <a:bodyPr/>
                <a:lstStyle/>
                <a:p>
                  <a:endParaRPr lang="en-US"/>
                </a:p>
              </p:txBody>
            </p:sp>
            <p:sp>
              <p:nvSpPr>
                <p:cNvPr id="97739" name="Line 1489"/>
                <p:cNvSpPr>
                  <a:spLocks noChangeShapeType="1"/>
                </p:cNvSpPr>
                <p:nvPr/>
              </p:nvSpPr>
              <p:spPr bwMode="auto">
                <a:xfrm flipH="1">
                  <a:off x="993" y="1795"/>
                  <a:ext cx="5" cy="1"/>
                </a:xfrm>
                <a:prstGeom prst="line">
                  <a:avLst/>
                </a:prstGeom>
                <a:noFill/>
                <a:ln w="3175">
                  <a:solidFill>
                    <a:srgbClr val="000000"/>
                  </a:solidFill>
                  <a:round/>
                  <a:headEnd/>
                  <a:tailEnd/>
                </a:ln>
              </p:spPr>
              <p:txBody>
                <a:bodyPr/>
                <a:lstStyle/>
                <a:p>
                  <a:endParaRPr lang="en-US"/>
                </a:p>
              </p:txBody>
            </p:sp>
            <p:sp>
              <p:nvSpPr>
                <p:cNvPr id="97740" name="Line 1490"/>
                <p:cNvSpPr>
                  <a:spLocks noChangeShapeType="1"/>
                </p:cNvSpPr>
                <p:nvPr/>
              </p:nvSpPr>
              <p:spPr bwMode="auto">
                <a:xfrm flipH="1">
                  <a:off x="993" y="1774"/>
                  <a:ext cx="5" cy="1"/>
                </a:xfrm>
                <a:prstGeom prst="line">
                  <a:avLst/>
                </a:prstGeom>
                <a:noFill/>
                <a:ln w="3175">
                  <a:solidFill>
                    <a:srgbClr val="000000"/>
                  </a:solidFill>
                  <a:round/>
                  <a:headEnd/>
                  <a:tailEnd/>
                </a:ln>
              </p:spPr>
              <p:txBody>
                <a:bodyPr/>
                <a:lstStyle/>
                <a:p>
                  <a:endParaRPr lang="en-US"/>
                </a:p>
              </p:txBody>
            </p:sp>
            <p:sp>
              <p:nvSpPr>
                <p:cNvPr id="97741" name="Line 1491"/>
                <p:cNvSpPr>
                  <a:spLocks noChangeShapeType="1"/>
                </p:cNvSpPr>
                <p:nvPr/>
              </p:nvSpPr>
              <p:spPr bwMode="auto">
                <a:xfrm flipH="1">
                  <a:off x="987" y="1752"/>
                  <a:ext cx="11" cy="1"/>
                </a:xfrm>
                <a:prstGeom prst="line">
                  <a:avLst/>
                </a:prstGeom>
                <a:noFill/>
                <a:ln w="3175">
                  <a:solidFill>
                    <a:srgbClr val="000000"/>
                  </a:solidFill>
                  <a:round/>
                  <a:headEnd/>
                  <a:tailEnd/>
                </a:ln>
              </p:spPr>
              <p:txBody>
                <a:bodyPr/>
                <a:lstStyle/>
                <a:p>
                  <a:endParaRPr lang="en-US"/>
                </a:p>
              </p:txBody>
            </p:sp>
            <p:pic>
              <p:nvPicPr>
                <p:cNvPr id="97742" name="Picture 1492"/>
                <p:cNvPicPr>
                  <a:picLocks noChangeAspect="1" noChangeArrowheads="1"/>
                </p:cNvPicPr>
                <p:nvPr/>
              </p:nvPicPr>
              <p:blipFill>
                <a:blip r:embed="rId20" cstate="print"/>
                <a:srcRect/>
                <a:stretch>
                  <a:fillRect/>
                </a:stretch>
              </p:blipFill>
              <p:spPr bwMode="auto">
                <a:xfrm>
                  <a:off x="975" y="1726"/>
                  <a:ext cx="15" cy="52"/>
                </a:xfrm>
                <a:prstGeom prst="rect">
                  <a:avLst/>
                </a:prstGeom>
                <a:noFill/>
                <a:ln w="9525">
                  <a:noFill/>
                  <a:miter lim="800000"/>
                  <a:headEnd/>
                  <a:tailEnd/>
                </a:ln>
              </p:spPr>
            </p:pic>
            <p:sp>
              <p:nvSpPr>
                <p:cNvPr id="97743" name="Line 1493"/>
                <p:cNvSpPr>
                  <a:spLocks noChangeShapeType="1"/>
                </p:cNvSpPr>
                <p:nvPr/>
              </p:nvSpPr>
              <p:spPr bwMode="auto">
                <a:xfrm flipH="1">
                  <a:off x="993" y="1730"/>
                  <a:ext cx="5" cy="1"/>
                </a:xfrm>
                <a:prstGeom prst="line">
                  <a:avLst/>
                </a:prstGeom>
                <a:noFill/>
                <a:ln w="3175">
                  <a:solidFill>
                    <a:srgbClr val="000000"/>
                  </a:solidFill>
                  <a:round/>
                  <a:headEnd/>
                  <a:tailEnd/>
                </a:ln>
              </p:spPr>
              <p:txBody>
                <a:bodyPr/>
                <a:lstStyle/>
                <a:p>
                  <a:endParaRPr lang="en-US"/>
                </a:p>
              </p:txBody>
            </p:sp>
            <p:sp>
              <p:nvSpPr>
                <p:cNvPr id="97744" name="Line 1494"/>
                <p:cNvSpPr>
                  <a:spLocks noChangeShapeType="1"/>
                </p:cNvSpPr>
                <p:nvPr/>
              </p:nvSpPr>
              <p:spPr bwMode="auto">
                <a:xfrm flipH="1">
                  <a:off x="993" y="1708"/>
                  <a:ext cx="5" cy="1"/>
                </a:xfrm>
                <a:prstGeom prst="line">
                  <a:avLst/>
                </a:prstGeom>
                <a:noFill/>
                <a:ln w="3175">
                  <a:solidFill>
                    <a:srgbClr val="000000"/>
                  </a:solidFill>
                  <a:round/>
                  <a:headEnd/>
                  <a:tailEnd/>
                </a:ln>
              </p:spPr>
              <p:txBody>
                <a:bodyPr/>
                <a:lstStyle/>
                <a:p>
                  <a:endParaRPr lang="en-US"/>
                </a:p>
              </p:txBody>
            </p:sp>
            <p:sp>
              <p:nvSpPr>
                <p:cNvPr id="97745" name="Line 1495"/>
                <p:cNvSpPr>
                  <a:spLocks noChangeShapeType="1"/>
                </p:cNvSpPr>
                <p:nvPr/>
              </p:nvSpPr>
              <p:spPr bwMode="auto">
                <a:xfrm flipH="1">
                  <a:off x="993" y="1684"/>
                  <a:ext cx="5" cy="1"/>
                </a:xfrm>
                <a:prstGeom prst="line">
                  <a:avLst/>
                </a:prstGeom>
                <a:noFill/>
                <a:ln w="3175">
                  <a:solidFill>
                    <a:srgbClr val="000000"/>
                  </a:solidFill>
                  <a:round/>
                  <a:headEnd/>
                  <a:tailEnd/>
                </a:ln>
              </p:spPr>
              <p:txBody>
                <a:bodyPr/>
                <a:lstStyle/>
                <a:p>
                  <a:endParaRPr lang="en-US"/>
                </a:p>
              </p:txBody>
            </p:sp>
            <p:sp>
              <p:nvSpPr>
                <p:cNvPr id="97746" name="Line 1496"/>
                <p:cNvSpPr>
                  <a:spLocks noChangeShapeType="1"/>
                </p:cNvSpPr>
                <p:nvPr/>
              </p:nvSpPr>
              <p:spPr bwMode="auto">
                <a:xfrm flipH="1">
                  <a:off x="993" y="1663"/>
                  <a:ext cx="5" cy="1"/>
                </a:xfrm>
                <a:prstGeom prst="line">
                  <a:avLst/>
                </a:prstGeom>
                <a:noFill/>
                <a:ln w="3175">
                  <a:solidFill>
                    <a:srgbClr val="000000"/>
                  </a:solidFill>
                  <a:round/>
                  <a:headEnd/>
                  <a:tailEnd/>
                </a:ln>
              </p:spPr>
              <p:txBody>
                <a:bodyPr/>
                <a:lstStyle/>
                <a:p>
                  <a:endParaRPr lang="en-US"/>
                </a:p>
              </p:txBody>
            </p:sp>
            <p:sp>
              <p:nvSpPr>
                <p:cNvPr id="97747" name="Line 1497"/>
                <p:cNvSpPr>
                  <a:spLocks noChangeShapeType="1"/>
                </p:cNvSpPr>
                <p:nvPr/>
              </p:nvSpPr>
              <p:spPr bwMode="auto">
                <a:xfrm>
                  <a:off x="998" y="2309"/>
                  <a:ext cx="1" cy="1"/>
                </a:xfrm>
                <a:prstGeom prst="line">
                  <a:avLst/>
                </a:prstGeom>
                <a:noFill/>
                <a:ln w="3175">
                  <a:solidFill>
                    <a:srgbClr val="000000"/>
                  </a:solidFill>
                  <a:round/>
                  <a:headEnd/>
                  <a:tailEnd/>
                </a:ln>
              </p:spPr>
              <p:txBody>
                <a:bodyPr/>
                <a:lstStyle/>
                <a:p>
                  <a:endParaRPr lang="en-US"/>
                </a:p>
              </p:txBody>
            </p:sp>
            <p:sp>
              <p:nvSpPr>
                <p:cNvPr id="97748" name="Line 1498"/>
                <p:cNvSpPr>
                  <a:spLocks noChangeShapeType="1"/>
                </p:cNvSpPr>
                <p:nvPr/>
              </p:nvSpPr>
              <p:spPr bwMode="auto">
                <a:xfrm>
                  <a:off x="998" y="2309"/>
                  <a:ext cx="3" cy="1"/>
                </a:xfrm>
                <a:prstGeom prst="line">
                  <a:avLst/>
                </a:prstGeom>
                <a:noFill/>
                <a:ln w="3175">
                  <a:solidFill>
                    <a:srgbClr val="000000"/>
                  </a:solidFill>
                  <a:round/>
                  <a:headEnd/>
                  <a:tailEnd/>
                </a:ln>
              </p:spPr>
              <p:txBody>
                <a:bodyPr/>
                <a:lstStyle/>
                <a:p>
                  <a:endParaRPr lang="en-US"/>
                </a:p>
              </p:txBody>
            </p:sp>
            <p:sp>
              <p:nvSpPr>
                <p:cNvPr id="97749" name="Line 1499"/>
                <p:cNvSpPr>
                  <a:spLocks noChangeShapeType="1"/>
                </p:cNvSpPr>
                <p:nvPr/>
              </p:nvSpPr>
              <p:spPr bwMode="auto">
                <a:xfrm>
                  <a:off x="1001" y="2309"/>
                  <a:ext cx="1" cy="1"/>
                </a:xfrm>
                <a:prstGeom prst="line">
                  <a:avLst/>
                </a:prstGeom>
                <a:noFill/>
                <a:ln w="3175">
                  <a:solidFill>
                    <a:srgbClr val="000000"/>
                  </a:solidFill>
                  <a:round/>
                  <a:headEnd/>
                  <a:tailEnd/>
                </a:ln>
              </p:spPr>
              <p:txBody>
                <a:bodyPr/>
                <a:lstStyle/>
                <a:p>
                  <a:endParaRPr lang="en-US"/>
                </a:p>
              </p:txBody>
            </p:sp>
            <p:sp>
              <p:nvSpPr>
                <p:cNvPr id="97750" name="Line 1500"/>
                <p:cNvSpPr>
                  <a:spLocks noChangeShapeType="1"/>
                </p:cNvSpPr>
                <p:nvPr/>
              </p:nvSpPr>
              <p:spPr bwMode="auto">
                <a:xfrm>
                  <a:off x="1002" y="2309"/>
                  <a:ext cx="2" cy="1"/>
                </a:xfrm>
                <a:prstGeom prst="line">
                  <a:avLst/>
                </a:prstGeom>
                <a:noFill/>
                <a:ln w="3175">
                  <a:solidFill>
                    <a:srgbClr val="000000"/>
                  </a:solidFill>
                  <a:round/>
                  <a:headEnd/>
                  <a:tailEnd/>
                </a:ln>
              </p:spPr>
              <p:txBody>
                <a:bodyPr/>
                <a:lstStyle/>
                <a:p>
                  <a:endParaRPr lang="en-US"/>
                </a:p>
              </p:txBody>
            </p:sp>
            <p:sp>
              <p:nvSpPr>
                <p:cNvPr id="97751" name="Line 1501"/>
                <p:cNvSpPr>
                  <a:spLocks noChangeShapeType="1"/>
                </p:cNvSpPr>
                <p:nvPr/>
              </p:nvSpPr>
              <p:spPr bwMode="auto">
                <a:xfrm>
                  <a:off x="1004" y="2309"/>
                  <a:ext cx="1" cy="1"/>
                </a:xfrm>
                <a:prstGeom prst="line">
                  <a:avLst/>
                </a:prstGeom>
                <a:noFill/>
                <a:ln w="3175">
                  <a:solidFill>
                    <a:srgbClr val="000000"/>
                  </a:solidFill>
                  <a:round/>
                  <a:headEnd/>
                  <a:tailEnd/>
                </a:ln>
              </p:spPr>
              <p:txBody>
                <a:bodyPr/>
                <a:lstStyle/>
                <a:p>
                  <a:endParaRPr lang="en-US"/>
                </a:p>
              </p:txBody>
            </p:sp>
            <p:sp>
              <p:nvSpPr>
                <p:cNvPr id="97752" name="Line 1502"/>
                <p:cNvSpPr>
                  <a:spLocks noChangeShapeType="1"/>
                </p:cNvSpPr>
                <p:nvPr/>
              </p:nvSpPr>
              <p:spPr bwMode="auto">
                <a:xfrm>
                  <a:off x="1005" y="2309"/>
                  <a:ext cx="2" cy="1"/>
                </a:xfrm>
                <a:prstGeom prst="line">
                  <a:avLst/>
                </a:prstGeom>
                <a:noFill/>
                <a:ln w="3175">
                  <a:solidFill>
                    <a:srgbClr val="000000"/>
                  </a:solidFill>
                  <a:round/>
                  <a:headEnd/>
                  <a:tailEnd/>
                </a:ln>
              </p:spPr>
              <p:txBody>
                <a:bodyPr/>
                <a:lstStyle/>
                <a:p>
                  <a:endParaRPr lang="en-US"/>
                </a:p>
              </p:txBody>
            </p:sp>
            <p:sp>
              <p:nvSpPr>
                <p:cNvPr id="97753" name="Line 1503"/>
                <p:cNvSpPr>
                  <a:spLocks noChangeShapeType="1"/>
                </p:cNvSpPr>
                <p:nvPr/>
              </p:nvSpPr>
              <p:spPr bwMode="auto">
                <a:xfrm>
                  <a:off x="1007" y="2309"/>
                  <a:ext cx="1" cy="1"/>
                </a:xfrm>
                <a:prstGeom prst="line">
                  <a:avLst/>
                </a:prstGeom>
                <a:noFill/>
                <a:ln w="3175">
                  <a:solidFill>
                    <a:srgbClr val="000000"/>
                  </a:solidFill>
                  <a:round/>
                  <a:headEnd/>
                  <a:tailEnd/>
                </a:ln>
              </p:spPr>
              <p:txBody>
                <a:bodyPr/>
                <a:lstStyle/>
                <a:p>
                  <a:endParaRPr lang="en-US"/>
                </a:p>
              </p:txBody>
            </p:sp>
            <p:sp>
              <p:nvSpPr>
                <p:cNvPr id="97754" name="Line 1504"/>
                <p:cNvSpPr>
                  <a:spLocks noChangeShapeType="1"/>
                </p:cNvSpPr>
                <p:nvPr/>
              </p:nvSpPr>
              <p:spPr bwMode="auto">
                <a:xfrm>
                  <a:off x="1008" y="2309"/>
                  <a:ext cx="2" cy="1"/>
                </a:xfrm>
                <a:prstGeom prst="line">
                  <a:avLst/>
                </a:prstGeom>
                <a:noFill/>
                <a:ln w="3175">
                  <a:solidFill>
                    <a:srgbClr val="000000"/>
                  </a:solidFill>
                  <a:round/>
                  <a:headEnd/>
                  <a:tailEnd/>
                </a:ln>
              </p:spPr>
              <p:txBody>
                <a:bodyPr/>
                <a:lstStyle/>
                <a:p>
                  <a:endParaRPr lang="en-US"/>
                </a:p>
              </p:txBody>
            </p:sp>
            <p:sp>
              <p:nvSpPr>
                <p:cNvPr id="97755" name="Line 1505"/>
                <p:cNvSpPr>
                  <a:spLocks noChangeShapeType="1"/>
                </p:cNvSpPr>
                <p:nvPr/>
              </p:nvSpPr>
              <p:spPr bwMode="auto">
                <a:xfrm>
                  <a:off x="1010" y="2309"/>
                  <a:ext cx="3" cy="1"/>
                </a:xfrm>
                <a:prstGeom prst="line">
                  <a:avLst/>
                </a:prstGeom>
                <a:noFill/>
                <a:ln w="3175">
                  <a:solidFill>
                    <a:srgbClr val="000000"/>
                  </a:solidFill>
                  <a:round/>
                  <a:headEnd/>
                  <a:tailEnd/>
                </a:ln>
              </p:spPr>
              <p:txBody>
                <a:bodyPr/>
                <a:lstStyle/>
                <a:p>
                  <a:endParaRPr lang="en-US"/>
                </a:p>
              </p:txBody>
            </p:sp>
            <p:sp>
              <p:nvSpPr>
                <p:cNvPr id="97756" name="Line 1506"/>
                <p:cNvSpPr>
                  <a:spLocks noChangeShapeType="1"/>
                </p:cNvSpPr>
                <p:nvPr/>
              </p:nvSpPr>
              <p:spPr bwMode="auto">
                <a:xfrm>
                  <a:off x="1013" y="2309"/>
                  <a:ext cx="1" cy="1"/>
                </a:xfrm>
                <a:prstGeom prst="line">
                  <a:avLst/>
                </a:prstGeom>
                <a:noFill/>
                <a:ln w="3175">
                  <a:solidFill>
                    <a:srgbClr val="000000"/>
                  </a:solidFill>
                  <a:round/>
                  <a:headEnd/>
                  <a:tailEnd/>
                </a:ln>
              </p:spPr>
              <p:txBody>
                <a:bodyPr/>
                <a:lstStyle/>
                <a:p>
                  <a:endParaRPr lang="en-US"/>
                </a:p>
              </p:txBody>
            </p:sp>
            <p:sp>
              <p:nvSpPr>
                <p:cNvPr id="97757" name="Line 1507"/>
                <p:cNvSpPr>
                  <a:spLocks noChangeShapeType="1"/>
                </p:cNvSpPr>
                <p:nvPr/>
              </p:nvSpPr>
              <p:spPr bwMode="auto">
                <a:xfrm>
                  <a:off x="1014" y="2309"/>
                  <a:ext cx="2" cy="1"/>
                </a:xfrm>
                <a:prstGeom prst="line">
                  <a:avLst/>
                </a:prstGeom>
                <a:noFill/>
                <a:ln w="3175">
                  <a:solidFill>
                    <a:srgbClr val="000000"/>
                  </a:solidFill>
                  <a:round/>
                  <a:headEnd/>
                  <a:tailEnd/>
                </a:ln>
              </p:spPr>
              <p:txBody>
                <a:bodyPr/>
                <a:lstStyle/>
                <a:p>
                  <a:endParaRPr lang="en-US"/>
                </a:p>
              </p:txBody>
            </p:sp>
            <p:sp>
              <p:nvSpPr>
                <p:cNvPr id="97758" name="Line 1508"/>
                <p:cNvSpPr>
                  <a:spLocks noChangeShapeType="1"/>
                </p:cNvSpPr>
                <p:nvPr/>
              </p:nvSpPr>
              <p:spPr bwMode="auto">
                <a:xfrm>
                  <a:off x="1016" y="2309"/>
                  <a:ext cx="1" cy="1"/>
                </a:xfrm>
                <a:prstGeom prst="line">
                  <a:avLst/>
                </a:prstGeom>
                <a:noFill/>
                <a:ln w="3175">
                  <a:solidFill>
                    <a:srgbClr val="000000"/>
                  </a:solidFill>
                  <a:round/>
                  <a:headEnd/>
                  <a:tailEnd/>
                </a:ln>
              </p:spPr>
              <p:txBody>
                <a:bodyPr/>
                <a:lstStyle/>
                <a:p>
                  <a:endParaRPr lang="en-US"/>
                </a:p>
              </p:txBody>
            </p:sp>
            <p:sp>
              <p:nvSpPr>
                <p:cNvPr id="97759" name="Line 1509"/>
                <p:cNvSpPr>
                  <a:spLocks noChangeShapeType="1"/>
                </p:cNvSpPr>
                <p:nvPr/>
              </p:nvSpPr>
              <p:spPr bwMode="auto">
                <a:xfrm>
                  <a:off x="1017" y="2309"/>
                  <a:ext cx="2" cy="1"/>
                </a:xfrm>
                <a:prstGeom prst="line">
                  <a:avLst/>
                </a:prstGeom>
                <a:noFill/>
                <a:ln w="3175">
                  <a:solidFill>
                    <a:srgbClr val="000000"/>
                  </a:solidFill>
                  <a:round/>
                  <a:headEnd/>
                  <a:tailEnd/>
                </a:ln>
              </p:spPr>
              <p:txBody>
                <a:bodyPr/>
                <a:lstStyle/>
                <a:p>
                  <a:endParaRPr lang="en-US"/>
                </a:p>
              </p:txBody>
            </p:sp>
            <p:sp>
              <p:nvSpPr>
                <p:cNvPr id="97760" name="Line 1510"/>
                <p:cNvSpPr>
                  <a:spLocks noChangeShapeType="1"/>
                </p:cNvSpPr>
                <p:nvPr/>
              </p:nvSpPr>
              <p:spPr bwMode="auto">
                <a:xfrm>
                  <a:off x="1019" y="2309"/>
                  <a:ext cx="1" cy="1"/>
                </a:xfrm>
                <a:prstGeom prst="line">
                  <a:avLst/>
                </a:prstGeom>
                <a:noFill/>
                <a:ln w="3175">
                  <a:solidFill>
                    <a:srgbClr val="000000"/>
                  </a:solidFill>
                  <a:round/>
                  <a:headEnd/>
                  <a:tailEnd/>
                </a:ln>
              </p:spPr>
              <p:txBody>
                <a:bodyPr/>
                <a:lstStyle/>
                <a:p>
                  <a:endParaRPr lang="en-US"/>
                </a:p>
              </p:txBody>
            </p:sp>
            <p:sp>
              <p:nvSpPr>
                <p:cNvPr id="97761" name="Line 1511"/>
                <p:cNvSpPr>
                  <a:spLocks noChangeShapeType="1"/>
                </p:cNvSpPr>
                <p:nvPr/>
              </p:nvSpPr>
              <p:spPr bwMode="auto">
                <a:xfrm>
                  <a:off x="1020" y="2309"/>
                  <a:ext cx="3" cy="1"/>
                </a:xfrm>
                <a:prstGeom prst="line">
                  <a:avLst/>
                </a:prstGeom>
                <a:noFill/>
                <a:ln w="3175">
                  <a:solidFill>
                    <a:srgbClr val="000000"/>
                  </a:solidFill>
                  <a:round/>
                  <a:headEnd/>
                  <a:tailEnd/>
                </a:ln>
              </p:spPr>
              <p:txBody>
                <a:bodyPr/>
                <a:lstStyle/>
                <a:p>
                  <a:endParaRPr lang="en-US"/>
                </a:p>
              </p:txBody>
            </p:sp>
            <p:sp>
              <p:nvSpPr>
                <p:cNvPr id="97762" name="Line 1512"/>
                <p:cNvSpPr>
                  <a:spLocks noChangeShapeType="1"/>
                </p:cNvSpPr>
                <p:nvPr/>
              </p:nvSpPr>
              <p:spPr bwMode="auto">
                <a:xfrm>
                  <a:off x="1023" y="2309"/>
                  <a:ext cx="2" cy="1"/>
                </a:xfrm>
                <a:prstGeom prst="line">
                  <a:avLst/>
                </a:prstGeom>
                <a:noFill/>
                <a:ln w="3175">
                  <a:solidFill>
                    <a:srgbClr val="000000"/>
                  </a:solidFill>
                  <a:round/>
                  <a:headEnd/>
                  <a:tailEnd/>
                </a:ln>
              </p:spPr>
              <p:txBody>
                <a:bodyPr/>
                <a:lstStyle/>
                <a:p>
                  <a:endParaRPr lang="en-US"/>
                </a:p>
              </p:txBody>
            </p:sp>
            <p:sp>
              <p:nvSpPr>
                <p:cNvPr id="97763" name="Line 1513"/>
                <p:cNvSpPr>
                  <a:spLocks noChangeShapeType="1"/>
                </p:cNvSpPr>
                <p:nvPr/>
              </p:nvSpPr>
              <p:spPr bwMode="auto">
                <a:xfrm>
                  <a:off x="1025" y="2309"/>
                  <a:ext cx="2" cy="1"/>
                </a:xfrm>
                <a:prstGeom prst="line">
                  <a:avLst/>
                </a:prstGeom>
                <a:noFill/>
                <a:ln w="3175">
                  <a:solidFill>
                    <a:srgbClr val="000000"/>
                  </a:solidFill>
                  <a:round/>
                  <a:headEnd/>
                  <a:tailEnd/>
                </a:ln>
              </p:spPr>
              <p:txBody>
                <a:bodyPr/>
                <a:lstStyle/>
                <a:p>
                  <a:endParaRPr lang="en-US"/>
                </a:p>
              </p:txBody>
            </p:sp>
            <p:sp>
              <p:nvSpPr>
                <p:cNvPr id="97764" name="Line 1514"/>
                <p:cNvSpPr>
                  <a:spLocks noChangeShapeType="1"/>
                </p:cNvSpPr>
                <p:nvPr/>
              </p:nvSpPr>
              <p:spPr bwMode="auto">
                <a:xfrm>
                  <a:off x="1027" y="2309"/>
                  <a:ext cx="1" cy="1"/>
                </a:xfrm>
                <a:prstGeom prst="line">
                  <a:avLst/>
                </a:prstGeom>
                <a:noFill/>
                <a:ln w="3175">
                  <a:solidFill>
                    <a:srgbClr val="000000"/>
                  </a:solidFill>
                  <a:round/>
                  <a:headEnd/>
                  <a:tailEnd/>
                </a:ln>
              </p:spPr>
              <p:txBody>
                <a:bodyPr/>
                <a:lstStyle/>
                <a:p>
                  <a:endParaRPr lang="en-US"/>
                </a:p>
              </p:txBody>
            </p:sp>
            <p:sp>
              <p:nvSpPr>
                <p:cNvPr id="97765" name="Line 1515"/>
                <p:cNvSpPr>
                  <a:spLocks noChangeShapeType="1"/>
                </p:cNvSpPr>
                <p:nvPr/>
              </p:nvSpPr>
              <p:spPr bwMode="auto">
                <a:xfrm>
                  <a:off x="1028" y="2309"/>
                  <a:ext cx="2" cy="1"/>
                </a:xfrm>
                <a:prstGeom prst="line">
                  <a:avLst/>
                </a:prstGeom>
                <a:noFill/>
                <a:ln w="3175">
                  <a:solidFill>
                    <a:srgbClr val="000000"/>
                  </a:solidFill>
                  <a:round/>
                  <a:headEnd/>
                  <a:tailEnd/>
                </a:ln>
              </p:spPr>
              <p:txBody>
                <a:bodyPr/>
                <a:lstStyle/>
                <a:p>
                  <a:endParaRPr lang="en-US"/>
                </a:p>
              </p:txBody>
            </p:sp>
            <p:sp>
              <p:nvSpPr>
                <p:cNvPr id="97766" name="Line 1516"/>
                <p:cNvSpPr>
                  <a:spLocks noChangeShapeType="1"/>
                </p:cNvSpPr>
                <p:nvPr/>
              </p:nvSpPr>
              <p:spPr bwMode="auto">
                <a:xfrm>
                  <a:off x="1030" y="2309"/>
                  <a:ext cx="1" cy="1"/>
                </a:xfrm>
                <a:prstGeom prst="line">
                  <a:avLst/>
                </a:prstGeom>
                <a:noFill/>
                <a:ln w="3175">
                  <a:solidFill>
                    <a:srgbClr val="000000"/>
                  </a:solidFill>
                  <a:round/>
                  <a:headEnd/>
                  <a:tailEnd/>
                </a:ln>
              </p:spPr>
              <p:txBody>
                <a:bodyPr/>
                <a:lstStyle/>
                <a:p>
                  <a:endParaRPr lang="en-US"/>
                </a:p>
              </p:txBody>
            </p:sp>
            <p:sp>
              <p:nvSpPr>
                <p:cNvPr id="97767" name="Line 1517"/>
                <p:cNvSpPr>
                  <a:spLocks noChangeShapeType="1"/>
                </p:cNvSpPr>
                <p:nvPr/>
              </p:nvSpPr>
              <p:spPr bwMode="auto">
                <a:xfrm>
                  <a:off x="1031" y="2309"/>
                  <a:ext cx="2" cy="1"/>
                </a:xfrm>
                <a:prstGeom prst="line">
                  <a:avLst/>
                </a:prstGeom>
                <a:noFill/>
                <a:ln w="3175">
                  <a:solidFill>
                    <a:srgbClr val="000000"/>
                  </a:solidFill>
                  <a:round/>
                  <a:headEnd/>
                  <a:tailEnd/>
                </a:ln>
              </p:spPr>
              <p:txBody>
                <a:bodyPr/>
                <a:lstStyle/>
                <a:p>
                  <a:endParaRPr lang="en-US"/>
                </a:p>
              </p:txBody>
            </p:sp>
            <p:sp>
              <p:nvSpPr>
                <p:cNvPr id="97768" name="Line 1518"/>
                <p:cNvSpPr>
                  <a:spLocks noChangeShapeType="1"/>
                </p:cNvSpPr>
                <p:nvPr/>
              </p:nvSpPr>
              <p:spPr bwMode="auto">
                <a:xfrm>
                  <a:off x="1033" y="2309"/>
                  <a:ext cx="3" cy="1"/>
                </a:xfrm>
                <a:prstGeom prst="line">
                  <a:avLst/>
                </a:prstGeom>
                <a:noFill/>
                <a:ln w="3175">
                  <a:solidFill>
                    <a:srgbClr val="000000"/>
                  </a:solidFill>
                  <a:round/>
                  <a:headEnd/>
                  <a:tailEnd/>
                </a:ln>
              </p:spPr>
              <p:txBody>
                <a:bodyPr/>
                <a:lstStyle/>
                <a:p>
                  <a:endParaRPr lang="en-US"/>
                </a:p>
              </p:txBody>
            </p:sp>
            <p:sp>
              <p:nvSpPr>
                <p:cNvPr id="97769" name="Line 1519"/>
                <p:cNvSpPr>
                  <a:spLocks noChangeShapeType="1"/>
                </p:cNvSpPr>
                <p:nvPr/>
              </p:nvSpPr>
              <p:spPr bwMode="auto">
                <a:xfrm>
                  <a:off x="1036" y="2309"/>
                  <a:ext cx="1" cy="1"/>
                </a:xfrm>
                <a:prstGeom prst="line">
                  <a:avLst/>
                </a:prstGeom>
                <a:noFill/>
                <a:ln w="3175">
                  <a:solidFill>
                    <a:srgbClr val="000000"/>
                  </a:solidFill>
                  <a:round/>
                  <a:headEnd/>
                  <a:tailEnd/>
                </a:ln>
              </p:spPr>
              <p:txBody>
                <a:bodyPr/>
                <a:lstStyle/>
                <a:p>
                  <a:endParaRPr lang="en-US"/>
                </a:p>
              </p:txBody>
            </p:sp>
            <p:sp>
              <p:nvSpPr>
                <p:cNvPr id="97770" name="Line 1520"/>
                <p:cNvSpPr>
                  <a:spLocks noChangeShapeType="1"/>
                </p:cNvSpPr>
                <p:nvPr/>
              </p:nvSpPr>
              <p:spPr bwMode="auto">
                <a:xfrm>
                  <a:off x="1037" y="2309"/>
                  <a:ext cx="2" cy="1"/>
                </a:xfrm>
                <a:prstGeom prst="line">
                  <a:avLst/>
                </a:prstGeom>
                <a:noFill/>
                <a:ln w="3175">
                  <a:solidFill>
                    <a:srgbClr val="000000"/>
                  </a:solidFill>
                  <a:round/>
                  <a:headEnd/>
                  <a:tailEnd/>
                </a:ln>
              </p:spPr>
              <p:txBody>
                <a:bodyPr/>
                <a:lstStyle/>
                <a:p>
                  <a:endParaRPr lang="en-US"/>
                </a:p>
              </p:txBody>
            </p:sp>
            <p:sp>
              <p:nvSpPr>
                <p:cNvPr id="97771" name="Line 1521"/>
                <p:cNvSpPr>
                  <a:spLocks noChangeShapeType="1"/>
                </p:cNvSpPr>
                <p:nvPr/>
              </p:nvSpPr>
              <p:spPr bwMode="auto">
                <a:xfrm>
                  <a:off x="1039" y="2309"/>
                  <a:ext cx="1" cy="1"/>
                </a:xfrm>
                <a:prstGeom prst="line">
                  <a:avLst/>
                </a:prstGeom>
                <a:noFill/>
                <a:ln w="3175">
                  <a:solidFill>
                    <a:srgbClr val="000000"/>
                  </a:solidFill>
                  <a:round/>
                  <a:headEnd/>
                  <a:tailEnd/>
                </a:ln>
              </p:spPr>
              <p:txBody>
                <a:bodyPr/>
                <a:lstStyle/>
                <a:p>
                  <a:endParaRPr lang="en-US"/>
                </a:p>
              </p:txBody>
            </p:sp>
            <p:sp>
              <p:nvSpPr>
                <p:cNvPr id="97772" name="Line 1522"/>
                <p:cNvSpPr>
                  <a:spLocks noChangeShapeType="1"/>
                </p:cNvSpPr>
                <p:nvPr/>
              </p:nvSpPr>
              <p:spPr bwMode="auto">
                <a:xfrm>
                  <a:off x="1040" y="2309"/>
                  <a:ext cx="2" cy="1"/>
                </a:xfrm>
                <a:prstGeom prst="line">
                  <a:avLst/>
                </a:prstGeom>
                <a:noFill/>
                <a:ln w="3175">
                  <a:solidFill>
                    <a:srgbClr val="000000"/>
                  </a:solidFill>
                  <a:round/>
                  <a:headEnd/>
                  <a:tailEnd/>
                </a:ln>
              </p:spPr>
              <p:txBody>
                <a:bodyPr/>
                <a:lstStyle/>
                <a:p>
                  <a:endParaRPr lang="en-US"/>
                </a:p>
              </p:txBody>
            </p:sp>
            <p:sp>
              <p:nvSpPr>
                <p:cNvPr id="97773" name="Line 1523"/>
                <p:cNvSpPr>
                  <a:spLocks noChangeShapeType="1"/>
                </p:cNvSpPr>
                <p:nvPr/>
              </p:nvSpPr>
              <p:spPr bwMode="auto">
                <a:xfrm>
                  <a:off x="1042" y="2309"/>
                  <a:ext cx="1" cy="1"/>
                </a:xfrm>
                <a:prstGeom prst="line">
                  <a:avLst/>
                </a:prstGeom>
                <a:noFill/>
                <a:ln w="3175">
                  <a:solidFill>
                    <a:srgbClr val="000000"/>
                  </a:solidFill>
                  <a:round/>
                  <a:headEnd/>
                  <a:tailEnd/>
                </a:ln>
              </p:spPr>
              <p:txBody>
                <a:bodyPr/>
                <a:lstStyle/>
                <a:p>
                  <a:endParaRPr lang="en-US"/>
                </a:p>
              </p:txBody>
            </p:sp>
            <p:sp>
              <p:nvSpPr>
                <p:cNvPr id="97774" name="Line 1524"/>
                <p:cNvSpPr>
                  <a:spLocks noChangeShapeType="1"/>
                </p:cNvSpPr>
                <p:nvPr/>
              </p:nvSpPr>
              <p:spPr bwMode="auto">
                <a:xfrm>
                  <a:off x="1043" y="2309"/>
                  <a:ext cx="2" cy="1"/>
                </a:xfrm>
                <a:prstGeom prst="line">
                  <a:avLst/>
                </a:prstGeom>
                <a:noFill/>
                <a:ln w="3175">
                  <a:solidFill>
                    <a:srgbClr val="000000"/>
                  </a:solidFill>
                  <a:round/>
                  <a:headEnd/>
                  <a:tailEnd/>
                </a:ln>
              </p:spPr>
              <p:txBody>
                <a:bodyPr/>
                <a:lstStyle/>
                <a:p>
                  <a:endParaRPr lang="en-US"/>
                </a:p>
              </p:txBody>
            </p:sp>
            <p:sp>
              <p:nvSpPr>
                <p:cNvPr id="97775" name="Line 1525"/>
                <p:cNvSpPr>
                  <a:spLocks noChangeShapeType="1"/>
                </p:cNvSpPr>
                <p:nvPr/>
              </p:nvSpPr>
              <p:spPr bwMode="auto">
                <a:xfrm>
                  <a:off x="1045" y="2309"/>
                  <a:ext cx="3" cy="1"/>
                </a:xfrm>
                <a:prstGeom prst="line">
                  <a:avLst/>
                </a:prstGeom>
                <a:noFill/>
                <a:ln w="3175">
                  <a:solidFill>
                    <a:srgbClr val="000000"/>
                  </a:solidFill>
                  <a:round/>
                  <a:headEnd/>
                  <a:tailEnd/>
                </a:ln>
              </p:spPr>
              <p:txBody>
                <a:bodyPr/>
                <a:lstStyle/>
                <a:p>
                  <a:endParaRPr lang="en-US"/>
                </a:p>
              </p:txBody>
            </p:sp>
            <p:sp>
              <p:nvSpPr>
                <p:cNvPr id="97776" name="Line 1526"/>
                <p:cNvSpPr>
                  <a:spLocks noChangeShapeType="1"/>
                </p:cNvSpPr>
                <p:nvPr/>
              </p:nvSpPr>
              <p:spPr bwMode="auto">
                <a:xfrm>
                  <a:off x="1048" y="2309"/>
                  <a:ext cx="1" cy="1"/>
                </a:xfrm>
                <a:prstGeom prst="line">
                  <a:avLst/>
                </a:prstGeom>
                <a:noFill/>
                <a:ln w="3175">
                  <a:solidFill>
                    <a:srgbClr val="000000"/>
                  </a:solidFill>
                  <a:round/>
                  <a:headEnd/>
                  <a:tailEnd/>
                </a:ln>
              </p:spPr>
              <p:txBody>
                <a:bodyPr/>
                <a:lstStyle/>
                <a:p>
                  <a:endParaRPr lang="en-US"/>
                </a:p>
              </p:txBody>
            </p:sp>
            <p:sp>
              <p:nvSpPr>
                <p:cNvPr id="97777" name="Line 1527"/>
                <p:cNvSpPr>
                  <a:spLocks noChangeShapeType="1"/>
                </p:cNvSpPr>
                <p:nvPr/>
              </p:nvSpPr>
              <p:spPr bwMode="auto">
                <a:xfrm>
                  <a:off x="1049" y="2309"/>
                  <a:ext cx="2" cy="1"/>
                </a:xfrm>
                <a:prstGeom prst="line">
                  <a:avLst/>
                </a:prstGeom>
                <a:noFill/>
                <a:ln w="3175">
                  <a:solidFill>
                    <a:srgbClr val="000000"/>
                  </a:solidFill>
                  <a:round/>
                  <a:headEnd/>
                  <a:tailEnd/>
                </a:ln>
              </p:spPr>
              <p:txBody>
                <a:bodyPr/>
                <a:lstStyle/>
                <a:p>
                  <a:endParaRPr lang="en-US"/>
                </a:p>
              </p:txBody>
            </p:sp>
            <p:sp>
              <p:nvSpPr>
                <p:cNvPr id="97778" name="Line 1528"/>
                <p:cNvSpPr>
                  <a:spLocks noChangeShapeType="1"/>
                </p:cNvSpPr>
                <p:nvPr/>
              </p:nvSpPr>
              <p:spPr bwMode="auto">
                <a:xfrm>
                  <a:off x="1051" y="2309"/>
                  <a:ext cx="1" cy="1"/>
                </a:xfrm>
                <a:prstGeom prst="line">
                  <a:avLst/>
                </a:prstGeom>
                <a:noFill/>
                <a:ln w="3175">
                  <a:solidFill>
                    <a:srgbClr val="000000"/>
                  </a:solidFill>
                  <a:round/>
                  <a:headEnd/>
                  <a:tailEnd/>
                </a:ln>
              </p:spPr>
              <p:txBody>
                <a:bodyPr/>
                <a:lstStyle/>
                <a:p>
                  <a:endParaRPr lang="en-US"/>
                </a:p>
              </p:txBody>
            </p:sp>
            <p:sp>
              <p:nvSpPr>
                <p:cNvPr id="97779" name="Line 1529"/>
                <p:cNvSpPr>
                  <a:spLocks noChangeShapeType="1"/>
                </p:cNvSpPr>
                <p:nvPr/>
              </p:nvSpPr>
              <p:spPr bwMode="auto">
                <a:xfrm>
                  <a:off x="1052" y="2309"/>
                  <a:ext cx="2" cy="1"/>
                </a:xfrm>
                <a:prstGeom prst="line">
                  <a:avLst/>
                </a:prstGeom>
                <a:noFill/>
                <a:ln w="3175">
                  <a:solidFill>
                    <a:srgbClr val="000000"/>
                  </a:solidFill>
                  <a:round/>
                  <a:headEnd/>
                  <a:tailEnd/>
                </a:ln>
              </p:spPr>
              <p:txBody>
                <a:bodyPr/>
                <a:lstStyle/>
                <a:p>
                  <a:endParaRPr lang="en-US"/>
                </a:p>
              </p:txBody>
            </p:sp>
            <p:sp>
              <p:nvSpPr>
                <p:cNvPr id="97780" name="Line 1530"/>
                <p:cNvSpPr>
                  <a:spLocks noChangeShapeType="1"/>
                </p:cNvSpPr>
                <p:nvPr/>
              </p:nvSpPr>
              <p:spPr bwMode="auto">
                <a:xfrm>
                  <a:off x="1054" y="2309"/>
                  <a:ext cx="1" cy="1"/>
                </a:xfrm>
                <a:prstGeom prst="line">
                  <a:avLst/>
                </a:prstGeom>
                <a:noFill/>
                <a:ln w="3175">
                  <a:solidFill>
                    <a:srgbClr val="000000"/>
                  </a:solidFill>
                  <a:round/>
                  <a:headEnd/>
                  <a:tailEnd/>
                </a:ln>
              </p:spPr>
              <p:txBody>
                <a:bodyPr/>
                <a:lstStyle/>
                <a:p>
                  <a:endParaRPr lang="en-US"/>
                </a:p>
              </p:txBody>
            </p:sp>
            <p:sp>
              <p:nvSpPr>
                <p:cNvPr id="97781" name="Line 1531"/>
                <p:cNvSpPr>
                  <a:spLocks noChangeShapeType="1"/>
                </p:cNvSpPr>
                <p:nvPr/>
              </p:nvSpPr>
              <p:spPr bwMode="auto">
                <a:xfrm>
                  <a:off x="1055" y="2309"/>
                  <a:ext cx="3" cy="1"/>
                </a:xfrm>
                <a:prstGeom prst="line">
                  <a:avLst/>
                </a:prstGeom>
                <a:noFill/>
                <a:ln w="3175">
                  <a:solidFill>
                    <a:srgbClr val="000000"/>
                  </a:solidFill>
                  <a:round/>
                  <a:headEnd/>
                  <a:tailEnd/>
                </a:ln>
              </p:spPr>
              <p:txBody>
                <a:bodyPr/>
                <a:lstStyle/>
                <a:p>
                  <a:endParaRPr lang="en-US"/>
                </a:p>
              </p:txBody>
            </p:sp>
            <p:sp>
              <p:nvSpPr>
                <p:cNvPr id="97782" name="Line 1532"/>
                <p:cNvSpPr>
                  <a:spLocks noChangeShapeType="1"/>
                </p:cNvSpPr>
                <p:nvPr/>
              </p:nvSpPr>
              <p:spPr bwMode="auto">
                <a:xfrm>
                  <a:off x="1058" y="2309"/>
                  <a:ext cx="2" cy="1"/>
                </a:xfrm>
                <a:prstGeom prst="line">
                  <a:avLst/>
                </a:prstGeom>
                <a:noFill/>
                <a:ln w="3175">
                  <a:solidFill>
                    <a:srgbClr val="000000"/>
                  </a:solidFill>
                  <a:round/>
                  <a:headEnd/>
                  <a:tailEnd/>
                </a:ln>
              </p:spPr>
              <p:txBody>
                <a:bodyPr/>
                <a:lstStyle/>
                <a:p>
                  <a:endParaRPr lang="en-US"/>
                </a:p>
              </p:txBody>
            </p:sp>
            <p:sp>
              <p:nvSpPr>
                <p:cNvPr id="97783" name="Line 1533"/>
                <p:cNvSpPr>
                  <a:spLocks noChangeShapeType="1"/>
                </p:cNvSpPr>
                <p:nvPr/>
              </p:nvSpPr>
              <p:spPr bwMode="auto">
                <a:xfrm>
                  <a:off x="1060" y="2309"/>
                  <a:ext cx="1" cy="1"/>
                </a:xfrm>
                <a:prstGeom prst="line">
                  <a:avLst/>
                </a:prstGeom>
                <a:noFill/>
                <a:ln w="3175">
                  <a:solidFill>
                    <a:srgbClr val="000000"/>
                  </a:solidFill>
                  <a:round/>
                  <a:headEnd/>
                  <a:tailEnd/>
                </a:ln>
              </p:spPr>
              <p:txBody>
                <a:bodyPr/>
                <a:lstStyle/>
                <a:p>
                  <a:endParaRPr lang="en-US"/>
                </a:p>
              </p:txBody>
            </p:sp>
            <p:sp>
              <p:nvSpPr>
                <p:cNvPr id="97784" name="Line 1534"/>
                <p:cNvSpPr>
                  <a:spLocks noChangeShapeType="1"/>
                </p:cNvSpPr>
                <p:nvPr/>
              </p:nvSpPr>
              <p:spPr bwMode="auto">
                <a:xfrm>
                  <a:off x="1061" y="2309"/>
                  <a:ext cx="2" cy="1"/>
                </a:xfrm>
                <a:prstGeom prst="line">
                  <a:avLst/>
                </a:prstGeom>
                <a:noFill/>
                <a:ln w="3175">
                  <a:solidFill>
                    <a:srgbClr val="000000"/>
                  </a:solidFill>
                  <a:round/>
                  <a:headEnd/>
                  <a:tailEnd/>
                </a:ln>
              </p:spPr>
              <p:txBody>
                <a:bodyPr/>
                <a:lstStyle/>
                <a:p>
                  <a:endParaRPr lang="en-US"/>
                </a:p>
              </p:txBody>
            </p:sp>
            <p:sp>
              <p:nvSpPr>
                <p:cNvPr id="97785" name="Line 1535"/>
                <p:cNvSpPr>
                  <a:spLocks noChangeShapeType="1"/>
                </p:cNvSpPr>
                <p:nvPr/>
              </p:nvSpPr>
              <p:spPr bwMode="auto">
                <a:xfrm>
                  <a:off x="1063" y="2309"/>
                  <a:ext cx="1" cy="1"/>
                </a:xfrm>
                <a:prstGeom prst="line">
                  <a:avLst/>
                </a:prstGeom>
                <a:noFill/>
                <a:ln w="3175">
                  <a:solidFill>
                    <a:srgbClr val="000000"/>
                  </a:solidFill>
                  <a:round/>
                  <a:headEnd/>
                  <a:tailEnd/>
                </a:ln>
              </p:spPr>
              <p:txBody>
                <a:bodyPr/>
                <a:lstStyle/>
                <a:p>
                  <a:endParaRPr lang="en-US"/>
                </a:p>
              </p:txBody>
            </p:sp>
            <p:sp>
              <p:nvSpPr>
                <p:cNvPr id="97786" name="Line 1536"/>
                <p:cNvSpPr>
                  <a:spLocks noChangeShapeType="1"/>
                </p:cNvSpPr>
                <p:nvPr/>
              </p:nvSpPr>
              <p:spPr bwMode="auto">
                <a:xfrm>
                  <a:off x="1064" y="2309"/>
                  <a:ext cx="2" cy="1"/>
                </a:xfrm>
                <a:prstGeom prst="line">
                  <a:avLst/>
                </a:prstGeom>
                <a:noFill/>
                <a:ln w="3175">
                  <a:solidFill>
                    <a:srgbClr val="000000"/>
                  </a:solidFill>
                  <a:round/>
                  <a:headEnd/>
                  <a:tailEnd/>
                </a:ln>
              </p:spPr>
              <p:txBody>
                <a:bodyPr/>
                <a:lstStyle/>
                <a:p>
                  <a:endParaRPr lang="en-US"/>
                </a:p>
              </p:txBody>
            </p:sp>
            <p:sp>
              <p:nvSpPr>
                <p:cNvPr id="97787" name="Line 1537"/>
                <p:cNvSpPr>
                  <a:spLocks noChangeShapeType="1"/>
                </p:cNvSpPr>
                <p:nvPr/>
              </p:nvSpPr>
              <p:spPr bwMode="auto">
                <a:xfrm>
                  <a:off x="1066" y="2309"/>
                  <a:ext cx="1" cy="1"/>
                </a:xfrm>
                <a:prstGeom prst="line">
                  <a:avLst/>
                </a:prstGeom>
                <a:noFill/>
                <a:ln w="3175">
                  <a:solidFill>
                    <a:srgbClr val="000000"/>
                  </a:solidFill>
                  <a:round/>
                  <a:headEnd/>
                  <a:tailEnd/>
                </a:ln>
              </p:spPr>
              <p:txBody>
                <a:bodyPr/>
                <a:lstStyle/>
                <a:p>
                  <a:endParaRPr lang="en-US"/>
                </a:p>
              </p:txBody>
            </p:sp>
            <p:sp>
              <p:nvSpPr>
                <p:cNvPr id="97788" name="Line 1538"/>
                <p:cNvSpPr>
                  <a:spLocks noChangeShapeType="1"/>
                </p:cNvSpPr>
                <p:nvPr/>
              </p:nvSpPr>
              <p:spPr bwMode="auto">
                <a:xfrm>
                  <a:off x="1067" y="2309"/>
                  <a:ext cx="3" cy="1"/>
                </a:xfrm>
                <a:prstGeom prst="line">
                  <a:avLst/>
                </a:prstGeom>
                <a:noFill/>
                <a:ln w="3175">
                  <a:solidFill>
                    <a:srgbClr val="000000"/>
                  </a:solidFill>
                  <a:round/>
                  <a:headEnd/>
                  <a:tailEnd/>
                </a:ln>
              </p:spPr>
              <p:txBody>
                <a:bodyPr/>
                <a:lstStyle/>
                <a:p>
                  <a:endParaRPr lang="en-US"/>
                </a:p>
              </p:txBody>
            </p:sp>
            <p:sp>
              <p:nvSpPr>
                <p:cNvPr id="97789" name="Line 1539"/>
                <p:cNvSpPr>
                  <a:spLocks noChangeShapeType="1"/>
                </p:cNvSpPr>
                <p:nvPr/>
              </p:nvSpPr>
              <p:spPr bwMode="auto">
                <a:xfrm>
                  <a:off x="1070" y="2309"/>
                  <a:ext cx="2" cy="1"/>
                </a:xfrm>
                <a:prstGeom prst="line">
                  <a:avLst/>
                </a:prstGeom>
                <a:noFill/>
                <a:ln w="3175">
                  <a:solidFill>
                    <a:srgbClr val="000000"/>
                  </a:solidFill>
                  <a:round/>
                  <a:headEnd/>
                  <a:tailEnd/>
                </a:ln>
              </p:spPr>
              <p:txBody>
                <a:bodyPr/>
                <a:lstStyle/>
                <a:p>
                  <a:endParaRPr lang="en-US"/>
                </a:p>
              </p:txBody>
            </p:sp>
            <p:sp>
              <p:nvSpPr>
                <p:cNvPr id="97790" name="Line 1540"/>
                <p:cNvSpPr>
                  <a:spLocks noChangeShapeType="1"/>
                </p:cNvSpPr>
                <p:nvPr/>
              </p:nvSpPr>
              <p:spPr bwMode="auto">
                <a:xfrm>
                  <a:off x="1072" y="2309"/>
                  <a:ext cx="1" cy="1"/>
                </a:xfrm>
                <a:prstGeom prst="line">
                  <a:avLst/>
                </a:prstGeom>
                <a:noFill/>
                <a:ln w="3175">
                  <a:solidFill>
                    <a:srgbClr val="000000"/>
                  </a:solidFill>
                  <a:round/>
                  <a:headEnd/>
                  <a:tailEnd/>
                </a:ln>
              </p:spPr>
              <p:txBody>
                <a:bodyPr/>
                <a:lstStyle/>
                <a:p>
                  <a:endParaRPr lang="en-US"/>
                </a:p>
              </p:txBody>
            </p:sp>
            <p:sp>
              <p:nvSpPr>
                <p:cNvPr id="97791" name="Line 1541"/>
                <p:cNvSpPr>
                  <a:spLocks noChangeShapeType="1"/>
                </p:cNvSpPr>
                <p:nvPr/>
              </p:nvSpPr>
              <p:spPr bwMode="auto">
                <a:xfrm>
                  <a:off x="1073" y="2309"/>
                  <a:ext cx="2" cy="1"/>
                </a:xfrm>
                <a:prstGeom prst="line">
                  <a:avLst/>
                </a:prstGeom>
                <a:noFill/>
                <a:ln w="3175">
                  <a:solidFill>
                    <a:srgbClr val="000000"/>
                  </a:solidFill>
                  <a:round/>
                  <a:headEnd/>
                  <a:tailEnd/>
                </a:ln>
              </p:spPr>
              <p:txBody>
                <a:bodyPr/>
                <a:lstStyle/>
                <a:p>
                  <a:endParaRPr lang="en-US"/>
                </a:p>
              </p:txBody>
            </p:sp>
            <p:sp>
              <p:nvSpPr>
                <p:cNvPr id="97792" name="Line 1542"/>
                <p:cNvSpPr>
                  <a:spLocks noChangeShapeType="1"/>
                </p:cNvSpPr>
                <p:nvPr/>
              </p:nvSpPr>
              <p:spPr bwMode="auto">
                <a:xfrm>
                  <a:off x="1075" y="2309"/>
                  <a:ext cx="1" cy="1"/>
                </a:xfrm>
                <a:prstGeom prst="line">
                  <a:avLst/>
                </a:prstGeom>
                <a:noFill/>
                <a:ln w="3175">
                  <a:solidFill>
                    <a:srgbClr val="000000"/>
                  </a:solidFill>
                  <a:round/>
                  <a:headEnd/>
                  <a:tailEnd/>
                </a:ln>
              </p:spPr>
              <p:txBody>
                <a:bodyPr/>
                <a:lstStyle/>
                <a:p>
                  <a:endParaRPr lang="en-US"/>
                </a:p>
              </p:txBody>
            </p:sp>
            <p:sp>
              <p:nvSpPr>
                <p:cNvPr id="97793" name="Line 1543"/>
                <p:cNvSpPr>
                  <a:spLocks noChangeShapeType="1"/>
                </p:cNvSpPr>
                <p:nvPr/>
              </p:nvSpPr>
              <p:spPr bwMode="auto">
                <a:xfrm>
                  <a:off x="1076" y="2309"/>
                  <a:ext cx="2" cy="1"/>
                </a:xfrm>
                <a:prstGeom prst="line">
                  <a:avLst/>
                </a:prstGeom>
                <a:noFill/>
                <a:ln w="3175">
                  <a:solidFill>
                    <a:srgbClr val="000000"/>
                  </a:solidFill>
                  <a:round/>
                  <a:headEnd/>
                  <a:tailEnd/>
                </a:ln>
              </p:spPr>
              <p:txBody>
                <a:bodyPr/>
                <a:lstStyle/>
                <a:p>
                  <a:endParaRPr lang="en-US"/>
                </a:p>
              </p:txBody>
            </p:sp>
            <p:sp>
              <p:nvSpPr>
                <p:cNvPr id="97794" name="Line 1544"/>
                <p:cNvSpPr>
                  <a:spLocks noChangeShapeType="1"/>
                </p:cNvSpPr>
                <p:nvPr/>
              </p:nvSpPr>
              <p:spPr bwMode="auto">
                <a:xfrm>
                  <a:off x="1078" y="2309"/>
                  <a:ext cx="3" cy="1"/>
                </a:xfrm>
                <a:prstGeom prst="line">
                  <a:avLst/>
                </a:prstGeom>
                <a:noFill/>
                <a:ln w="3175">
                  <a:solidFill>
                    <a:srgbClr val="000000"/>
                  </a:solidFill>
                  <a:round/>
                  <a:headEnd/>
                  <a:tailEnd/>
                </a:ln>
              </p:spPr>
              <p:txBody>
                <a:bodyPr/>
                <a:lstStyle/>
                <a:p>
                  <a:endParaRPr lang="en-US"/>
                </a:p>
              </p:txBody>
            </p:sp>
            <p:sp>
              <p:nvSpPr>
                <p:cNvPr id="97795" name="Line 1545"/>
                <p:cNvSpPr>
                  <a:spLocks noChangeShapeType="1"/>
                </p:cNvSpPr>
                <p:nvPr/>
              </p:nvSpPr>
              <p:spPr bwMode="auto">
                <a:xfrm>
                  <a:off x="1081" y="2309"/>
                  <a:ext cx="1" cy="1"/>
                </a:xfrm>
                <a:prstGeom prst="line">
                  <a:avLst/>
                </a:prstGeom>
                <a:noFill/>
                <a:ln w="3175">
                  <a:solidFill>
                    <a:srgbClr val="000000"/>
                  </a:solidFill>
                  <a:round/>
                  <a:headEnd/>
                  <a:tailEnd/>
                </a:ln>
              </p:spPr>
              <p:txBody>
                <a:bodyPr/>
                <a:lstStyle/>
                <a:p>
                  <a:endParaRPr lang="en-US"/>
                </a:p>
              </p:txBody>
            </p:sp>
            <p:sp>
              <p:nvSpPr>
                <p:cNvPr id="97796" name="Line 1546"/>
                <p:cNvSpPr>
                  <a:spLocks noChangeShapeType="1"/>
                </p:cNvSpPr>
                <p:nvPr/>
              </p:nvSpPr>
              <p:spPr bwMode="auto">
                <a:xfrm>
                  <a:off x="1082" y="2309"/>
                  <a:ext cx="2" cy="1"/>
                </a:xfrm>
                <a:prstGeom prst="line">
                  <a:avLst/>
                </a:prstGeom>
                <a:noFill/>
                <a:ln w="3175">
                  <a:solidFill>
                    <a:srgbClr val="000000"/>
                  </a:solidFill>
                  <a:round/>
                  <a:headEnd/>
                  <a:tailEnd/>
                </a:ln>
              </p:spPr>
              <p:txBody>
                <a:bodyPr/>
                <a:lstStyle/>
                <a:p>
                  <a:endParaRPr lang="en-US"/>
                </a:p>
              </p:txBody>
            </p:sp>
            <p:sp>
              <p:nvSpPr>
                <p:cNvPr id="97797" name="Line 1547"/>
                <p:cNvSpPr>
                  <a:spLocks noChangeShapeType="1"/>
                </p:cNvSpPr>
                <p:nvPr/>
              </p:nvSpPr>
              <p:spPr bwMode="auto">
                <a:xfrm>
                  <a:off x="1084" y="2309"/>
                  <a:ext cx="1" cy="1"/>
                </a:xfrm>
                <a:prstGeom prst="line">
                  <a:avLst/>
                </a:prstGeom>
                <a:noFill/>
                <a:ln w="3175">
                  <a:solidFill>
                    <a:srgbClr val="000000"/>
                  </a:solidFill>
                  <a:round/>
                  <a:headEnd/>
                  <a:tailEnd/>
                </a:ln>
              </p:spPr>
              <p:txBody>
                <a:bodyPr/>
                <a:lstStyle/>
                <a:p>
                  <a:endParaRPr lang="en-US"/>
                </a:p>
              </p:txBody>
            </p:sp>
            <p:sp>
              <p:nvSpPr>
                <p:cNvPr id="97798" name="Line 1548"/>
                <p:cNvSpPr>
                  <a:spLocks noChangeShapeType="1"/>
                </p:cNvSpPr>
                <p:nvPr/>
              </p:nvSpPr>
              <p:spPr bwMode="auto">
                <a:xfrm>
                  <a:off x="1085" y="2309"/>
                  <a:ext cx="2" cy="1"/>
                </a:xfrm>
                <a:prstGeom prst="line">
                  <a:avLst/>
                </a:prstGeom>
                <a:noFill/>
                <a:ln w="3175">
                  <a:solidFill>
                    <a:srgbClr val="000000"/>
                  </a:solidFill>
                  <a:round/>
                  <a:headEnd/>
                  <a:tailEnd/>
                </a:ln>
              </p:spPr>
              <p:txBody>
                <a:bodyPr/>
                <a:lstStyle/>
                <a:p>
                  <a:endParaRPr lang="en-US"/>
                </a:p>
              </p:txBody>
            </p:sp>
            <p:sp>
              <p:nvSpPr>
                <p:cNvPr id="97799" name="Line 1549"/>
                <p:cNvSpPr>
                  <a:spLocks noChangeShapeType="1"/>
                </p:cNvSpPr>
                <p:nvPr/>
              </p:nvSpPr>
              <p:spPr bwMode="auto">
                <a:xfrm>
                  <a:off x="1087" y="2309"/>
                  <a:ext cx="1" cy="1"/>
                </a:xfrm>
                <a:prstGeom prst="line">
                  <a:avLst/>
                </a:prstGeom>
                <a:noFill/>
                <a:ln w="3175">
                  <a:solidFill>
                    <a:srgbClr val="000000"/>
                  </a:solidFill>
                  <a:round/>
                  <a:headEnd/>
                  <a:tailEnd/>
                </a:ln>
              </p:spPr>
              <p:txBody>
                <a:bodyPr/>
                <a:lstStyle/>
                <a:p>
                  <a:endParaRPr lang="en-US"/>
                </a:p>
              </p:txBody>
            </p:sp>
            <p:sp>
              <p:nvSpPr>
                <p:cNvPr id="97800" name="Line 1550"/>
                <p:cNvSpPr>
                  <a:spLocks noChangeShapeType="1"/>
                </p:cNvSpPr>
                <p:nvPr/>
              </p:nvSpPr>
              <p:spPr bwMode="auto">
                <a:xfrm>
                  <a:off x="1088" y="2309"/>
                  <a:ext cx="2" cy="1"/>
                </a:xfrm>
                <a:prstGeom prst="line">
                  <a:avLst/>
                </a:prstGeom>
                <a:noFill/>
                <a:ln w="3175">
                  <a:solidFill>
                    <a:srgbClr val="000000"/>
                  </a:solidFill>
                  <a:round/>
                  <a:headEnd/>
                  <a:tailEnd/>
                </a:ln>
              </p:spPr>
              <p:txBody>
                <a:bodyPr/>
                <a:lstStyle/>
                <a:p>
                  <a:endParaRPr lang="en-US"/>
                </a:p>
              </p:txBody>
            </p:sp>
            <p:sp>
              <p:nvSpPr>
                <p:cNvPr id="97801" name="Line 1551"/>
                <p:cNvSpPr>
                  <a:spLocks noChangeShapeType="1"/>
                </p:cNvSpPr>
                <p:nvPr/>
              </p:nvSpPr>
              <p:spPr bwMode="auto">
                <a:xfrm>
                  <a:off x="1090" y="2309"/>
                  <a:ext cx="3" cy="1"/>
                </a:xfrm>
                <a:prstGeom prst="line">
                  <a:avLst/>
                </a:prstGeom>
                <a:noFill/>
                <a:ln w="3175">
                  <a:solidFill>
                    <a:srgbClr val="000000"/>
                  </a:solidFill>
                  <a:round/>
                  <a:headEnd/>
                  <a:tailEnd/>
                </a:ln>
              </p:spPr>
              <p:txBody>
                <a:bodyPr/>
                <a:lstStyle/>
                <a:p>
                  <a:endParaRPr lang="en-US"/>
                </a:p>
              </p:txBody>
            </p:sp>
            <p:sp>
              <p:nvSpPr>
                <p:cNvPr id="97802" name="Line 1552"/>
                <p:cNvSpPr>
                  <a:spLocks noChangeShapeType="1"/>
                </p:cNvSpPr>
                <p:nvPr/>
              </p:nvSpPr>
              <p:spPr bwMode="auto">
                <a:xfrm>
                  <a:off x="1093" y="2309"/>
                  <a:ext cx="1" cy="1"/>
                </a:xfrm>
                <a:prstGeom prst="line">
                  <a:avLst/>
                </a:prstGeom>
                <a:noFill/>
                <a:ln w="3175">
                  <a:solidFill>
                    <a:srgbClr val="000000"/>
                  </a:solidFill>
                  <a:round/>
                  <a:headEnd/>
                  <a:tailEnd/>
                </a:ln>
              </p:spPr>
              <p:txBody>
                <a:bodyPr/>
                <a:lstStyle/>
                <a:p>
                  <a:endParaRPr lang="en-US"/>
                </a:p>
              </p:txBody>
            </p:sp>
            <p:sp>
              <p:nvSpPr>
                <p:cNvPr id="97803" name="Line 1553"/>
                <p:cNvSpPr>
                  <a:spLocks noChangeShapeType="1"/>
                </p:cNvSpPr>
                <p:nvPr/>
              </p:nvSpPr>
              <p:spPr bwMode="auto">
                <a:xfrm>
                  <a:off x="1094" y="2309"/>
                  <a:ext cx="2" cy="1"/>
                </a:xfrm>
                <a:prstGeom prst="line">
                  <a:avLst/>
                </a:prstGeom>
                <a:noFill/>
                <a:ln w="3175">
                  <a:solidFill>
                    <a:srgbClr val="000000"/>
                  </a:solidFill>
                  <a:round/>
                  <a:headEnd/>
                  <a:tailEnd/>
                </a:ln>
              </p:spPr>
              <p:txBody>
                <a:bodyPr/>
                <a:lstStyle/>
                <a:p>
                  <a:endParaRPr lang="en-US"/>
                </a:p>
              </p:txBody>
            </p:sp>
            <p:sp>
              <p:nvSpPr>
                <p:cNvPr id="97804" name="Line 1554"/>
                <p:cNvSpPr>
                  <a:spLocks noChangeShapeType="1"/>
                </p:cNvSpPr>
                <p:nvPr/>
              </p:nvSpPr>
              <p:spPr bwMode="auto">
                <a:xfrm>
                  <a:off x="1096" y="2309"/>
                  <a:ext cx="1" cy="1"/>
                </a:xfrm>
                <a:prstGeom prst="line">
                  <a:avLst/>
                </a:prstGeom>
                <a:noFill/>
                <a:ln w="3175">
                  <a:solidFill>
                    <a:srgbClr val="000000"/>
                  </a:solidFill>
                  <a:round/>
                  <a:headEnd/>
                  <a:tailEnd/>
                </a:ln>
              </p:spPr>
              <p:txBody>
                <a:bodyPr/>
                <a:lstStyle/>
                <a:p>
                  <a:endParaRPr lang="en-US"/>
                </a:p>
              </p:txBody>
            </p:sp>
            <p:sp>
              <p:nvSpPr>
                <p:cNvPr id="97805" name="Line 1555"/>
                <p:cNvSpPr>
                  <a:spLocks noChangeShapeType="1"/>
                </p:cNvSpPr>
                <p:nvPr/>
              </p:nvSpPr>
              <p:spPr bwMode="auto">
                <a:xfrm>
                  <a:off x="1097" y="2309"/>
                  <a:ext cx="2" cy="1"/>
                </a:xfrm>
                <a:prstGeom prst="line">
                  <a:avLst/>
                </a:prstGeom>
                <a:noFill/>
                <a:ln w="3175">
                  <a:solidFill>
                    <a:srgbClr val="000000"/>
                  </a:solidFill>
                  <a:round/>
                  <a:headEnd/>
                  <a:tailEnd/>
                </a:ln>
              </p:spPr>
              <p:txBody>
                <a:bodyPr/>
                <a:lstStyle/>
                <a:p>
                  <a:endParaRPr lang="en-US"/>
                </a:p>
              </p:txBody>
            </p:sp>
            <p:sp>
              <p:nvSpPr>
                <p:cNvPr id="97806" name="Line 1556"/>
                <p:cNvSpPr>
                  <a:spLocks noChangeShapeType="1"/>
                </p:cNvSpPr>
                <p:nvPr/>
              </p:nvSpPr>
              <p:spPr bwMode="auto">
                <a:xfrm>
                  <a:off x="1099" y="2309"/>
                  <a:ext cx="1" cy="1"/>
                </a:xfrm>
                <a:prstGeom prst="line">
                  <a:avLst/>
                </a:prstGeom>
                <a:noFill/>
                <a:ln w="3175">
                  <a:solidFill>
                    <a:srgbClr val="000000"/>
                  </a:solidFill>
                  <a:round/>
                  <a:headEnd/>
                  <a:tailEnd/>
                </a:ln>
              </p:spPr>
              <p:txBody>
                <a:bodyPr/>
                <a:lstStyle/>
                <a:p>
                  <a:endParaRPr lang="en-US"/>
                </a:p>
              </p:txBody>
            </p:sp>
            <p:sp>
              <p:nvSpPr>
                <p:cNvPr id="97807" name="Line 1557"/>
                <p:cNvSpPr>
                  <a:spLocks noChangeShapeType="1"/>
                </p:cNvSpPr>
                <p:nvPr/>
              </p:nvSpPr>
              <p:spPr bwMode="auto">
                <a:xfrm>
                  <a:off x="1100" y="2309"/>
                  <a:ext cx="2" cy="1"/>
                </a:xfrm>
                <a:prstGeom prst="line">
                  <a:avLst/>
                </a:prstGeom>
                <a:noFill/>
                <a:ln w="3175">
                  <a:solidFill>
                    <a:srgbClr val="000000"/>
                  </a:solidFill>
                  <a:round/>
                  <a:headEnd/>
                  <a:tailEnd/>
                </a:ln>
              </p:spPr>
              <p:txBody>
                <a:bodyPr/>
                <a:lstStyle/>
                <a:p>
                  <a:endParaRPr lang="en-US"/>
                </a:p>
              </p:txBody>
            </p:sp>
            <p:sp>
              <p:nvSpPr>
                <p:cNvPr id="97808" name="Line 1558"/>
                <p:cNvSpPr>
                  <a:spLocks noChangeShapeType="1"/>
                </p:cNvSpPr>
                <p:nvPr/>
              </p:nvSpPr>
              <p:spPr bwMode="auto">
                <a:xfrm>
                  <a:off x="1102" y="2309"/>
                  <a:ext cx="3" cy="1"/>
                </a:xfrm>
                <a:prstGeom prst="line">
                  <a:avLst/>
                </a:prstGeom>
                <a:noFill/>
                <a:ln w="3175">
                  <a:solidFill>
                    <a:srgbClr val="000000"/>
                  </a:solidFill>
                  <a:round/>
                  <a:headEnd/>
                  <a:tailEnd/>
                </a:ln>
              </p:spPr>
              <p:txBody>
                <a:bodyPr/>
                <a:lstStyle/>
                <a:p>
                  <a:endParaRPr lang="en-US"/>
                </a:p>
              </p:txBody>
            </p:sp>
            <p:sp>
              <p:nvSpPr>
                <p:cNvPr id="97809" name="Line 1559"/>
                <p:cNvSpPr>
                  <a:spLocks noChangeShapeType="1"/>
                </p:cNvSpPr>
                <p:nvPr/>
              </p:nvSpPr>
              <p:spPr bwMode="auto">
                <a:xfrm>
                  <a:off x="1105" y="2309"/>
                  <a:ext cx="1" cy="1"/>
                </a:xfrm>
                <a:prstGeom prst="line">
                  <a:avLst/>
                </a:prstGeom>
                <a:noFill/>
                <a:ln w="3175">
                  <a:solidFill>
                    <a:srgbClr val="000000"/>
                  </a:solidFill>
                  <a:round/>
                  <a:headEnd/>
                  <a:tailEnd/>
                </a:ln>
              </p:spPr>
              <p:txBody>
                <a:bodyPr/>
                <a:lstStyle/>
                <a:p>
                  <a:endParaRPr lang="en-US"/>
                </a:p>
              </p:txBody>
            </p:sp>
            <p:sp>
              <p:nvSpPr>
                <p:cNvPr id="97810" name="Line 1560"/>
                <p:cNvSpPr>
                  <a:spLocks noChangeShapeType="1"/>
                </p:cNvSpPr>
                <p:nvPr/>
              </p:nvSpPr>
              <p:spPr bwMode="auto">
                <a:xfrm>
                  <a:off x="1106" y="2309"/>
                  <a:ext cx="2" cy="1"/>
                </a:xfrm>
                <a:prstGeom prst="line">
                  <a:avLst/>
                </a:prstGeom>
                <a:noFill/>
                <a:ln w="3175">
                  <a:solidFill>
                    <a:srgbClr val="000000"/>
                  </a:solidFill>
                  <a:round/>
                  <a:headEnd/>
                  <a:tailEnd/>
                </a:ln>
              </p:spPr>
              <p:txBody>
                <a:bodyPr/>
                <a:lstStyle/>
                <a:p>
                  <a:endParaRPr lang="en-US"/>
                </a:p>
              </p:txBody>
            </p:sp>
            <p:sp>
              <p:nvSpPr>
                <p:cNvPr id="97811" name="Line 1561"/>
                <p:cNvSpPr>
                  <a:spLocks noChangeShapeType="1"/>
                </p:cNvSpPr>
                <p:nvPr/>
              </p:nvSpPr>
              <p:spPr bwMode="auto">
                <a:xfrm>
                  <a:off x="1108" y="2309"/>
                  <a:ext cx="2" cy="1"/>
                </a:xfrm>
                <a:prstGeom prst="line">
                  <a:avLst/>
                </a:prstGeom>
                <a:noFill/>
                <a:ln w="3175">
                  <a:solidFill>
                    <a:srgbClr val="000000"/>
                  </a:solidFill>
                  <a:round/>
                  <a:headEnd/>
                  <a:tailEnd/>
                </a:ln>
              </p:spPr>
              <p:txBody>
                <a:bodyPr/>
                <a:lstStyle/>
                <a:p>
                  <a:endParaRPr lang="en-US"/>
                </a:p>
              </p:txBody>
            </p:sp>
            <p:sp>
              <p:nvSpPr>
                <p:cNvPr id="97812" name="Line 1562"/>
                <p:cNvSpPr>
                  <a:spLocks noChangeShapeType="1"/>
                </p:cNvSpPr>
                <p:nvPr/>
              </p:nvSpPr>
              <p:spPr bwMode="auto">
                <a:xfrm>
                  <a:off x="1110" y="2309"/>
                  <a:ext cx="1" cy="1"/>
                </a:xfrm>
                <a:prstGeom prst="line">
                  <a:avLst/>
                </a:prstGeom>
                <a:noFill/>
                <a:ln w="3175">
                  <a:solidFill>
                    <a:srgbClr val="000000"/>
                  </a:solidFill>
                  <a:round/>
                  <a:headEnd/>
                  <a:tailEnd/>
                </a:ln>
              </p:spPr>
              <p:txBody>
                <a:bodyPr/>
                <a:lstStyle/>
                <a:p>
                  <a:endParaRPr lang="en-US"/>
                </a:p>
              </p:txBody>
            </p:sp>
            <p:sp>
              <p:nvSpPr>
                <p:cNvPr id="97813" name="Line 1563"/>
                <p:cNvSpPr>
                  <a:spLocks noChangeShapeType="1"/>
                </p:cNvSpPr>
                <p:nvPr/>
              </p:nvSpPr>
              <p:spPr bwMode="auto">
                <a:xfrm>
                  <a:off x="1111" y="2309"/>
                  <a:ext cx="2" cy="1"/>
                </a:xfrm>
                <a:prstGeom prst="line">
                  <a:avLst/>
                </a:prstGeom>
                <a:noFill/>
                <a:ln w="3175">
                  <a:solidFill>
                    <a:srgbClr val="000000"/>
                  </a:solidFill>
                  <a:round/>
                  <a:headEnd/>
                  <a:tailEnd/>
                </a:ln>
              </p:spPr>
              <p:txBody>
                <a:bodyPr/>
                <a:lstStyle/>
                <a:p>
                  <a:endParaRPr lang="en-US"/>
                </a:p>
              </p:txBody>
            </p:sp>
            <p:sp>
              <p:nvSpPr>
                <p:cNvPr id="97814" name="Line 1564"/>
                <p:cNvSpPr>
                  <a:spLocks noChangeShapeType="1"/>
                </p:cNvSpPr>
                <p:nvPr/>
              </p:nvSpPr>
              <p:spPr bwMode="auto">
                <a:xfrm>
                  <a:off x="1113" y="2309"/>
                  <a:ext cx="3" cy="1"/>
                </a:xfrm>
                <a:prstGeom prst="line">
                  <a:avLst/>
                </a:prstGeom>
                <a:noFill/>
                <a:ln w="3175">
                  <a:solidFill>
                    <a:srgbClr val="000000"/>
                  </a:solidFill>
                  <a:round/>
                  <a:headEnd/>
                  <a:tailEnd/>
                </a:ln>
              </p:spPr>
              <p:txBody>
                <a:bodyPr/>
                <a:lstStyle/>
                <a:p>
                  <a:endParaRPr lang="en-US"/>
                </a:p>
              </p:txBody>
            </p:sp>
            <p:sp>
              <p:nvSpPr>
                <p:cNvPr id="97815" name="Line 1565"/>
                <p:cNvSpPr>
                  <a:spLocks noChangeShapeType="1"/>
                </p:cNvSpPr>
                <p:nvPr/>
              </p:nvSpPr>
              <p:spPr bwMode="auto">
                <a:xfrm>
                  <a:off x="1116" y="2309"/>
                  <a:ext cx="1" cy="1"/>
                </a:xfrm>
                <a:prstGeom prst="line">
                  <a:avLst/>
                </a:prstGeom>
                <a:noFill/>
                <a:ln w="3175">
                  <a:solidFill>
                    <a:srgbClr val="000000"/>
                  </a:solidFill>
                  <a:round/>
                  <a:headEnd/>
                  <a:tailEnd/>
                </a:ln>
              </p:spPr>
              <p:txBody>
                <a:bodyPr/>
                <a:lstStyle/>
                <a:p>
                  <a:endParaRPr lang="en-US"/>
                </a:p>
              </p:txBody>
            </p:sp>
            <p:sp>
              <p:nvSpPr>
                <p:cNvPr id="97816" name="Line 1566"/>
                <p:cNvSpPr>
                  <a:spLocks noChangeShapeType="1"/>
                </p:cNvSpPr>
                <p:nvPr/>
              </p:nvSpPr>
              <p:spPr bwMode="auto">
                <a:xfrm>
                  <a:off x="1117" y="2309"/>
                  <a:ext cx="2" cy="1"/>
                </a:xfrm>
                <a:prstGeom prst="line">
                  <a:avLst/>
                </a:prstGeom>
                <a:noFill/>
                <a:ln w="3175">
                  <a:solidFill>
                    <a:srgbClr val="000000"/>
                  </a:solidFill>
                  <a:round/>
                  <a:headEnd/>
                  <a:tailEnd/>
                </a:ln>
              </p:spPr>
              <p:txBody>
                <a:bodyPr/>
                <a:lstStyle/>
                <a:p>
                  <a:endParaRPr lang="en-US"/>
                </a:p>
              </p:txBody>
            </p:sp>
            <p:sp>
              <p:nvSpPr>
                <p:cNvPr id="97817" name="Line 1567"/>
                <p:cNvSpPr>
                  <a:spLocks noChangeShapeType="1"/>
                </p:cNvSpPr>
                <p:nvPr/>
              </p:nvSpPr>
              <p:spPr bwMode="auto">
                <a:xfrm>
                  <a:off x="1119" y="2309"/>
                  <a:ext cx="1" cy="1"/>
                </a:xfrm>
                <a:prstGeom prst="line">
                  <a:avLst/>
                </a:prstGeom>
                <a:noFill/>
                <a:ln w="3175">
                  <a:solidFill>
                    <a:srgbClr val="000000"/>
                  </a:solidFill>
                  <a:round/>
                  <a:headEnd/>
                  <a:tailEnd/>
                </a:ln>
              </p:spPr>
              <p:txBody>
                <a:bodyPr/>
                <a:lstStyle/>
                <a:p>
                  <a:endParaRPr lang="en-US"/>
                </a:p>
              </p:txBody>
            </p:sp>
            <p:sp>
              <p:nvSpPr>
                <p:cNvPr id="97818" name="Line 1568"/>
                <p:cNvSpPr>
                  <a:spLocks noChangeShapeType="1"/>
                </p:cNvSpPr>
                <p:nvPr/>
              </p:nvSpPr>
              <p:spPr bwMode="auto">
                <a:xfrm>
                  <a:off x="1120" y="2309"/>
                  <a:ext cx="2" cy="1"/>
                </a:xfrm>
                <a:prstGeom prst="line">
                  <a:avLst/>
                </a:prstGeom>
                <a:noFill/>
                <a:ln w="3175">
                  <a:solidFill>
                    <a:srgbClr val="000000"/>
                  </a:solidFill>
                  <a:round/>
                  <a:headEnd/>
                  <a:tailEnd/>
                </a:ln>
              </p:spPr>
              <p:txBody>
                <a:bodyPr/>
                <a:lstStyle/>
                <a:p>
                  <a:endParaRPr lang="en-US"/>
                </a:p>
              </p:txBody>
            </p:sp>
            <p:sp>
              <p:nvSpPr>
                <p:cNvPr id="97819" name="Line 1569"/>
                <p:cNvSpPr>
                  <a:spLocks noChangeShapeType="1"/>
                </p:cNvSpPr>
                <p:nvPr/>
              </p:nvSpPr>
              <p:spPr bwMode="auto">
                <a:xfrm>
                  <a:off x="1122" y="2309"/>
                  <a:ext cx="1" cy="1"/>
                </a:xfrm>
                <a:prstGeom prst="line">
                  <a:avLst/>
                </a:prstGeom>
                <a:noFill/>
                <a:ln w="3175">
                  <a:solidFill>
                    <a:srgbClr val="000000"/>
                  </a:solidFill>
                  <a:round/>
                  <a:headEnd/>
                  <a:tailEnd/>
                </a:ln>
              </p:spPr>
              <p:txBody>
                <a:bodyPr/>
                <a:lstStyle/>
                <a:p>
                  <a:endParaRPr lang="en-US"/>
                </a:p>
              </p:txBody>
            </p:sp>
            <p:sp>
              <p:nvSpPr>
                <p:cNvPr id="97820" name="Line 1570"/>
                <p:cNvSpPr>
                  <a:spLocks noChangeShapeType="1"/>
                </p:cNvSpPr>
                <p:nvPr/>
              </p:nvSpPr>
              <p:spPr bwMode="auto">
                <a:xfrm>
                  <a:off x="1123" y="2309"/>
                  <a:ext cx="2" cy="1"/>
                </a:xfrm>
                <a:prstGeom prst="line">
                  <a:avLst/>
                </a:prstGeom>
                <a:noFill/>
                <a:ln w="3175">
                  <a:solidFill>
                    <a:srgbClr val="000000"/>
                  </a:solidFill>
                  <a:round/>
                  <a:headEnd/>
                  <a:tailEnd/>
                </a:ln>
              </p:spPr>
              <p:txBody>
                <a:bodyPr/>
                <a:lstStyle/>
                <a:p>
                  <a:endParaRPr lang="en-US"/>
                </a:p>
              </p:txBody>
            </p:sp>
            <p:sp>
              <p:nvSpPr>
                <p:cNvPr id="97821" name="Line 1571"/>
                <p:cNvSpPr>
                  <a:spLocks noChangeShapeType="1"/>
                </p:cNvSpPr>
                <p:nvPr/>
              </p:nvSpPr>
              <p:spPr bwMode="auto">
                <a:xfrm>
                  <a:off x="1125" y="2309"/>
                  <a:ext cx="3" cy="1"/>
                </a:xfrm>
                <a:prstGeom prst="line">
                  <a:avLst/>
                </a:prstGeom>
                <a:noFill/>
                <a:ln w="3175">
                  <a:solidFill>
                    <a:srgbClr val="000000"/>
                  </a:solidFill>
                  <a:round/>
                  <a:headEnd/>
                  <a:tailEnd/>
                </a:ln>
              </p:spPr>
              <p:txBody>
                <a:bodyPr/>
                <a:lstStyle/>
                <a:p>
                  <a:endParaRPr lang="en-US"/>
                </a:p>
              </p:txBody>
            </p:sp>
            <p:sp>
              <p:nvSpPr>
                <p:cNvPr id="97822" name="Line 1572"/>
                <p:cNvSpPr>
                  <a:spLocks noChangeShapeType="1"/>
                </p:cNvSpPr>
                <p:nvPr/>
              </p:nvSpPr>
              <p:spPr bwMode="auto">
                <a:xfrm>
                  <a:off x="1128" y="2309"/>
                  <a:ext cx="1" cy="1"/>
                </a:xfrm>
                <a:prstGeom prst="line">
                  <a:avLst/>
                </a:prstGeom>
                <a:noFill/>
                <a:ln w="3175">
                  <a:solidFill>
                    <a:srgbClr val="000000"/>
                  </a:solidFill>
                  <a:round/>
                  <a:headEnd/>
                  <a:tailEnd/>
                </a:ln>
              </p:spPr>
              <p:txBody>
                <a:bodyPr/>
                <a:lstStyle/>
                <a:p>
                  <a:endParaRPr lang="en-US"/>
                </a:p>
              </p:txBody>
            </p:sp>
            <p:sp>
              <p:nvSpPr>
                <p:cNvPr id="97823" name="Line 1573"/>
                <p:cNvSpPr>
                  <a:spLocks noChangeShapeType="1"/>
                </p:cNvSpPr>
                <p:nvPr/>
              </p:nvSpPr>
              <p:spPr bwMode="auto">
                <a:xfrm>
                  <a:off x="1129" y="2309"/>
                  <a:ext cx="2" cy="1"/>
                </a:xfrm>
                <a:prstGeom prst="line">
                  <a:avLst/>
                </a:prstGeom>
                <a:noFill/>
                <a:ln w="3175">
                  <a:solidFill>
                    <a:srgbClr val="000000"/>
                  </a:solidFill>
                  <a:round/>
                  <a:headEnd/>
                  <a:tailEnd/>
                </a:ln>
              </p:spPr>
              <p:txBody>
                <a:bodyPr/>
                <a:lstStyle/>
                <a:p>
                  <a:endParaRPr lang="en-US"/>
                </a:p>
              </p:txBody>
            </p:sp>
            <p:sp>
              <p:nvSpPr>
                <p:cNvPr id="97824" name="Line 1574"/>
                <p:cNvSpPr>
                  <a:spLocks noChangeShapeType="1"/>
                </p:cNvSpPr>
                <p:nvPr/>
              </p:nvSpPr>
              <p:spPr bwMode="auto">
                <a:xfrm>
                  <a:off x="1131" y="2309"/>
                  <a:ext cx="1" cy="1"/>
                </a:xfrm>
                <a:prstGeom prst="line">
                  <a:avLst/>
                </a:prstGeom>
                <a:noFill/>
                <a:ln w="3175">
                  <a:solidFill>
                    <a:srgbClr val="000000"/>
                  </a:solidFill>
                  <a:round/>
                  <a:headEnd/>
                  <a:tailEnd/>
                </a:ln>
              </p:spPr>
              <p:txBody>
                <a:bodyPr/>
                <a:lstStyle/>
                <a:p>
                  <a:endParaRPr lang="en-US"/>
                </a:p>
              </p:txBody>
            </p:sp>
          </p:grpSp>
          <p:grpSp>
            <p:nvGrpSpPr>
              <p:cNvPr id="97300" name="Group 1575"/>
              <p:cNvGrpSpPr>
                <a:grpSpLocks/>
              </p:cNvGrpSpPr>
              <p:nvPr/>
            </p:nvGrpSpPr>
            <p:grpSpPr bwMode="auto">
              <a:xfrm>
                <a:off x="1132" y="1671"/>
                <a:ext cx="300" cy="639"/>
                <a:chOff x="1132" y="1671"/>
                <a:chExt cx="300" cy="639"/>
              </a:xfrm>
            </p:grpSpPr>
            <p:sp>
              <p:nvSpPr>
                <p:cNvPr id="97426" name="Line 1576"/>
                <p:cNvSpPr>
                  <a:spLocks noChangeShapeType="1"/>
                </p:cNvSpPr>
                <p:nvPr/>
              </p:nvSpPr>
              <p:spPr bwMode="auto">
                <a:xfrm>
                  <a:off x="1132" y="2309"/>
                  <a:ext cx="2" cy="1"/>
                </a:xfrm>
                <a:prstGeom prst="line">
                  <a:avLst/>
                </a:prstGeom>
                <a:noFill/>
                <a:ln w="3175">
                  <a:solidFill>
                    <a:srgbClr val="000000"/>
                  </a:solidFill>
                  <a:round/>
                  <a:headEnd/>
                  <a:tailEnd/>
                </a:ln>
              </p:spPr>
              <p:txBody>
                <a:bodyPr/>
                <a:lstStyle/>
                <a:p>
                  <a:endParaRPr lang="en-US"/>
                </a:p>
              </p:txBody>
            </p:sp>
            <p:sp>
              <p:nvSpPr>
                <p:cNvPr id="97427" name="Line 1577"/>
                <p:cNvSpPr>
                  <a:spLocks noChangeShapeType="1"/>
                </p:cNvSpPr>
                <p:nvPr/>
              </p:nvSpPr>
              <p:spPr bwMode="auto">
                <a:xfrm>
                  <a:off x="1134" y="2309"/>
                  <a:ext cx="1" cy="1"/>
                </a:xfrm>
                <a:prstGeom prst="line">
                  <a:avLst/>
                </a:prstGeom>
                <a:noFill/>
                <a:ln w="3175">
                  <a:solidFill>
                    <a:srgbClr val="000000"/>
                  </a:solidFill>
                  <a:round/>
                  <a:headEnd/>
                  <a:tailEnd/>
                </a:ln>
              </p:spPr>
              <p:txBody>
                <a:bodyPr/>
                <a:lstStyle/>
                <a:p>
                  <a:endParaRPr lang="en-US"/>
                </a:p>
              </p:txBody>
            </p:sp>
            <p:sp>
              <p:nvSpPr>
                <p:cNvPr id="97428" name="Line 1578"/>
                <p:cNvSpPr>
                  <a:spLocks noChangeShapeType="1"/>
                </p:cNvSpPr>
                <p:nvPr/>
              </p:nvSpPr>
              <p:spPr bwMode="auto">
                <a:xfrm>
                  <a:off x="1135" y="2309"/>
                  <a:ext cx="3" cy="1"/>
                </a:xfrm>
                <a:prstGeom prst="line">
                  <a:avLst/>
                </a:prstGeom>
                <a:noFill/>
                <a:ln w="3175">
                  <a:solidFill>
                    <a:srgbClr val="000000"/>
                  </a:solidFill>
                  <a:round/>
                  <a:headEnd/>
                  <a:tailEnd/>
                </a:ln>
              </p:spPr>
              <p:txBody>
                <a:bodyPr/>
                <a:lstStyle/>
                <a:p>
                  <a:endParaRPr lang="en-US"/>
                </a:p>
              </p:txBody>
            </p:sp>
            <p:sp>
              <p:nvSpPr>
                <p:cNvPr id="97429" name="Line 1579"/>
                <p:cNvSpPr>
                  <a:spLocks noChangeShapeType="1"/>
                </p:cNvSpPr>
                <p:nvPr/>
              </p:nvSpPr>
              <p:spPr bwMode="auto">
                <a:xfrm>
                  <a:off x="1138" y="2309"/>
                  <a:ext cx="2" cy="1"/>
                </a:xfrm>
                <a:prstGeom prst="line">
                  <a:avLst/>
                </a:prstGeom>
                <a:noFill/>
                <a:ln w="3175">
                  <a:solidFill>
                    <a:srgbClr val="000000"/>
                  </a:solidFill>
                  <a:round/>
                  <a:headEnd/>
                  <a:tailEnd/>
                </a:ln>
              </p:spPr>
              <p:txBody>
                <a:bodyPr/>
                <a:lstStyle/>
                <a:p>
                  <a:endParaRPr lang="en-US"/>
                </a:p>
              </p:txBody>
            </p:sp>
            <p:sp>
              <p:nvSpPr>
                <p:cNvPr id="97430" name="Line 1580"/>
                <p:cNvSpPr>
                  <a:spLocks noChangeShapeType="1"/>
                </p:cNvSpPr>
                <p:nvPr/>
              </p:nvSpPr>
              <p:spPr bwMode="auto">
                <a:xfrm>
                  <a:off x="1140" y="2309"/>
                  <a:ext cx="1" cy="1"/>
                </a:xfrm>
                <a:prstGeom prst="line">
                  <a:avLst/>
                </a:prstGeom>
                <a:noFill/>
                <a:ln w="3175">
                  <a:solidFill>
                    <a:srgbClr val="000000"/>
                  </a:solidFill>
                  <a:round/>
                  <a:headEnd/>
                  <a:tailEnd/>
                </a:ln>
              </p:spPr>
              <p:txBody>
                <a:bodyPr/>
                <a:lstStyle/>
                <a:p>
                  <a:endParaRPr lang="en-US"/>
                </a:p>
              </p:txBody>
            </p:sp>
            <p:sp>
              <p:nvSpPr>
                <p:cNvPr id="97431" name="Line 1581"/>
                <p:cNvSpPr>
                  <a:spLocks noChangeShapeType="1"/>
                </p:cNvSpPr>
                <p:nvPr/>
              </p:nvSpPr>
              <p:spPr bwMode="auto">
                <a:xfrm>
                  <a:off x="1141" y="2309"/>
                  <a:ext cx="2" cy="1"/>
                </a:xfrm>
                <a:prstGeom prst="line">
                  <a:avLst/>
                </a:prstGeom>
                <a:noFill/>
                <a:ln w="3175">
                  <a:solidFill>
                    <a:srgbClr val="000000"/>
                  </a:solidFill>
                  <a:round/>
                  <a:headEnd/>
                  <a:tailEnd/>
                </a:ln>
              </p:spPr>
              <p:txBody>
                <a:bodyPr/>
                <a:lstStyle/>
                <a:p>
                  <a:endParaRPr lang="en-US"/>
                </a:p>
              </p:txBody>
            </p:sp>
            <p:sp>
              <p:nvSpPr>
                <p:cNvPr id="97432" name="Line 1582"/>
                <p:cNvSpPr>
                  <a:spLocks noChangeShapeType="1"/>
                </p:cNvSpPr>
                <p:nvPr/>
              </p:nvSpPr>
              <p:spPr bwMode="auto">
                <a:xfrm>
                  <a:off x="1143" y="2309"/>
                  <a:ext cx="1" cy="1"/>
                </a:xfrm>
                <a:prstGeom prst="line">
                  <a:avLst/>
                </a:prstGeom>
                <a:noFill/>
                <a:ln w="3175">
                  <a:solidFill>
                    <a:srgbClr val="000000"/>
                  </a:solidFill>
                  <a:round/>
                  <a:headEnd/>
                  <a:tailEnd/>
                </a:ln>
              </p:spPr>
              <p:txBody>
                <a:bodyPr/>
                <a:lstStyle/>
                <a:p>
                  <a:endParaRPr lang="en-US"/>
                </a:p>
              </p:txBody>
            </p:sp>
            <p:sp>
              <p:nvSpPr>
                <p:cNvPr id="97433" name="Line 1583"/>
                <p:cNvSpPr>
                  <a:spLocks noChangeShapeType="1"/>
                </p:cNvSpPr>
                <p:nvPr/>
              </p:nvSpPr>
              <p:spPr bwMode="auto">
                <a:xfrm>
                  <a:off x="1144" y="2309"/>
                  <a:ext cx="2" cy="1"/>
                </a:xfrm>
                <a:prstGeom prst="line">
                  <a:avLst/>
                </a:prstGeom>
                <a:noFill/>
                <a:ln w="3175">
                  <a:solidFill>
                    <a:srgbClr val="000000"/>
                  </a:solidFill>
                  <a:round/>
                  <a:headEnd/>
                  <a:tailEnd/>
                </a:ln>
              </p:spPr>
              <p:txBody>
                <a:bodyPr/>
                <a:lstStyle/>
                <a:p>
                  <a:endParaRPr lang="en-US"/>
                </a:p>
              </p:txBody>
            </p:sp>
            <p:sp>
              <p:nvSpPr>
                <p:cNvPr id="97434" name="Line 1584"/>
                <p:cNvSpPr>
                  <a:spLocks noChangeShapeType="1"/>
                </p:cNvSpPr>
                <p:nvPr/>
              </p:nvSpPr>
              <p:spPr bwMode="auto">
                <a:xfrm>
                  <a:off x="1146" y="2309"/>
                  <a:ext cx="1" cy="1"/>
                </a:xfrm>
                <a:prstGeom prst="line">
                  <a:avLst/>
                </a:prstGeom>
                <a:noFill/>
                <a:ln w="3175">
                  <a:solidFill>
                    <a:srgbClr val="000000"/>
                  </a:solidFill>
                  <a:round/>
                  <a:headEnd/>
                  <a:tailEnd/>
                </a:ln>
              </p:spPr>
              <p:txBody>
                <a:bodyPr/>
                <a:lstStyle/>
                <a:p>
                  <a:endParaRPr lang="en-US"/>
                </a:p>
              </p:txBody>
            </p:sp>
            <p:sp>
              <p:nvSpPr>
                <p:cNvPr id="97435" name="Line 1585"/>
                <p:cNvSpPr>
                  <a:spLocks noChangeShapeType="1"/>
                </p:cNvSpPr>
                <p:nvPr/>
              </p:nvSpPr>
              <p:spPr bwMode="auto">
                <a:xfrm>
                  <a:off x="1147" y="2309"/>
                  <a:ext cx="3" cy="1"/>
                </a:xfrm>
                <a:prstGeom prst="line">
                  <a:avLst/>
                </a:prstGeom>
                <a:noFill/>
                <a:ln w="3175">
                  <a:solidFill>
                    <a:srgbClr val="000000"/>
                  </a:solidFill>
                  <a:round/>
                  <a:headEnd/>
                  <a:tailEnd/>
                </a:ln>
              </p:spPr>
              <p:txBody>
                <a:bodyPr/>
                <a:lstStyle/>
                <a:p>
                  <a:endParaRPr lang="en-US"/>
                </a:p>
              </p:txBody>
            </p:sp>
            <p:sp>
              <p:nvSpPr>
                <p:cNvPr id="97436" name="Line 1586"/>
                <p:cNvSpPr>
                  <a:spLocks noChangeShapeType="1"/>
                </p:cNvSpPr>
                <p:nvPr/>
              </p:nvSpPr>
              <p:spPr bwMode="auto">
                <a:xfrm>
                  <a:off x="1150" y="2309"/>
                  <a:ext cx="2" cy="1"/>
                </a:xfrm>
                <a:prstGeom prst="line">
                  <a:avLst/>
                </a:prstGeom>
                <a:noFill/>
                <a:ln w="3175">
                  <a:solidFill>
                    <a:srgbClr val="000000"/>
                  </a:solidFill>
                  <a:round/>
                  <a:headEnd/>
                  <a:tailEnd/>
                </a:ln>
              </p:spPr>
              <p:txBody>
                <a:bodyPr/>
                <a:lstStyle/>
                <a:p>
                  <a:endParaRPr lang="en-US"/>
                </a:p>
              </p:txBody>
            </p:sp>
            <p:sp>
              <p:nvSpPr>
                <p:cNvPr id="97437" name="Line 1587"/>
                <p:cNvSpPr>
                  <a:spLocks noChangeShapeType="1"/>
                </p:cNvSpPr>
                <p:nvPr/>
              </p:nvSpPr>
              <p:spPr bwMode="auto">
                <a:xfrm>
                  <a:off x="1152" y="2309"/>
                  <a:ext cx="1" cy="1"/>
                </a:xfrm>
                <a:prstGeom prst="line">
                  <a:avLst/>
                </a:prstGeom>
                <a:noFill/>
                <a:ln w="3175">
                  <a:solidFill>
                    <a:srgbClr val="000000"/>
                  </a:solidFill>
                  <a:round/>
                  <a:headEnd/>
                  <a:tailEnd/>
                </a:ln>
              </p:spPr>
              <p:txBody>
                <a:bodyPr/>
                <a:lstStyle/>
                <a:p>
                  <a:endParaRPr lang="en-US"/>
                </a:p>
              </p:txBody>
            </p:sp>
            <p:sp>
              <p:nvSpPr>
                <p:cNvPr id="97438" name="Line 1588"/>
                <p:cNvSpPr>
                  <a:spLocks noChangeShapeType="1"/>
                </p:cNvSpPr>
                <p:nvPr/>
              </p:nvSpPr>
              <p:spPr bwMode="auto">
                <a:xfrm>
                  <a:off x="1153" y="2309"/>
                  <a:ext cx="2" cy="1"/>
                </a:xfrm>
                <a:prstGeom prst="line">
                  <a:avLst/>
                </a:prstGeom>
                <a:noFill/>
                <a:ln w="3175">
                  <a:solidFill>
                    <a:srgbClr val="000000"/>
                  </a:solidFill>
                  <a:round/>
                  <a:headEnd/>
                  <a:tailEnd/>
                </a:ln>
              </p:spPr>
              <p:txBody>
                <a:bodyPr/>
                <a:lstStyle/>
                <a:p>
                  <a:endParaRPr lang="en-US"/>
                </a:p>
              </p:txBody>
            </p:sp>
            <p:sp>
              <p:nvSpPr>
                <p:cNvPr id="97439" name="Line 1589"/>
                <p:cNvSpPr>
                  <a:spLocks noChangeShapeType="1"/>
                </p:cNvSpPr>
                <p:nvPr/>
              </p:nvSpPr>
              <p:spPr bwMode="auto">
                <a:xfrm>
                  <a:off x="1155" y="2309"/>
                  <a:ext cx="1" cy="1"/>
                </a:xfrm>
                <a:prstGeom prst="line">
                  <a:avLst/>
                </a:prstGeom>
                <a:noFill/>
                <a:ln w="3175">
                  <a:solidFill>
                    <a:srgbClr val="000000"/>
                  </a:solidFill>
                  <a:round/>
                  <a:headEnd/>
                  <a:tailEnd/>
                </a:ln>
              </p:spPr>
              <p:txBody>
                <a:bodyPr/>
                <a:lstStyle/>
                <a:p>
                  <a:endParaRPr lang="en-US"/>
                </a:p>
              </p:txBody>
            </p:sp>
            <p:sp>
              <p:nvSpPr>
                <p:cNvPr id="97440" name="Line 1590"/>
                <p:cNvSpPr>
                  <a:spLocks noChangeShapeType="1"/>
                </p:cNvSpPr>
                <p:nvPr/>
              </p:nvSpPr>
              <p:spPr bwMode="auto">
                <a:xfrm>
                  <a:off x="1156" y="2309"/>
                  <a:ext cx="2" cy="1"/>
                </a:xfrm>
                <a:prstGeom prst="line">
                  <a:avLst/>
                </a:prstGeom>
                <a:noFill/>
                <a:ln w="3175">
                  <a:solidFill>
                    <a:srgbClr val="000000"/>
                  </a:solidFill>
                  <a:round/>
                  <a:headEnd/>
                  <a:tailEnd/>
                </a:ln>
              </p:spPr>
              <p:txBody>
                <a:bodyPr/>
                <a:lstStyle/>
                <a:p>
                  <a:endParaRPr lang="en-US"/>
                </a:p>
              </p:txBody>
            </p:sp>
            <p:sp>
              <p:nvSpPr>
                <p:cNvPr id="97441" name="Line 1591"/>
                <p:cNvSpPr>
                  <a:spLocks noChangeShapeType="1"/>
                </p:cNvSpPr>
                <p:nvPr/>
              </p:nvSpPr>
              <p:spPr bwMode="auto">
                <a:xfrm>
                  <a:off x="1158" y="2309"/>
                  <a:ext cx="3" cy="1"/>
                </a:xfrm>
                <a:prstGeom prst="line">
                  <a:avLst/>
                </a:prstGeom>
                <a:noFill/>
                <a:ln w="3175">
                  <a:solidFill>
                    <a:srgbClr val="000000"/>
                  </a:solidFill>
                  <a:round/>
                  <a:headEnd/>
                  <a:tailEnd/>
                </a:ln>
              </p:spPr>
              <p:txBody>
                <a:bodyPr/>
                <a:lstStyle/>
                <a:p>
                  <a:endParaRPr lang="en-US"/>
                </a:p>
              </p:txBody>
            </p:sp>
            <p:sp>
              <p:nvSpPr>
                <p:cNvPr id="97442" name="Line 1592"/>
                <p:cNvSpPr>
                  <a:spLocks noChangeShapeType="1"/>
                </p:cNvSpPr>
                <p:nvPr/>
              </p:nvSpPr>
              <p:spPr bwMode="auto">
                <a:xfrm>
                  <a:off x="1161" y="2309"/>
                  <a:ext cx="1" cy="1"/>
                </a:xfrm>
                <a:prstGeom prst="line">
                  <a:avLst/>
                </a:prstGeom>
                <a:noFill/>
                <a:ln w="3175">
                  <a:solidFill>
                    <a:srgbClr val="000000"/>
                  </a:solidFill>
                  <a:round/>
                  <a:headEnd/>
                  <a:tailEnd/>
                </a:ln>
              </p:spPr>
              <p:txBody>
                <a:bodyPr/>
                <a:lstStyle/>
                <a:p>
                  <a:endParaRPr lang="en-US"/>
                </a:p>
              </p:txBody>
            </p:sp>
            <p:sp>
              <p:nvSpPr>
                <p:cNvPr id="97443" name="Line 1593"/>
                <p:cNvSpPr>
                  <a:spLocks noChangeShapeType="1"/>
                </p:cNvSpPr>
                <p:nvPr/>
              </p:nvSpPr>
              <p:spPr bwMode="auto">
                <a:xfrm>
                  <a:off x="1162" y="2309"/>
                  <a:ext cx="2" cy="1"/>
                </a:xfrm>
                <a:prstGeom prst="line">
                  <a:avLst/>
                </a:prstGeom>
                <a:noFill/>
                <a:ln w="3175">
                  <a:solidFill>
                    <a:srgbClr val="000000"/>
                  </a:solidFill>
                  <a:round/>
                  <a:headEnd/>
                  <a:tailEnd/>
                </a:ln>
              </p:spPr>
              <p:txBody>
                <a:bodyPr/>
                <a:lstStyle/>
                <a:p>
                  <a:endParaRPr lang="en-US"/>
                </a:p>
              </p:txBody>
            </p:sp>
            <p:sp>
              <p:nvSpPr>
                <p:cNvPr id="97444" name="Line 1594"/>
                <p:cNvSpPr>
                  <a:spLocks noChangeShapeType="1"/>
                </p:cNvSpPr>
                <p:nvPr/>
              </p:nvSpPr>
              <p:spPr bwMode="auto">
                <a:xfrm>
                  <a:off x="1164" y="2309"/>
                  <a:ext cx="1" cy="1"/>
                </a:xfrm>
                <a:prstGeom prst="line">
                  <a:avLst/>
                </a:prstGeom>
                <a:noFill/>
                <a:ln w="3175">
                  <a:solidFill>
                    <a:srgbClr val="000000"/>
                  </a:solidFill>
                  <a:round/>
                  <a:headEnd/>
                  <a:tailEnd/>
                </a:ln>
              </p:spPr>
              <p:txBody>
                <a:bodyPr/>
                <a:lstStyle/>
                <a:p>
                  <a:endParaRPr lang="en-US"/>
                </a:p>
              </p:txBody>
            </p:sp>
            <p:sp>
              <p:nvSpPr>
                <p:cNvPr id="97445" name="Line 1595"/>
                <p:cNvSpPr>
                  <a:spLocks noChangeShapeType="1"/>
                </p:cNvSpPr>
                <p:nvPr/>
              </p:nvSpPr>
              <p:spPr bwMode="auto">
                <a:xfrm>
                  <a:off x="1165" y="2309"/>
                  <a:ext cx="2" cy="1"/>
                </a:xfrm>
                <a:prstGeom prst="line">
                  <a:avLst/>
                </a:prstGeom>
                <a:noFill/>
                <a:ln w="3175">
                  <a:solidFill>
                    <a:srgbClr val="000000"/>
                  </a:solidFill>
                  <a:round/>
                  <a:headEnd/>
                  <a:tailEnd/>
                </a:ln>
              </p:spPr>
              <p:txBody>
                <a:bodyPr/>
                <a:lstStyle/>
                <a:p>
                  <a:endParaRPr lang="en-US"/>
                </a:p>
              </p:txBody>
            </p:sp>
            <p:sp>
              <p:nvSpPr>
                <p:cNvPr id="97446" name="Line 1596"/>
                <p:cNvSpPr>
                  <a:spLocks noChangeShapeType="1"/>
                </p:cNvSpPr>
                <p:nvPr/>
              </p:nvSpPr>
              <p:spPr bwMode="auto">
                <a:xfrm>
                  <a:off x="1167" y="2309"/>
                  <a:ext cx="1" cy="1"/>
                </a:xfrm>
                <a:prstGeom prst="line">
                  <a:avLst/>
                </a:prstGeom>
                <a:noFill/>
                <a:ln w="3175">
                  <a:solidFill>
                    <a:srgbClr val="000000"/>
                  </a:solidFill>
                  <a:round/>
                  <a:headEnd/>
                  <a:tailEnd/>
                </a:ln>
              </p:spPr>
              <p:txBody>
                <a:bodyPr/>
                <a:lstStyle/>
                <a:p>
                  <a:endParaRPr lang="en-US"/>
                </a:p>
              </p:txBody>
            </p:sp>
            <p:sp>
              <p:nvSpPr>
                <p:cNvPr id="97447" name="Line 1597"/>
                <p:cNvSpPr>
                  <a:spLocks noChangeShapeType="1"/>
                </p:cNvSpPr>
                <p:nvPr/>
              </p:nvSpPr>
              <p:spPr bwMode="auto">
                <a:xfrm>
                  <a:off x="1168" y="2309"/>
                  <a:ext cx="2" cy="1"/>
                </a:xfrm>
                <a:prstGeom prst="line">
                  <a:avLst/>
                </a:prstGeom>
                <a:noFill/>
                <a:ln w="3175">
                  <a:solidFill>
                    <a:srgbClr val="000000"/>
                  </a:solidFill>
                  <a:round/>
                  <a:headEnd/>
                  <a:tailEnd/>
                </a:ln>
              </p:spPr>
              <p:txBody>
                <a:bodyPr/>
                <a:lstStyle/>
                <a:p>
                  <a:endParaRPr lang="en-US"/>
                </a:p>
              </p:txBody>
            </p:sp>
            <p:sp>
              <p:nvSpPr>
                <p:cNvPr id="97448" name="Line 1598"/>
                <p:cNvSpPr>
                  <a:spLocks noChangeShapeType="1"/>
                </p:cNvSpPr>
                <p:nvPr/>
              </p:nvSpPr>
              <p:spPr bwMode="auto">
                <a:xfrm>
                  <a:off x="1170" y="2309"/>
                  <a:ext cx="3" cy="1"/>
                </a:xfrm>
                <a:prstGeom prst="line">
                  <a:avLst/>
                </a:prstGeom>
                <a:noFill/>
                <a:ln w="3175">
                  <a:solidFill>
                    <a:srgbClr val="000000"/>
                  </a:solidFill>
                  <a:round/>
                  <a:headEnd/>
                  <a:tailEnd/>
                </a:ln>
              </p:spPr>
              <p:txBody>
                <a:bodyPr/>
                <a:lstStyle/>
                <a:p>
                  <a:endParaRPr lang="en-US"/>
                </a:p>
              </p:txBody>
            </p:sp>
            <p:sp>
              <p:nvSpPr>
                <p:cNvPr id="97449" name="Line 1599"/>
                <p:cNvSpPr>
                  <a:spLocks noChangeShapeType="1"/>
                </p:cNvSpPr>
                <p:nvPr/>
              </p:nvSpPr>
              <p:spPr bwMode="auto">
                <a:xfrm>
                  <a:off x="1173" y="2309"/>
                  <a:ext cx="1" cy="1"/>
                </a:xfrm>
                <a:prstGeom prst="line">
                  <a:avLst/>
                </a:prstGeom>
                <a:noFill/>
                <a:ln w="3175">
                  <a:solidFill>
                    <a:srgbClr val="000000"/>
                  </a:solidFill>
                  <a:round/>
                  <a:headEnd/>
                  <a:tailEnd/>
                </a:ln>
              </p:spPr>
              <p:txBody>
                <a:bodyPr/>
                <a:lstStyle/>
                <a:p>
                  <a:endParaRPr lang="en-US"/>
                </a:p>
              </p:txBody>
            </p:sp>
            <p:sp>
              <p:nvSpPr>
                <p:cNvPr id="97450" name="Line 1600"/>
                <p:cNvSpPr>
                  <a:spLocks noChangeShapeType="1"/>
                </p:cNvSpPr>
                <p:nvPr/>
              </p:nvSpPr>
              <p:spPr bwMode="auto">
                <a:xfrm>
                  <a:off x="1174" y="2309"/>
                  <a:ext cx="2" cy="1"/>
                </a:xfrm>
                <a:prstGeom prst="line">
                  <a:avLst/>
                </a:prstGeom>
                <a:noFill/>
                <a:ln w="3175">
                  <a:solidFill>
                    <a:srgbClr val="000000"/>
                  </a:solidFill>
                  <a:round/>
                  <a:headEnd/>
                  <a:tailEnd/>
                </a:ln>
              </p:spPr>
              <p:txBody>
                <a:bodyPr/>
                <a:lstStyle/>
                <a:p>
                  <a:endParaRPr lang="en-US"/>
                </a:p>
              </p:txBody>
            </p:sp>
            <p:sp>
              <p:nvSpPr>
                <p:cNvPr id="97451" name="Line 1601"/>
                <p:cNvSpPr>
                  <a:spLocks noChangeShapeType="1"/>
                </p:cNvSpPr>
                <p:nvPr/>
              </p:nvSpPr>
              <p:spPr bwMode="auto">
                <a:xfrm>
                  <a:off x="1176" y="2309"/>
                  <a:ext cx="1" cy="1"/>
                </a:xfrm>
                <a:prstGeom prst="line">
                  <a:avLst/>
                </a:prstGeom>
                <a:noFill/>
                <a:ln w="3175">
                  <a:solidFill>
                    <a:srgbClr val="000000"/>
                  </a:solidFill>
                  <a:round/>
                  <a:headEnd/>
                  <a:tailEnd/>
                </a:ln>
              </p:spPr>
              <p:txBody>
                <a:bodyPr/>
                <a:lstStyle/>
                <a:p>
                  <a:endParaRPr lang="en-US"/>
                </a:p>
              </p:txBody>
            </p:sp>
            <p:sp>
              <p:nvSpPr>
                <p:cNvPr id="97452" name="Line 1602"/>
                <p:cNvSpPr>
                  <a:spLocks noChangeShapeType="1"/>
                </p:cNvSpPr>
                <p:nvPr/>
              </p:nvSpPr>
              <p:spPr bwMode="auto">
                <a:xfrm>
                  <a:off x="1177" y="2309"/>
                  <a:ext cx="2" cy="1"/>
                </a:xfrm>
                <a:prstGeom prst="line">
                  <a:avLst/>
                </a:prstGeom>
                <a:noFill/>
                <a:ln w="3175">
                  <a:solidFill>
                    <a:srgbClr val="000000"/>
                  </a:solidFill>
                  <a:round/>
                  <a:headEnd/>
                  <a:tailEnd/>
                </a:ln>
              </p:spPr>
              <p:txBody>
                <a:bodyPr/>
                <a:lstStyle/>
                <a:p>
                  <a:endParaRPr lang="en-US"/>
                </a:p>
              </p:txBody>
            </p:sp>
            <p:sp>
              <p:nvSpPr>
                <p:cNvPr id="97453" name="Line 1603"/>
                <p:cNvSpPr>
                  <a:spLocks noChangeShapeType="1"/>
                </p:cNvSpPr>
                <p:nvPr/>
              </p:nvSpPr>
              <p:spPr bwMode="auto">
                <a:xfrm>
                  <a:off x="1179" y="2309"/>
                  <a:ext cx="1" cy="1"/>
                </a:xfrm>
                <a:prstGeom prst="line">
                  <a:avLst/>
                </a:prstGeom>
                <a:noFill/>
                <a:ln w="3175">
                  <a:solidFill>
                    <a:srgbClr val="000000"/>
                  </a:solidFill>
                  <a:round/>
                  <a:headEnd/>
                  <a:tailEnd/>
                </a:ln>
              </p:spPr>
              <p:txBody>
                <a:bodyPr/>
                <a:lstStyle/>
                <a:p>
                  <a:endParaRPr lang="en-US"/>
                </a:p>
              </p:txBody>
            </p:sp>
            <p:sp>
              <p:nvSpPr>
                <p:cNvPr id="97454" name="Line 1604"/>
                <p:cNvSpPr>
                  <a:spLocks noChangeShapeType="1"/>
                </p:cNvSpPr>
                <p:nvPr/>
              </p:nvSpPr>
              <p:spPr bwMode="auto">
                <a:xfrm>
                  <a:off x="1180" y="2309"/>
                  <a:ext cx="2" cy="1"/>
                </a:xfrm>
                <a:prstGeom prst="line">
                  <a:avLst/>
                </a:prstGeom>
                <a:noFill/>
                <a:ln w="3175">
                  <a:solidFill>
                    <a:srgbClr val="000000"/>
                  </a:solidFill>
                  <a:round/>
                  <a:headEnd/>
                  <a:tailEnd/>
                </a:ln>
              </p:spPr>
              <p:txBody>
                <a:bodyPr/>
                <a:lstStyle/>
                <a:p>
                  <a:endParaRPr lang="en-US"/>
                </a:p>
              </p:txBody>
            </p:sp>
            <p:sp>
              <p:nvSpPr>
                <p:cNvPr id="97455" name="Line 1605"/>
                <p:cNvSpPr>
                  <a:spLocks noChangeShapeType="1"/>
                </p:cNvSpPr>
                <p:nvPr/>
              </p:nvSpPr>
              <p:spPr bwMode="auto">
                <a:xfrm>
                  <a:off x="1182" y="2309"/>
                  <a:ext cx="3" cy="1"/>
                </a:xfrm>
                <a:prstGeom prst="line">
                  <a:avLst/>
                </a:prstGeom>
                <a:noFill/>
                <a:ln w="3175">
                  <a:solidFill>
                    <a:srgbClr val="000000"/>
                  </a:solidFill>
                  <a:round/>
                  <a:headEnd/>
                  <a:tailEnd/>
                </a:ln>
              </p:spPr>
              <p:txBody>
                <a:bodyPr/>
                <a:lstStyle/>
                <a:p>
                  <a:endParaRPr lang="en-US"/>
                </a:p>
              </p:txBody>
            </p:sp>
            <p:sp>
              <p:nvSpPr>
                <p:cNvPr id="97456" name="Line 1606"/>
                <p:cNvSpPr>
                  <a:spLocks noChangeShapeType="1"/>
                </p:cNvSpPr>
                <p:nvPr/>
              </p:nvSpPr>
              <p:spPr bwMode="auto">
                <a:xfrm>
                  <a:off x="1185" y="2309"/>
                  <a:ext cx="1" cy="1"/>
                </a:xfrm>
                <a:prstGeom prst="line">
                  <a:avLst/>
                </a:prstGeom>
                <a:noFill/>
                <a:ln w="3175">
                  <a:solidFill>
                    <a:srgbClr val="000000"/>
                  </a:solidFill>
                  <a:round/>
                  <a:headEnd/>
                  <a:tailEnd/>
                </a:ln>
              </p:spPr>
              <p:txBody>
                <a:bodyPr/>
                <a:lstStyle/>
                <a:p>
                  <a:endParaRPr lang="en-US"/>
                </a:p>
              </p:txBody>
            </p:sp>
            <p:sp>
              <p:nvSpPr>
                <p:cNvPr id="97457" name="Line 1607"/>
                <p:cNvSpPr>
                  <a:spLocks noChangeShapeType="1"/>
                </p:cNvSpPr>
                <p:nvPr/>
              </p:nvSpPr>
              <p:spPr bwMode="auto">
                <a:xfrm>
                  <a:off x="1186" y="2309"/>
                  <a:ext cx="2" cy="1"/>
                </a:xfrm>
                <a:prstGeom prst="line">
                  <a:avLst/>
                </a:prstGeom>
                <a:noFill/>
                <a:ln w="3175">
                  <a:solidFill>
                    <a:srgbClr val="000000"/>
                  </a:solidFill>
                  <a:round/>
                  <a:headEnd/>
                  <a:tailEnd/>
                </a:ln>
              </p:spPr>
              <p:txBody>
                <a:bodyPr/>
                <a:lstStyle/>
                <a:p>
                  <a:endParaRPr lang="en-US"/>
                </a:p>
              </p:txBody>
            </p:sp>
            <p:sp>
              <p:nvSpPr>
                <p:cNvPr id="97458" name="Line 1608"/>
                <p:cNvSpPr>
                  <a:spLocks noChangeShapeType="1"/>
                </p:cNvSpPr>
                <p:nvPr/>
              </p:nvSpPr>
              <p:spPr bwMode="auto">
                <a:xfrm>
                  <a:off x="1188" y="2309"/>
                  <a:ext cx="1" cy="1"/>
                </a:xfrm>
                <a:prstGeom prst="line">
                  <a:avLst/>
                </a:prstGeom>
                <a:noFill/>
                <a:ln w="3175">
                  <a:solidFill>
                    <a:srgbClr val="000000"/>
                  </a:solidFill>
                  <a:round/>
                  <a:headEnd/>
                  <a:tailEnd/>
                </a:ln>
              </p:spPr>
              <p:txBody>
                <a:bodyPr/>
                <a:lstStyle/>
                <a:p>
                  <a:endParaRPr lang="en-US"/>
                </a:p>
              </p:txBody>
            </p:sp>
            <p:sp>
              <p:nvSpPr>
                <p:cNvPr id="97459" name="Line 1609"/>
                <p:cNvSpPr>
                  <a:spLocks noChangeShapeType="1"/>
                </p:cNvSpPr>
                <p:nvPr/>
              </p:nvSpPr>
              <p:spPr bwMode="auto">
                <a:xfrm>
                  <a:off x="1189" y="2309"/>
                  <a:ext cx="2" cy="1"/>
                </a:xfrm>
                <a:prstGeom prst="line">
                  <a:avLst/>
                </a:prstGeom>
                <a:noFill/>
                <a:ln w="3175">
                  <a:solidFill>
                    <a:srgbClr val="000000"/>
                  </a:solidFill>
                  <a:round/>
                  <a:headEnd/>
                  <a:tailEnd/>
                </a:ln>
              </p:spPr>
              <p:txBody>
                <a:bodyPr/>
                <a:lstStyle/>
                <a:p>
                  <a:endParaRPr lang="en-US"/>
                </a:p>
              </p:txBody>
            </p:sp>
            <p:sp>
              <p:nvSpPr>
                <p:cNvPr id="97460" name="Line 1610"/>
                <p:cNvSpPr>
                  <a:spLocks noChangeShapeType="1"/>
                </p:cNvSpPr>
                <p:nvPr/>
              </p:nvSpPr>
              <p:spPr bwMode="auto">
                <a:xfrm>
                  <a:off x="1191" y="2309"/>
                  <a:ext cx="1" cy="1"/>
                </a:xfrm>
                <a:prstGeom prst="line">
                  <a:avLst/>
                </a:prstGeom>
                <a:noFill/>
                <a:ln w="3175">
                  <a:solidFill>
                    <a:srgbClr val="000000"/>
                  </a:solidFill>
                  <a:round/>
                  <a:headEnd/>
                  <a:tailEnd/>
                </a:ln>
              </p:spPr>
              <p:txBody>
                <a:bodyPr/>
                <a:lstStyle/>
                <a:p>
                  <a:endParaRPr lang="en-US"/>
                </a:p>
              </p:txBody>
            </p:sp>
            <p:sp>
              <p:nvSpPr>
                <p:cNvPr id="97461" name="Line 1611"/>
                <p:cNvSpPr>
                  <a:spLocks noChangeShapeType="1"/>
                </p:cNvSpPr>
                <p:nvPr/>
              </p:nvSpPr>
              <p:spPr bwMode="auto">
                <a:xfrm>
                  <a:off x="1192" y="2309"/>
                  <a:ext cx="4" cy="1"/>
                </a:xfrm>
                <a:prstGeom prst="line">
                  <a:avLst/>
                </a:prstGeom>
                <a:noFill/>
                <a:ln w="3175">
                  <a:solidFill>
                    <a:srgbClr val="000000"/>
                  </a:solidFill>
                  <a:round/>
                  <a:headEnd/>
                  <a:tailEnd/>
                </a:ln>
              </p:spPr>
              <p:txBody>
                <a:bodyPr/>
                <a:lstStyle/>
                <a:p>
                  <a:endParaRPr lang="en-US"/>
                </a:p>
              </p:txBody>
            </p:sp>
            <p:sp>
              <p:nvSpPr>
                <p:cNvPr id="97462" name="Line 1612"/>
                <p:cNvSpPr>
                  <a:spLocks noChangeShapeType="1"/>
                </p:cNvSpPr>
                <p:nvPr/>
              </p:nvSpPr>
              <p:spPr bwMode="auto">
                <a:xfrm>
                  <a:off x="1196" y="2309"/>
                  <a:ext cx="1" cy="1"/>
                </a:xfrm>
                <a:prstGeom prst="line">
                  <a:avLst/>
                </a:prstGeom>
                <a:noFill/>
                <a:ln w="3175">
                  <a:solidFill>
                    <a:srgbClr val="000000"/>
                  </a:solidFill>
                  <a:round/>
                  <a:headEnd/>
                  <a:tailEnd/>
                </a:ln>
              </p:spPr>
              <p:txBody>
                <a:bodyPr/>
                <a:lstStyle/>
                <a:p>
                  <a:endParaRPr lang="en-US"/>
                </a:p>
              </p:txBody>
            </p:sp>
            <p:sp>
              <p:nvSpPr>
                <p:cNvPr id="97463" name="Line 1613"/>
                <p:cNvSpPr>
                  <a:spLocks noChangeShapeType="1"/>
                </p:cNvSpPr>
                <p:nvPr/>
              </p:nvSpPr>
              <p:spPr bwMode="auto">
                <a:xfrm>
                  <a:off x="1197" y="2309"/>
                  <a:ext cx="2" cy="1"/>
                </a:xfrm>
                <a:prstGeom prst="line">
                  <a:avLst/>
                </a:prstGeom>
                <a:noFill/>
                <a:ln w="3175">
                  <a:solidFill>
                    <a:srgbClr val="000000"/>
                  </a:solidFill>
                  <a:round/>
                  <a:headEnd/>
                  <a:tailEnd/>
                </a:ln>
              </p:spPr>
              <p:txBody>
                <a:bodyPr/>
                <a:lstStyle/>
                <a:p>
                  <a:endParaRPr lang="en-US"/>
                </a:p>
              </p:txBody>
            </p:sp>
            <p:sp>
              <p:nvSpPr>
                <p:cNvPr id="97464" name="Line 1614"/>
                <p:cNvSpPr>
                  <a:spLocks noChangeShapeType="1"/>
                </p:cNvSpPr>
                <p:nvPr/>
              </p:nvSpPr>
              <p:spPr bwMode="auto">
                <a:xfrm>
                  <a:off x="1199" y="2309"/>
                  <a:ext cx="1" cy="1"/>
                </a:xfrm>
                <a:prstGeom prst="line">
                  <a:avLst/>
                </a:prstGeom>
                <a:noFill/>
                <a:ln w="3175">
                  <a:solidFill>
                    <a:srgbClr val="000000"/>
                  </a:solidFill>
                  <a:round/>
                  <a:headEnd/>
                  <a:tailEnd/>
                </a:ln>
              </p:spPr>
              <p:txBody>
                <a:bodyPr/>
                <a:lstStyle/>
                <a:p>
                  <a:endParaRPr lang="en-US"/>
                </a:p>
              </p:txBody>
            </p:sp>
            <p:sp>
              <p:nvSpPr>
                <p:cNvPr id="97465" name="Line 1615"/>
                <p:cNvSpPr>
                  <a:spLocks noChangeShapeType="1"/>
                </p:cNvSpPr>
                <p:nvPr/>
              </p:nvSpPr>
              <p:spPr bwMode="auto">
                <a:xfrm>
                  <a:off x="1200" y="2309"/>
                  <a:ext cx="2" cy="1"/>
                </a:xfrm>
                <a:prstGeom prst="line">
                  <a:avLst/>
                </a:prstGeom>
                <a:noFill/>
                <a:ln w="3175">
                  <a:solidFill>
                    <a:srgbClr val="000000"/>
                  </a:solidFill>
                  <a:round/>
                  <a:headEnd/>
                  <a:tailEnd/>
                </a:ln>
              </p:spPr>
              <p:txBody>
                <a:bodyPr/>
                <a:lstStyle/>
                <a:p>
                  <a:endParaRPr lang="en-US"/>
                </a:p>
              </p:txBody>
            </p:sp>
            <p:sp>
              <p:nvSpPr>
                <p:cNvPr id="97466" name="Line 1616"/>
                <p:cNvSpPr>
                  <a:spLocks noChangeShapeType="1"/>
                </p:cNvSpPr>
                <p:nvPr/>
              </p:nvSpPr>
              <p:spPr bwMode="auto">
                <a:xfrm>
                  <a:off x="1202" y="2309"/>
                  <a:ext cx="1" cy="1"/>
                </a:xfrm>
                <a:prstGeom prst="line">
                  <a:avLst/>
                </a:prstGeom>
                <a:noFill/>
                <a:ln w="3175">
                  <a:solidFill>
                    <a:srgbClr val="000000"/>
                  </a:solidFill>
                  <a:round/>
                  <a:headEnd/>
                  <a:tailEnd/>
                </a:ln>
              </p:spPr>
              <p:txBody>
                <a:bodyPr/>
                <a:lstStyle/>
                <a:p>
                  <a:endParaRPr lang="en-US"/>
                </a:p>
              </p:txBody>
            </p:sp>
            <p:sp>
              <p:nvSpPr>
                <p:cNvPr id="97467" name="Line 1617"/>
                <p:cNvSpPr>
                  <a:spLocks noChangeShapeType="1"/>
                </p:cNvSpPr>
                <p:nvPr/>
              </p:nvSpPr>
              <p:spPr bwMode="auto">
                <a:xfrm>
                  <a:off x="1203" y="2309"/>
                  <a:ext cx="2" cy="1"/>
                </a:xfrm>
                <a:prstGeom prst="line">
                  <a:avLst/>
                </a:prstGeom>
                <a:noFill/>
                <a:ln w="3175">
                  <a:solidFill>
                    <a:srgbClr val="000000"/>
                  </a:solidFill>
                  <a:round/>
                  <a:headEnd/>
                  <a:tailEnd/>
                </a:ln>
              </p:spPr>
              <p:txBody>
                <a:bodyPr/>
                <a:lstStyle/>
                <a:p>
                  <a:endParaRPr lang="en-US"/>
                </a:p>
              </p:txBody>
            </p:sp>
            <p:sp>
              <p:nvSpPr>
                <p:cNvPr id="97468" name="Line 1618"/>
                <p:cNvSpPr>
                  <a:spLocks noChangeShapeType="1"/>
                </p:cNvSpPr>
                <p:nvPr/>
              </p:nvSpPr>
              <p:spPr bwMode="auto">
                <a:xfrm>
                  <a:off x="1205" y="2309"/>
                  <a:ext cx="3" cy="1"/>
                </a:xfrm>
                <a:prstGeom prst="line">
                  <a:avLst/>
                </a:prstGeom>
                <a:noFill/>
                <a:ln w="3175">
                  <a:solidFill>
                    <a:srgbClr val="000000"/>
                  </a:solidFill>
                  <a:round/>
                  <a:headEnd/>
                  <a:tailEnd/>
                </a:ln>
              </p:spPr>
              <p:txBody>
                <a:bodyPr/>
                <a:lstStyle/>
                <a:p>
                  <a:endParaRPr lang="en-US"/>
                </a:p>
              </p:txBody>
            </p:sp>
            <p:sp>
              <p:nvSpPr>
                <p:cNvPr id="97469" name="Line 1619"/>
                <p:cNvSpPr>
                  <a:spLocks noChangeShapeType="1"/>
                </p:cNvSpPr>
                <p:nvPr/>
              </p:nvSpPr>
              <p:spPr bwMode="auto">
                <a:xfrm>
                  <a:off x="1208" y="2309"/>
                  <a:ext cx="1" cy="1"/>
                </a:xfrm>
                <a:prstGeom prst="line">
                  <a:avLst/>
                </a:prstGeom>
                <a:noFill/>
                <a:ln w="3175">
                  <a:solidFill>
                    <a:srgbClr val="000000"/>
                  </a:solidFill>
                  <a:round/>
                  <a:headEnd/>
                  <a:tailEnd/>
                </a:ln>
              </p:spPr>
              <p:txBody>
                <a:bodyPr/>
                <a:lstStyle/>
                <a:p>
                  <a:endParaRPr lang="en-US"/>
                </a:p>
              </p:txBody>
            </p:sp>
            <p:sp>
              <p:nvSpPr>
                <p:cNvPr id="97470" name="Line 1620"/>
                <p:cNvSpPr>
                  <a:spLocks noChangeShapeType="1"/>
                </p:cNvSpPr>
                <p:nvPr/>
              </p:nvSpPr>
              <p:spPr bwMode="auto">
                <a:xfrm>
                  <a:off x="1209" y="2309"/>
                  <a:ext cx="2" cy="1"/>
                </a:xfrm>
                <a:prstGeom prst="line">
                  <a:avLst/>
                </a:prstGeom>
                <a:noFill/>
                <a:ln w="3175">
                  <a:solidFill>
                    <a:srgbClr val="000000"/>
                  </a:solidFill>
                  <a:round/>
                  <a:headEnd/>
                  <a:tailEnd/>
                </a:ln>
              </p:spPr>
              <p:txBody>
                <a:bodyPr/>
                <a:lstStyle/>
                <a:p>
                  <a:endParaRPr lang="en-US"/>
                </a:p>
              </p:txBody>
            </p:sp>
            <p:sp>
              <p:nvSpPr>
                <p:cNvPr id="97471" name="Line 1621"/>
                <p:cNvSpPr>
                  <a:spLocks noChangeShapeType="1"/>
                </p:cNvSpPr>
                <p:nvPr/>
              </p:nvSpPr>
              <p:spPr bwMode="auto">
                <a:xfrm>
                  <a:off x="1211" y="2309"/>
                  <a:ext cx="1" cy="1"/>
                </a:xfrm>
                <a:prstGeom prst="line">
                  <a:avLst/>
                </a:prstGeom>
                <a:noFill/>
                <a:ln w="3175">
                  <a:solidFill>
                    <a:srgbClr val="000000"/>
                  </a:solidFill>
                  <a:round/>
                  <a:headEnd/>
                  <a:tailEnd/>
                </a:ln>
              </p:spPr>
              <p:txBody>
                <a:bodyPr/>
                <a:lstStyle/>
                <a:p>
                  <a:endParaRPr lang="en-US"/>
                </a:p>
              </p:txBody>
            </p:sp>
            <p:sp>
              <p:nvSpPr>
                <p:cNvPr id="97472" name="Line 1622"/>
                <p:cNvSpPr>
                  <a:spLocks noChangeShapeType="1"/>
                </p:cNvSpPr>
                <p:nvPr/>
              </p:nvSpPr>
              <p:spPr bwMode="auto">
                <a:xfrm>
                  <a:off x="1212" y="2309"/>
                  <a:ext cx="2" cy="1"/>
                </a:xfrm>
                <a:prstGeom prst="line">
                  <a:avLst/>
                </a:prstGeom>
                <a:noFill/>
                <a:ln w="3175">
                  <a:solidFill>
                    <a:srgbClr val="000000"/>
                  </a:solidFill>
                  <a:round/>
                  <a:headEnd/>
                  <a:tailEnd/>
                </a:ln>
              </p:spPr>
              <p:txBody>
                <a:bodyPr/>
                <a:lstStyle/>
                <a:p>
                  <a:endParaRPr lang="en-US"/>
                </a:p>
              </p:txBody>
            </p:sp>
            <p:sp>
              <p:nvSpPr>
                <p:cNvPr id="97473" name="Line 1623"/>
                <p:cNvSpPr>
                  <a:spLocks noChangeShapeType="1"/>
                </p:cNvSpPr>
                <p:nvPr/>
              </p:nvSpPr>
              <p:spPr bwMode="auto">
                <a:xfrm>
                  <a:off x="1214" y="2309"/>
                  <a:ext cx="1" cy="1"/>
                </a:xfrm>
                <a:prstGeom prst="line">
                  <a:avLst/>
                </a:prstGeom>
                <a:noFill/>
                <a:ln w="3175">
                  <a:solidFill>
                    <a:srgbClr val="000000"/>
                  </a:solidFill>
                  <a:round/>
                  <a:headEnd/>
                  <a:tailEnd/>
                </a:ln>
              </p:spPr>
              <p:txBody>
                <a:bodyPr/>
                <a:lstStyle/>
                <a:p>
                  <a:endParaRPr lang="en-US"/>
                </a:p>
              </p:txBody>
            </p:sp>
            <p:sp>
              <p:nvSpPr>
                <p:cNvPr id="97474" name="Line 1624"/>
                <p:cNvSpPr>
                  <a:spLocks noChangeShapeType="1"/>
                </p:cNvSpPr>
                <p:nvPr/>
              </p:nvSpPr>
              <p:spPr bwMode="auto">
                <a:xfrm>
                  <a:off x="1215" y="2309"/>
                  <a:ext cx="3" cy="1"/>
                </a:xfrm>
                <a:prstGeom prst="line">
                  <a:avLst/>
                </a:prstGeom>
                <a:noFill/>
                <a:ln w="3175">
                  <a:solidFill>
                    <a:srgbClr val="000000"/>
                  </a:solidFill>
                  <a:round/>
                  <a:headEnd/>
                  <a:tailEnd/>
                </a:ln>
              </p:spPr>
              <p:txBody>
                <a:bodyPr/>
                <a:lstStyle/>
                <a:p>
                  <a:endParaRPr lang="en-US"/>
                </a:p>
              </p:txBody>
            </p:sp>
            <p:sp>
              <p:nvSpPr>
                <p:cNvPr id="97475" name="Line 1625"/>
                <p:cNvSpPr>
                  <a:spLocks noChangeShapeType="1"/>
                </p:cNvSpPr>
                <p:nvPr/>
              </p:nvSpPr>
              <p:spPr bwMode="auto">
                <a:xfrm>
                  <a:off x="1218" y="2309"/>
                  <a:ext cx="2" cy="1"/>
                </a:xfrm>
                <a:prstGeom prst="line">
                  <a:avLst/>
                </a:prstGeom>
                <a:noFill/>
                <a:ln w="3175">
                  <a:solidFill>
                    <a:srgbClr val="000000"/>
                  </a:solidFill>
                  <a:round/>
                  <a:headEnd/>
                  <a:tailEnd/>
                </a:ln>
              </p:spPr>
              <p:txBody>
                <a:bodyPr/>
                <a:lstStyle/>
                <a:p>
                  <a:endParaRPr lang="en-US"/>
                </a:p>
              </p:txBody>
            </p:sp>
            <p:sp>
              <p:nvSpPr>
                <p:cNvPr id="97476" name="Line 1626"/>
                <p:cNvSpPr>
                  <a:spLocks noChangeShapeType="1"/>
                </p:cNvSpPr>
                <p:nvPr/>
              </p:nvSpPr>
              <p:spPr bwMode="auto">
                <a:xfrm>
                  <a:off x="1220" y="2309"/>
                  <a:ext cx="1" cy="1"/>
                </a:xfrm>
                <a:prstGeom prst="line">
                  <a:avLst/>
                </a:prstGeom>
                <a:noFill/>
                <a:ln w="3175">
                  <a:solidFill>
                    <a:srgbClr val="000000"/>
                  </a:solidFill>
                  <a:round/>
                  <a:headEnd/>
                  <a:tailEnd/>
                </a:ln>
              </p:spPr>
              <p:txBody>
                <a:bodyPr/>
                <a:lstStyle/>
                <a:p>
                  <a:endParaRPr lang="en-US"/>
                </a:p>
              </p:txBody>
            </p:sp>
            <p:sp>
              <p:nvSpPr>
                <p:cNvPr id="97477" name="Line 1627"/>
                <p:cNvSpPr>
                  <a:spLocks noChangeShapeType="1"/>
                </p:cNvSpPr>
                <p:nvPr/>
              </p:nvSpPr>
              <p:spPr bwMode="auto">
                <a:xfrm>
                  <a:off x="1221" y="2309"/>
                  <a:ext cx="2" cy="1"/>
                </a:xfrm>
                <a:prstGeom prst="line">
                  <a:avLst/>
                </a:prstGeom>
                <a:noFill/>
                <a:ln w="3175">
                  <a:solidFill>
                    <a:srgbClr val="000000"/>
                  </a:solidFill>
                  <a:round/>
                  <a:headEnd/>
                  <a:tailEnd/>
                </a:ln>
              </p:spPr>
              <p:txBody>
                <a:bodyPr/>
                <a:lstStyle/>
                <a:p>
                  <a:endParaRPr lang="en-US"/>
                </a:p>
              </p:txBody>
            </p:sp>
            <p:sp>
              <p:nvSpPr>
                <p:cNvPr id="97478" name="Line 1628"/>
                <p:cNvSpPr>
                  <a:spLocks noChangeShapeType="1"/>
                </p:cNvSpPr>
                <p:nvPr/>
              </p:nvSpPr>
              <p:spPr bwMode="auto">
                <a:xfrm>
                  <a:off x="1223" y="2309"/>
                  <a:ext cx="1" cy="1"/>
                </a:xfrm>
                <a:prstGeom prst="line">
                  <a:avLst/>
                </a:prstGeom>
                <a:noFill/>
                <a:ln w="3175">
                  <a:solidFill>
                    <a:srgbClr val="000000"/>
                  </a:solidFill>
                  <a:round/>
                  <a:headEnd/>
                  <a:tailEnd/>
                </a:ln>
              </p:spPr>
              <p:txBody>
                <a:bodyPr/>
                <a:lstStyle/>
                <a:p>
                  <a:endParaRPr lang="en-US"/>
                </a:p>
              </p:txBody>
            </p:sp>
            <p:sp>
              <p:nvSpPr>
                <p:cNvPr id="97479" name="Line 1629"/>
                <p:cNvSpPr>
                  <a:spLocks noChangeShapeType="1"/>
                </p:cNvSpPr>
                <p:nvPr/>
              </p:nvSpPr>
              <p:spPr bwMode="auto">
                <a:xfrm>
                  <a:off x="1224" y="2309"/>
                  <a:ext cx="2" cy="1"/>
                </a:xfrm>
                <a:prstGeom prst="line">
                  <a:avLst/>
                </a:prstGeom>
                <a:noFill/>
                <a:ln w="3175">
                  <a:solidFill>
                    <a:srgbClr val="000000"/>
                  </a:solidFill>
                  <a:round/>
                  <a:headEnd/>
                  <a:tailEnd/>
                </a:ln>
              </p:spPr>
              <p:txBody>
                <a:bodyPr/>
                <a:lstStyle/>
                <a:p>
                  <a:endParaRPr lang="en-US"/>
                </a:p>
              </p:txBody>
            </p:sp>
            <p:sp>
              <p:nvSpPr>
                <p:cNvPr id="97480" name="Line 1630"/>
                <p:cNvSpPr>
                  <a:spLocks noChangeShapeType="1"/>
                </p:cNvSpPr>
                <p:nvPr/>
              </p:nvSpPr>
              <p:spPr bwMode="auto">
                <a:xfrm>
                  <a:off x="1226" y="2309"/>
                  <a:ext cx="1" cy="1"/>
                </a:xfrm>
                <a:prstGeom prst="line">
                  <a:avLst/>
                </a:prstGeom>
                <a:noFill/>
                <a:ln w="3175">
                  <a:solidFill>
                    <a:srgbClr val="000000"/>
                  </a:solidFill>
                  <a:round/>
                  <a:headEnd/>
                  <a:tailEnd/>
                </a:ln>
              </p:spPr>
              <p:txBody>
                <a:bodyPr/>
                <a:lstStyle/>
                <a:p>
                  <a:endParaRPr lang="en-US"/>
                </a:p>
              </p:txBody>
            </p:sp>
            <p:sp>
              <p:nvSpPr>
                <p:cNvPr id="97481" name="Line 1631"/>
                <p:cNvSpPr>
                  <a:spLocks noChangeShapeType="1"/>
                </p:cNvSpPr>
                <p:nvPr/>
              </p:nvSpPr>
              <p:spPr bwMode="auto">
                <a:xfrm>
                  <a:off x="1227" y="2309"/>
                  <a:ext cx="3" cy="1"/>
                </a:xfrm>
                <a:prstGeom prst="line">
                  <a:avLst/>
                </a:prstGeom>
                <a:noFill/>
                <a:ln w="3175">
                  <a:solidFill>
                    <a:srgbClr val="000000"/>
                  </a:solidFill>
                  <a:round/>
                  <a:headEnd/>
                  <a:tailEnd/>
                </a:ln>
              </p:spPr>
              <p:txBody>
                <a:bodyPr/>
                <a:lstStyle/>
                <a:p>
                  <a:endParaRPr lang="en-US"/>
                </a:p>
              </p:txBody>
            </p:sp>
            <p:sp>
              <p:nvSpPr>
                <p:cNvPr id="97482" name="Line 1632"/>
                <p:cNvSpPr>
                  <a:spLocks noChangeShapeType="1"/>
                </p:cNvSpPr>
                <p:nvPr/>
              </p:nvSpPr>
              <p:spPr bwMode="auto">
                <a:xfrm>
                  <a:off x="1230" y="2309"/>
                  <a:ext cx="2" cy="1"/>
                </a:xfrm>
                <a:prstGeom prst="line">
                  <a:avLst/>
                </a:prstGeom>
                <a:noFill/>
                <a:ln w="3175">
                  <a:solidFill>
                    <a:srgbClr val="000000"/>
                  </a:solidFill>
                  <a:round/>
                  <a:headEnd/>
                  <a:tailEnd/>
                </a:ln>
              </p:spPr>
              <p:txBody>
                <a:bodyPr/>
                <a:lstStyle/>
                <a:p>
                  <a:endParaRPr lang="en-US"/>
                </a:p>
              </p:txBody>
            </p:sp>
            <p:sp>
              <p:nvSpPr>
                <p:cNvPr id="97483" name="Line 1633"/>
                <p:cNvSpPr>
                  <a:spLocks noChangeShapeType="1"/>
                </p:cNvSpPr>
                <p:nvPr/>
              </p:nvSpPr>
              <p:spPr bwMode="auto">
                <a:xfrm>
                  <a:off x="1232" y="2309"/>
                  <a:ext cx="1" cy="1"/>
                </a:xfrm>
                <a:prstGeom prst="line">
                  <a:avLst/>
                </a:prstGeom>
                <a:noFill/>
                <a:ln w="3175">
                  <a:solidFill>
                    <a:srgbClr val="000000"/>
                  </a:solidFill>
                  <a:round/>
                  <a:headEnd/>
                  <a:tailEnd/>
                </a:ln>
              </p:spPr>
              <p:txBody>
                <a:bodyPr/>
                <a:lstStyle/>
                <a:p>
                  <a:endParaRPr lang="en-US"/>
                </a:p>
              </p:txBody>
            </p:sp>
            <p:sp>
              <p:nvSpPr>
                <p:cNvPr id="97484" name="Line 1634"/>
                <p:cNvSpPr>
                  <a:spLocks noChangeShapeType="1"/>
                </p:cNvSpPr>
                <p:nvPr/>
              </p:nvSpPr>
              <p:spPr bwMode="auto">
                <a:xfrm>
                  <a:off x="1233" y="2309"/>
                  <a:ext cx="2" cy="1"/>
                </a:xfrm>
                <a:prstGeom prst="line">
                  <a:avLst/>
                </a:prstGeom>
                <a:noFill/>
                <a:ln w="3175">
                  <a:solidFill>
                    <a:srgbClr val="000000"/>
                  </a:solidFill>
                  <a:round/>
                  <a:headEnd/>
                  <a:tailEnd/>
                </a:ln>
              </p:spPr>
              <p:txBody>
                <a:bodyPr/>
                <a:lstStyle/>
                <a:p>
                  <a:endParaRPr lang="en-US"/>
                </a:p>
              </p:txBody>
            </p:sp>
            <p:sp>
              <p:nvSpPr>
                <p:cNvPr id="97485" name="Line 1635"/>
                <p:cNvSpPr>
                  <a:spLocks noChangeShapeType="1"/>
                </p:cNvSpPr>
                <p:nvPr/>
              </p:nvSpPr>
              <p:spPr bwMode="auto">
                <a:xfrm>
                  <a:off x="1235" y="2309"/>
                  <a:ext cx="1" cy="1"/>
                </a:xfrm>
                <a:prstGeom prst="line">
                  <a:avLst/>
                </a:prstGeom>
                <a:noFill/>
                <a:ln w="3175">
                  <a:solidFill>
                    <a:srgbClr val="000000"/>
                  </a:solidFill>
                  <a:round/>
                  <a:headEnd/>
                  <a:tailEnd/>
                </a:ln>
              </p:spPr>
              <p:txBody>
                <a:bodyPr/>
                <a:lstStyle/>
                <a:p>
                  <a:endParaRPr lang="en-US"/>
                </a:p>
              </p:txBody>
            </p:sp>
            <p:sp>
              <p:nvSpPr>
                <p:cNvPr id="97486" name="Line 1636"/>
                <p:cNvSpPr>
                  <a:spLocks noChangeShapeType="1"/>
                </p:cNvSpPr>
                <p:nvPr/>
              </p:nvSpPr>
              <p:spPr bwMode="auto">
                <a:xfrm>
                  <a:off x="1236" y="2309"/>
                  <a:ext cx="2" cy="1"/>
                </a:xfrm>
                <a:prstGeom prst="line">
                  <a:avLst/>
                </a:prstGeom>
                <a:noFill/>
                <a:ln w="3175">
                  <a:solidFill>
                    <a:srgbClr val="000000"/>
                  </a:solidFill>
                  <a:round/>
                  <a:headEnd/>
                  <a:tailEnd/>
                </a:ln>
              </p:spPr>
              <p:txBody>
                <a:bodyPr/>
                <a:lstStyle/>
                <a:p>
                  <a:endParaRPr lang="en-US"/>
                </a:p>
              </p:txBody>
            </p:sp>
            <p:sp>
              <p:nvSpPr>
                <p:cNvPr id="97487" name="Line 1637"/>
                <p:cNvSpPr>
                  <a:spLocks noChangeShapeType="1"/>
                </p:cNvSpPr>
                <p:nvPr/>
              </p:nvSpPr>
              <p:spPr bwMode="auto">
                <a:xfrm>
                  <a:off x="1238" y="2309"/>
                  <a:ext cx="3" cy="1"/>
                </a:xfrm>
                <a:prstGeom prst="line">
                  <a:avLst/>
                </a:prstGeom>
                <a:noFill/>
                <a:ln w="3175">
                  <a:solidFill>
                    <a:srgbClr val="000000"/>
                  </a:solidFill>
                  <a:round/>
                  <a:headEnd/>
                  <a:tailEnd/>
                </a:ln>
              </p:spPr>
              <p:txBody>
                <a:bodyPr/>
                <a:lstStyle/>
                <a:p>
                  <a:endParaRPr lang="en-US"/>
                </a:p>
              </p:txBody>
            </p:sp>
            <p:sp>
              <p:nvSpPr>
                <p:cNvPr id="97488" name="Line 1638"/>
                <p:cNvSpPr>
                  <a:spLocks noChangeShapeType="1"/>
                </p:cNvSpPr>
                <p:nvPr/>
              </p:nvSpPr>
              <p:spPr bwMode="auto">
                <a:xfrm>
                  <a:off x="1241" y="2309"/>
                  <a:ext cx="1" cy="1"/>
                </a:xfrm>
                <a:prstGeom prst="line">
                  <a:avLst/>
                </a:prstGeom>
                <a:noFill/>
                <a:ln w="3175">
                  <a:solidFill>
                    <a:srgbClr val="000000"/>
                  </a:solidFill>
                  <a:round/>
                  <a:headEnd/>
                  <a:tailEnd/>
                </a:ln>
              </p:spPr>
              <p:txBody>
                <a:bodyPr/>
                <a:lstStyle/>
                <a:p>
                  <a:endParaRPr lang="en-US"/>
                </a:p>
              </p:txBody>
            </p:sp>
            <p:sp>
              <p:nvSpPr>
                <p:cNvPr id="97489" name="Line 1639"/>
                <p:cNvSpPr>
                  <a:spLocks noChangeShapeType="1"/>
                </p:cNvSpPr>
                <p:nvPr/>
              </p:nvSpPr>
              <p:spPr bwMode="auto">
                <a:xfrm>
                  <a:off x="1242" y="2309"/>
                  <a:ext cx="2" cy="1"/>
                </a:xfrm>
                <a:prstGeom prst="line">
                  <a:avLst/>
                </a:prstGeom>
                <a:noFill/>
                <a:ln w="3175">
                  <a:solidFill>
                    <a:srgbClr val="000000"/>
                  </a:solidFill>
                  <a:round/>
                  <a:headEnd/>
                  <a:tailEnd/>
                </a:ln>
              </p:spPr>
              <p:txBody>
                <a:bodyPr/>
                <a:lstStyle/>
                <a:p>
                  <a:endParaRPr lang="en-US"/>
                </a:p>
              </p:txBody>
            </p:sp>
            <p:sp>
              <p:nvSpPr>
                <p:cNvPr id="97490" name="Line 1640"/>
                <p:cNvSpPr>
                  <a:spLocks noChangeShapeType="1"/>
                </p:cNvSpPr>
                <p:nvPr/>
              </p:nvSpPr>
              <p:spPr bwMode="auto">
                <a:xfrm>
                  <a:off x="1244" y="2309"/>
                  <a:ext cx="1" cy="1"/>
                </a:xfrm>
                <a:prstGeom prst="line">
                  <a:avLst/>
                </a:prstGeom>
                <a:noFill/>
                <a:ln w="3175">
                  <a:solidFill>
                    <a:srgbClr val="000000"/>
                  </a:solidFill>
                  <a:round/>
                  <a:headEnd/>
                  <a:tailEnd/>
                </a:ln>
              </p:spPr>
              <p:txBody>
                <a:bodyPr/>
                <a:lstStyle/>
                <a:p>
                  <a:endParaRPr lang="en-US"/>
                </a:p>
              </p:txBody>
            </p:sp>
            <p:sp>
              <p:nvSpPr>
                <p:cNvPr id="97491" name="Line 1641"/>
                <p:cNvSpPr>
                  <a:spLocks noChangeShapeType="1"/>
                </p:cNvSpPr>
                <p:nvPr/>
              </p:nvSpPr>
              <p:spPr bwMode="auto">
                <a:xfrm>
                  <a:off x="1245" y="2309"/>
                  <a:ext cx="2" cy="1"/>
                </a:xfrm>
                <a:prstGeom prst="line">
                  <a:avLst/>
                </a:prstGeom>
                <a:noFill/>
                <a:ln w="3175">
                  <a:solidFill>
                    <a:srgbClr val="000000"/>
                  </a:solidFill>
                  <a:round/>
                  <a:headEnd/>
                  <a:tailEnd/>
                </a:ln>
              </p:spPr>
              <p:txBody>
                <a:bodyPr/>
                <a:lstStyle/>
                <a:p>
                  <a:endParaRPr lang="en-US"/>
                </a:p>
              </p:txBody>
            </p:sp>
            <p:sp>
              <p:nvSpPr>
                <p:cNvPr id="97492" name="Line 1642"/>
                <p:cNvSpPr>
                  <a:spLocks noChangeShapeType="1"/>
                </p:cNvSpPr>
                <p:nvPr/>
              </p:nvSpPr>
              <p:spPr bwMode="auto">
                <a:xfrm>
                  <a:off x="1247" y="2309"/>
                  <a:ext cx="1" cy="1"/>
                </a:xfrm>
                <a:prstGeom prst="line">
                  <a:avLst/>
                </a:prstGeom>
                <a:noFill/>
                <a:ln w="3175">
                  <a:solidFill>
                    <a:srgbClr val="000000"/>
                  </a:solidFill>
                  <a:round/>
                  <a:headEnd/>
                  <a:tailEnd/>
                </a:ln>
              </p:spPr>
              <p:txBody>
                <a:bodyPr/>
                <a:lstStyle/>
                <a:p>
                  <a:endParaRPr lang="en-US"/>
                </a:p>
              </p:txBody>
            </p:sp>
            <p:sp>
              <p:nvSpPr>
                <p:cNvPr id="97493" name="Line 1643"/>
                <p:cNvSpPr>
                  <a:spLocks noChangeShapeType="1"/>
                </p:cNvSpPr>
                <p:nvPr/>
              </p:nvSpPr>
              <p:spPr bwMode="auto">
                <a:xfrm>
                  <a:off x="1248" y="2309"/>
                  <a:ext cx="2" cy="1"/>
                </a:xfrm>
                <a:prstGeom prst="line">
                  <a:avLst/>
                </a:prstGeom>
                <a:noFill/>
                <a:ln w="3175">
                  <a:solidFill>
                    <a:srgbClr val="000000"/>
                  </a:solidFill>
                  <a:round/>
                  <a:headEnd/>
                  <a:tailEnd/>
                </a:ln>
              </p:spPr>
              <p:txBody>
                <a:bodyPr/>
                <a:lstStyle/>
                <a:p>
                  <a:endParaRPr lang="en-US"/>
                </a:p>
              </p:txBody>
            </p:sp>
            <p:sp>
              <p:nvSpPr>
                <p:cNvPr id="97494" name="Line 1644"/>
                <p:cNvSpPr>
                  <a:spLocks noChangeShapeType="1"/>
                </p:cNvSpPr>
                <p:nvPr/>
              </p:nvSpPr>
              <p:spPr bwMode="auto">
                <a:xfrm>
                  <a:off x="1250" y="2309"/>
                  <a:ext cx="3" cy="1"/>
                </a:xfrm>
                <a:prstGeom prst="line">
                  <a:avLst/>
                </a:prstGeom>
                <a:noFill/>
                <a:ln w="3175">
                  <a:solidFill>
                    <a:srgbClr val="000000"/>
                  </a:solidFill>
                  <a:round/>
                  <a:headEnd/>
                  <a:tailEnd/>
                </a:ln>
              </p:spPr>
              <p:txBody>
                <a:bodyPr/>
                <a:lstStyle/>
                <a:p>
                  <a:endParaRPr lang="en-US"/>
                </a:p>
              </p:txBody>
            </p:sp>
            <p:sp>
              <p:nvSpPr>
                <p:cNvPr id="97495" name="Line 1645"/>
                <p:cNvSpPr>
                  <a:spLocks noChangeShapeType="1"/>
                </p:cNvSpPr>
                <p:nvPr/>
              </p:nvSpPr>
              <p:spPr bwMode="auto">
                <a:xfrm>
                  <a:off x="1253" y="2309"/>
                  <a:ext cx="1" cy="1"/>
                </a:xfrm>
                <a:prstGeom prst="line">
                  <a:avLst/>
                </a:prstGeom>
                <a:noFill/>
                <a:ln w="3175">
                  <a:solidFill>
                    <a:srgbClr val="000000"/>
                  </a:solidFill>
                  <a:round/>
                  <a:headEnd/>
                  <a:tailEnd/>
                </a:ln>
              </p:spPr>
              <p:txBody>
                <a:bodyPr/>
                <a:lstStyle/>
                <a:p>
                  <a:endParaRPr lang="en-US"/>
                </a:p>
              </p:txBody>
            </p:sp>
            <p:sp>
              <p:nvSpPr>
                <p:cNvPr id="97496" name="Line 1646"/>
                <p:cNvSpPr>
                  <a:spLocks noChangeShapeType="1"/>
                </p:cNvSpPr>
                <p:nvPr/>
              </p:nvSpPr>
              <p:spPr bwMode="auto">
                <a:xfrm>
                  <a:off x="1254" y="2309"/>
                  <a:ext cx="2" cy="1"/>
                </a:xfrm>
                <a:prstGeom prst="line">
                  <a:avLst/>
                </a:prstGeom>
                <a:noFill/>
                <a:ln w="3175">
                  <a:solidFill>
                    <a:srgbClr val="000000"/>
                  </a:solidFill>
                  <a:round/>
                  <a:headEnd/>
                  <a:tailEnd/>
                </a:ln>
              </p:spPr>
              <p:txBody>
                <a:bodyPr/>
                <a:lstStyle/>
                <a:p>
                  <a:endParaRPr lang="en-US"/>
                </a:p>
              </p:txBody>
            </p:sp>
            <p:sp>
              <p:nvSpPr>
                <p:cNvPr id="97497" name="Line 1647"/>
                <p:cNvSpPr>
                  <a:spLocks noChangeShapeType="1"/>
                </p:cNvSpPr>
                <p:nvPr/>
              </p:nvSpPr>
              <p:spPr bwMode="auto">
                <a:xfrm>
                  <a:off x="1256" y="2309"/>
                  <a:ext cx="1" cy="1"/>
                </a:xfrm>
                <a:prstGeom prst="line">
                  <a:avLst/>
                </a:prstGeom>
                <a:noFill/>
                <a:ln w="3175">
                  <a:solidFill>
                    <a:srgbClr val="000000"/>
                  </a:solidFill>
                  <a:round/>
                  <a:headEnd/>
                  <a:tailEnd/>
                </a:ln>
              </p:spPr>
              <p:txBody>
                <a:bodyPr/>
                <a:lstStyle/>
                <a:p>
                  <a:endParaRPr lang="en-US"/>
                </a:p>
              </p:txBody>
            </p:sp>
            <p:sp>
              <p:nvSpPr>
                <p:cNvPr id="97498" name="Line 1648"/>
                <p:cNvSpPr>
                  <a:spLocks noChangeShapeType="1"/>
                </p:cNvSpPr>
                <p:nvPr/>
              </p:nvSpPr>
              <p:spPr bwMode="auto">
                <a:xfrm>
                  <a:off x="1257" y="2309"/>
                  <a:ext cx="2" cy="1"/>
                </a:xfrm>
                <a:prstGeom prst="line">
                  <a:avLst/>
                </a:prstGeom>
                <a:noFill/>
                <a:ln w="3175">
                  <a:solidFill>
                    <a:srgbClr val="000000"/>
                  </a:solidFill>
                  <a:round/>
                  <a:headEnd/>
                  <a:tailEnd/>
                </a:ln>
              </p:spPr>
              <p:txBody>
                <a:bodyPr/>
                <a:lstStyle/>
                <a:p>
                  <a:endParaRPr lang="en-US"/>
                </a:p>
              </p:txBody>
            </p:sp>
            <p:sp>
              <p:nvSpPr>
                <p:cNvPr id="97499" name="Line 1649"/>
                <p:cNvSpPr>
                  <a:spLocks noChangeShapeType="1"/>
                </p:cNvSpPr>
                <p:nvPr/>
              </p:nvSpPr>
              <p:spPr bwMode="auto">
                <a:xfrm>
                  <a:off x="1259" y="2309"/>
                  <a:ext cx="1" cy="1"/>
                </a:xfrm>
                <a:prstGeom prst="line">
                  <a:avLst/>
                </a:prstGeom>
                <a:noFill/>
                <a:ln w="3175">
                  <a:solidFill>
                    <a:srgbClr val="000000"/>
                  </a:solidFill>
                  <a:round/>
                  <a:headEnd/>
                  <a:tailEnd/>
                </a:ln>
              </p:spPr>
              <p:txBody>
                <a:bodyPr/>
                <a:lstStyle/>
                <a:p>
                  <a:endParaRPr lang="en-US"/>
                </a:p>
              </p:txBody>
            </p:sp>
            <p:sp>
              <p:nvSpPr>
                <p:cNvPr id="97500" name="Line 1650"/>
                <p:cNvSpPr>
                  <a:spLocks noChangeShapeType="1"/>
                </p:cNvSpPr>
                <p:nvPr/>
              </p:nvSpPr>
              <p:spPr bwMode="auto">
                <a:xfrm>
                  <a:off x="1260" y="2309"/>
                  <a:ext cx="2" cy="1"/>
                </a:xfrm>
                <a:prstGeom prst="line">
                  <a:avLst/>
                </a:prstGeom>
                <a:noFill/>
                <a:ln w="3175">
                  <a:solidFill>
                    <a:srgbClr val="000000"/>
                  </a:solidFill>
                  <a:round/>
                  <a:headEnd/>
                  <a:tailEnd/>
                </a:ln>
              </p:spPr>
              <p:txBody>
                <a:bodyPr/>
                <a:lstStyle/>
                <a:p>
                  <a:endParaRPr lang="en-US"/>
                </a:p>
              </p:txBody>
            </p:sp>
            <p:sp>
              <p:nvSpPr>
                <p:cNvPr id="97501" name="Line 1651"/>
                <p:cNvSpPr>
                  <a:spLocks noChangeShapeType="1"/>
                </p:cNvSpPr>
                <p:nvPr/>
              </p:nvSpPr>
              <p:spPr bwMode="auto">
                <a:xfrm>
                  <a:off x="1262" y="2309"/>
                  <a:ext cx="3" cy="1"/>
                </a:xfrm>
                <a:prstGeom prst="line">
                  <a:avLst/>
                </a:prstGeom>
                <a:noFill/>
                <a:ln w="3175">
                  <a:solidFill>
                    <a:srgbClr val="000000"/>
                  </a:solidFill>
                  <a:round/>
                  <a:headEnd/>
                  <a:tailEnd/>
                </a:ln>
              </p:spPr>
              <p:txBody>
                <a:bodyPr/>
                <a:lstStyle/>
                <a:p>
                  <a:endParaRPr lang="en-US"/>
                </a:p>
              </p:txBody>
            </p:sp>
            <p:sp>
              <p:nvSpPr>
                <p:cNvPr id="97502" name="Line 1652"/>
                <p:cNvSpPr>
                  <a:spLocks noChangeShapeType="1"/>
                </p:cNvSpPr>
                <p:nvPr/>
              </p:nvSpPr>
              <p:spPr bwMode="auto">
                <a:xfrm>
                  <a:off x="1265" y="2309"/>
                  <a:ext cx="1" cy="1"/>
                </a:xfrm>
                <a:prstGeom prst="line">
                  <a:avLst/>
                </a:prstGeom>
                <a:noFill/>
                <a:ln w="3175">
                  <a:solidFill>
                    <a:srgbClr val="000000"/>
                  </a:solidFill>
                  <a:round/>
                  <a:headEnd/>
                  <a:tailEnd/>
                </a:ln>
              </p:spPr>
              <p:txBody>
                <a:bodyPr/>
                <a:lstStyle/>
                <a:p>
                  <a:endParaRPr lang="en-US"/>
                </a:p>
              </p:txBody>
            </p:sp>
            <p:sp>
              <p:nvSpPr>
                <p:cNvPr id="97503" name="Line 1653"/>
                <p:cNvSpPr>
                  <a:spLocks noChangeShapeType="1"/>
                </p:cNvSpPr>
                <p:nvPr/>
              </p:nvSpPr>
              <p:spPr bwMode="auto">
                <a:xfrm>
                  <a:off x="1266" y="2309"/>
                  <a:ext cx="2" cy="1"/>
                </a:xfrm>
                <a:prstGeom prst="line">
                  <a:avLst/>
                </a:prstGeom>
                <a:noFill/>
                <a:ln w="3175">
                  <a:solidFill>
                    <a:srgbClr val="000000"/>
                  </a:solidFill>
                  <a:round/>
                  <a:headEnd/>
                  <a:tailEnd/>
                </a:ln>
              </p:spPr>
              <p:txBody>
                <a:bodyPr/>
                <a:lstStyle/>
                <a:p>
                  <a:endParaRPr lang="en-US"/>
                </a:p>
              </p:txBody>
            </p:sp>
            <p:sp>
              <p:nvSpPr>
                <p:cNvPr id="97504" name="Line 1654"/>
                <p:cNvSpPr>
                  <a:spLocks noChangeShapeType="1"/>
                </p:cNvSpPr>
                <p:nvPr/>
              </p:nvSpPr>
              <p:spPr bwMode="auto">
                <a:xfrm>
                  <a:off x="1268" y="2309"/>
                  <a:ext cx="1" cy="1"/>
                </a:xfrm>
                <a:prstGeom prst="line">
                  <a:avLst/>
                </a:prstGeom>
                <a:noFill/>
                <a:ln w="3175">
                  <a:solidFill>
                    <a:srgbClr val="000000"/>
                  </a:solidFill>
                  <a:round/>
                  <a:headEnd/>
                  <a:tailEnd/>
                </a:ln>
              </p:spPr>
              <p:txBody>
                <a:bodyPr/>
                <a:lstStyle/>
                <a:p>
                  <a:endParaRPr lang="en-US"/>
                </a:p>
              </p:txBody>
            </p:sp>
            <p:sp>
              <p:nvSpPr>
                <p:cNvPr id="97505" name="Line 1655"/>
                <p:cNvSpPr>
                  <a:spLocks noChangeShapeType="1"/>
                </p:cNvSpPr>
                <p:nvPr/>
              </p:nvSpPr>
              <p:spPr bwMode="auto">
                <a:xfrm>
                  <a:off x="1269" y="2309"/>
                  <a:ext cx="2" cy="1"/>
                </a:xfrm>
                <a:prstGeom prst="line">
                  <a:avLst/>
                </a:prstGeom>
                <a:noFill/>
                <a:ln w="3175">
                  <a:solidFill>
                    <a:srgbClr val="000000"/>
                  </a:solidFill>
                  <a:round/>
                  <a:headEnd/>
                  <a:tailEnd/>
                </a:ln>
              </p:spPr>
              <p:txBody>
                <a:bodyPr/>
                <a:lstStyle/>
                <a:p>
                  <a:endParaRPr lang="en-US"/>
                </a:p>
              </p:txBody>
            </p:sp>
            <p:sp>
              <p:nvSpPr>
                <p:cNvPr id="97506" name="Line 1656"/>
                <p:cNvSpPr>
                  <a:spLocks noChangeShapeType="1"/>
                </p:cNvSpPr>
                <p:nvPr/>
              </p:nvSpPr>
              <p:spPr bwMode="auto">
                <a:xfrm>
                  <a:off x="1271" y="2309"/>
                  <a:ext cx="1" cy="1"/>
                </a:xfrm>
                <a:prstGeom prst="line">
                  <a:avLst/>
                </a:prstGeom>
                <a:noFill/>
                <a:ln w="3175">
                  <a:solidFill>
                    <a:srgbClr val="000000"/>
                  </a:solidFill>
                  <a:round/>
                  <a:headEnd/>
                  <a:tailEnd/>
                </a:ln>
              </p:spPr>
              <p:txBody>
                <a:bodyPr/>
                <a:lstStyle/>
                <a:p>
                  <a:endParaRPr lang="en-US"/>
                </a:p>
              </p:txBody>
            </p:sp>
            <p:sp>
              <p:nvSpPr>
                <p:cNvPr id="97507" name="Line 1657"/>
                <p:cNvSpPr>
                  <a:spLocks noChangeShapeType="1"/>
                </p:cNvSpPr>
                <p:nvPr/>
              </p:nvSpPr>
              <p:spPr bwMode="auto">
                <a:xfrm>
                  <a:off x="1272" y="2309"/>
                  <a:ext cx="3" cy="1"/>
                </a:xfrm>
                <a:prstGeom prst="line">
                  <a:avLst/>
                </a:prstGeom>
                <a:noFill/>
                <a:ln w="3175">
                  <a:solidFill>
                    <a:srgbClr val="000000"/>
                  </a:solidFill>
                  <a:round/>
                  <a:headEnd/>
                  <a:tailEnd/>
                </a:ln>
              </p:spPr>
              <p:txBody>
                <a:bodyPr/>
                <a:lstStyle/>
                <a:p>
                  <a:endParaRPr lang="en-US"/>
                </a:p>
              </p:txBody>
            </p:sp>
            <p:sp>
              <p:nvSpPr>
                <p:cNvPr id="97508" name="Line 1658"/>
                <p:cNvSpPr>
                  <a:spLocks noChangeShapeType="1"/>
                </p:cNvSpPr>
                <p:nvPr/>
              </p:nvSpPr>
              <p:spPr bwMode="auto">
                <a:xfrm>
                  <a:off x="1275" y="2309"/>
                  <a:ext cx="2" cy="1"/>
                </a:xfrm>
                <a:prstGeom prst="line">
                  <a:avLst/>
                </a:prstGeom>
                <a:noFill/>
                <a:ln w="3175">
                  <a:solidFill>
                    <a:srgbClr val="000000"/>
                  </a:solidFill>
                  <a:round/>
                  <a:headEnd/>
                  <a:tailEnd/>
                </a:ln>
              </p:spPr>
              <p:txBody>
                <a:bodyPr/>
                <a:lstStyle/>
                <a:p>
                  <a:endParaRPr lang="en-US"/>
                </a:p>
              </p:txBody>
            </p:sp>
            <p:sp>
              <p:nvSpPr>
                <p:cNvPr id="97509" name="Line 1659"/>
                <p:cNvSpPr>
                  <a:spLocks noChangeShapeType="1"/>
                </p:cNvSpPr>
                <p:nvPr/>
              </p:nvSpPr>
              <p:spPr bwMode="auto">
                <a:xfrm>
                  <a:off x="1277" y="2309"/>
                  <a:ext cx="2" cy="1"/>
                </a:xfrm>
                <a:prstGeom prst="line">
                  <a:avLst/>
                </a:prstGeom>
                <a:noFill/>
                <a:ln w="3175">
                  <a:solidFill>
                    <a:srgbClr val="000000"/>
                  </a:solidFill>
                  <a:round/>
                  <a:headEnd/>
                  <a:tailEnd/>
                </a:ln>
              </p:spPr>
              <p:txBody>
                <a:bodyPr/>
                <a:lstStyle/>
                <a:p>
                  <a:endParaRPr lang="en-US"/>
                </a:p>
              </p:txBody>
            </p:sp>
            <p:sp>
              <p:nvSpPr>
                <p:cNvPr id="97510" name="Line 1660"/>
                <p:cNvSpPr>
                  <a:spLocks noChangeShapeType="1"/>
                </p:cNvSpPr>
                <p:nvPr/>
              </p:nvSpPr>
              <p:spPr bwMode="auto">
                <a:xfrm>
                  <a:off x="1279" y="2309"/>
                  <a:ext cx="1" cy="1"/>
                </a:xfrm>
                <a:prstGeom prst="line">
                  <a:avLst/>
                </a:prstGeom>
                <a:noFill/>
                <a:ln w="3175">
                  <a:solidFill>
                    <a:srgbClr val="000000"/>
                  </a:solidFill>
                  <a:round/>
                  <a:headEnd/>
                  <a:tailEnd/>
                </a:ln>
              </p:spPr>
              <p:txBody>
                <a:bodyPr/>
                <a:lstStyle/>
                <a:p>
                  <a:endParaRPr lang="en-US"/>
                </a:p>
              </p:txBody>
            </p:sp>
            <p:sp>
              <p:nvSpPr>
                <p:cNvPr id="97511" name="Line 1661"/>
                <p:cNvSpPr>
                  <a:spLocks noChangeShapeType="1"/>
                </p:cNvSpPr>
                <p:nvPr/>
              </p:nvSpPr>
              <p:spPr bwMode="auto">
                <a:xfrm>
                  <a:off x="1280" y="2309"/>
                  <a:ext cx="2" cy="1"/>
                </a:xfrm>
                <a:prstGeom prst="line">
                  <a:avLst/>
                </a:prstGeom>
                <a:noFill/>
                <a:ln w="3175">
                  <a:solidFill>
                    <a:srgbClr val="000000"/>
                  </a:solidFill>
                  <a:round/>
                  <a:headEnd/>
                  <a:tailEnd/>
                </a:ln>
              </p:spPr>
              <p:txBody>
                <a:bodyPr/>
                <a:lstStyle/>
                <a:p>
                  <a:endParaRPr lang="en-US"/>
                </a:p>
              </p:txBody>
            </p:sp>
            <p:sp>
              <p:nvSpPr>
                <p:cNvPr id="97512" name="Line 1662"/>
                <p:cNvSpPr>
                  <a:spLocks noChangeShapeType="1"/>
                </p:cNvSpPr>
                <p:nvPr/>
              </p:nvSpPr>
              <p:spPr bwMode="auto">
                <a:xfrm>
                  <a:off x="1282" y="2309"/>
                  <a:ext cx="1" cy="1"/>
                </a:xfrm>
                <a:prstGeom prst="line">
                  <a:avLst/>
                </a:prstGeom>
                <a:noFill/>
                <a:ln w="3175">
                  <a:solidFill>
                    <a:srgbClr val="000000"/>
                  </a:solidFill>
                  <a:round/>
                  <a:headEnd/>
                  <a:tailEnd/>
                </a:ln>
              </p:spPr>
              <p:txBody>
                <a:bodyPr/>
                <a:lstStyle/>
                <a:p>
                  <a:endParaRPr lang="en-US"/>
                </a:p>
              </p:txBody>
            </p:sp>
            <p:sp>
              <p:nvSpPr>
                <p:cNvPr id="97513" name="Line 1663"/>
                <p:cNvSpPr>
                  <a:spLocks noChangeShapeType="1"/>
                </p:cNvSpPr>
                <p:nvPr/>
              </p:nvSpPr>
              <p:spPr bwMode="auto">
                <a:xfrm>
                  <a:off x="1283" y="2309"/>
                  <a:ext cx="2" cy="1"/>
                </a:xfrm>
                <a:prstGeom prst="line">
                  <a:avLst/>
                </a:prstGeom>
                <a:noFill/>
                <a:ln w="3175">
                  <a:solidFill>
                    <a:srgbClr val="000000"/>
                  </a:solidFill>
                  <a:round/>
                  <a:headEnd/>
                  <a:tailEnd/>
                </a:ln>
              </p:spPr>
              <p:txBody>
                <a:bodyPr/>
                <a:lstStyle/>
                <a:p>
                  <a:endParaRPr lang="en-US"/>
                </a:p>
              </p:txBody>
            </p:sp>
            <p:sp>
              <p:nvSpPr>
                <p:cNvPr id="97514" name="Line 1664"/>
                <p:cNvSpPr>
                  <a:spLocks noChangeShapeType="1"/>
                </p:cNvSpPr>
                <p:nvPr/>
              </p:nvSpPr>
              <p:spPr bwMode="auto">
                <a:xfrm>
                  <a:off x="1285" y="2309"/>
                  <a:ext cx="3" cy="1"/>
                </a:xfrm>
                <a:prstGeom prst="line">
                  <a:avLst/>
                </a:prstGeom>
                <a:noFill/>
                <a:ln w="3175">
                  <a:solidFill>
                    <a:srgbClr val="000000"/>
                  </a:solidFill>
                  <a:round/>
                  <a:headEnd/>
                  <a:tailEnd/>
                </a:ln>
              </p:spPr>
              <p:txBody>
                <a:bodyPr/>
                <a:lstStyle/>
                <a:p>
                  <a:endParaRPr lang="en-US"/>
                </a:p>
              </p:txBody>
            </p:sp>
            <p:sp>
              <p:nvSpPr>
                <p:cNvPr id="97515" name="Line 1665"/>
                <p:cNvSpPr>
                  <a:spLocks noChangeShapeType="1"/>
                </p:cNvSpPr>
                <p:nvPr/>
              </p:nvSpPr>
              <p:spPr bwMode="auto">
                <a:xfrm>
                  <a:off x="1288" y="2309"/>
                  <a:ext cx="1" cy="1"/>
                </a:xfrm>
                <a:prstGeom prst="line">
                  <a:avLst/>
                </a:prstGeom>
                <a:noFill/>
                <a:ln w="3175">
                  <a:solidFill>
                    <a:srgbClr val="000000"/>
                  </a:solidFill>
                  <a:round/>
                  <a:headEnd/>
                  <a:tailEnd/>
                </a:ln>
              </p:spPr>
              <p:txBody>
                <a:bodyPr/>
                <a:lstStyle/>
                <a:p>
                  <a:endParaRPr lang="en-US"/>
                </a:p>
              </p:txBody>
            </p:sp>
            <p:sp>
              <p:nvSpPr>
                <p:cNvPr id="97516" name="Line 1666"/>
                <p:cNvSpPr>
                  <a:spLocks noChangeShapeType="1"/>
                </p:cNvSpPr>
                <p:nvPr/>
              </p:nvSpPr>
              <p:spPr bwMode="auto">
                <a:xfrm>
                  <a:off x="1289" y="2309"/>
                  <a:ext cx="2" cy="1"/>
                </a:xfrm>
                <a:prstGeom prst="line">
                  <a:avLst/>
                </a:prstGeom>
                <a:noFill/>
                <a:ln w="3175">
                  <a:solidFill>
                    <a:srgbClr val="000000"/>
                  </a:solidFill>
                  <a:round/>
                  <a:headEnd/>
                  <a:tailEnd/>
                </a:ln>
              </p:spPr>
              <p:txBody>
                <a:bodyPr/>
                <a:lstStyle/>
                <a:p>
                  <a:endParaRPr lang="en-US"/>
                </a:p>
              </p:txBody>
            </p:sp>
            <p:sp>
              <p:nvSpPr>
                <p:cNvPr id="97517" name="Line 1667"/>
                <p:cNvSpPr>
                  <a:spLocks noChangeShapeType="1"/>
                </p:cNvSpPr>
                <p:nvPr/>
              </p:nvSpPr>
              <p:spPr bwMode="auto">
                <a:xfrm>
                  <a:off x="1291" y="2309"/>
                  <a:ext cx="1" cy="1"/>
                </a:xfrm>
                <a:prstGeom prst="line">
                  <a:avLst/>
                </a:prstGeom>
                <a:noFill/>
                <a:ln w="3175">
                  <a:solidFill>
                    <a:srgbClr val="000000"/>
                  </a:solidFill>
                  <a:round/>
                  <a:headEnd/>
                  <a:tailEnd/>
                </a:ln>
              </p:spPr>
              <p:txBody>
                <a:bodyPr/>
                <a:lstStyle/>
                <a:p>
                  <a:endParaRPr lang="en-US"/>
                </a:p>
              </p:txBody>
            </p:sp>
            <p:sp>
              <p:nvSpPr>
                <p:cNvPr id="97518" name="Line 1668"/>
                <p:cNvSpPr>
                  <a:spLocks noChangeShapeType="1"/>
                </p:cNvSpPr>
                <p:nvPr/>
              </p:nvSpPr>
              <p:spPr bwMode="auto">
                <a:xfrm flipV="1">
                  <a:off x="1292" y="2305"/>
                  <a:ext cx="2" cy="4"/>
                </a:xfrm>
                <a:prstGeom prst="line">
                  <a:avLst/>
                </a:prstGeom>
                <a:noFill/>
                <a:ln w="3175">
                  <a:solidFill>
                    <a:srgbClr val="000000"/>
                  </a:solidFill>
                  <a:round/>
                  <a:headEnd/>
                  <a:tailEnd/>
                </a:ln>
              </p:spPr>
              <p:txBody>
                <a:bodyPr/>
                <a:lstStyle/>
                <a:p>
                  <a:endParaRPr lang="en-US"/>
                </a:p>
              </p:txBody>
            </p:sp>
            <p:sp>
              <p:nvSpPr>
                <p:cNvPr id="97519" name="Line 1669"/>
                <p:cNvSpPr>
                  <a:spLocks noChangeShapeType="1"/>
                </p:cNvSpPr>
                <p:nvPr/>
              </p:nvSpPr>
              <p:spPr bwMode="auto">
                <a:xfrm>
                  <a:off x="1294" y="2305"/>
                  <a:ext cx="1" cy="1"/>
                </a:xfrm>
                <a:prstGeom prst="line">
                  <a:avLst/>
                </a:prstGeom>
                <a:noFill/>
                <a:ln w="3175">
                  <a:solidFill>
                    <a:srgbClr val="000000"/>
                  </a:solidFill>
                  <a:round/>
                  <a:headEnd/>
                  <a:tailEnd/>
                </a:ln>
              </p:spPr>
              <p:txBody>
                <a:bodyPr/>
                <a:lstStyle/>
                <a:p>
                  <a:endParaRPr lang="en-US"/>
                </a:p>
              </p:txBody>
            </p:sp>
            <p:sp>
              <p:nvSpPr>
                <p:cNvPr id="97520" name="Line 1670"/>
                <p:cNvSpPr>
                  <a:spLocks noChangeShapeType="1"/>
                </p:cNvSpPr>
                <p:nvPr/>
              </p:nvSpPr>
              <p:spPr bwMode="auto">
                <a:xfrm>
                  <a:off x="1295" y="2305"/>
                  <a:ext cx="3" cy="1"/>
                </a:xfrm>
                <a:prstGeom prst="line">
                  <a:avLst/>
                </a:prstGeom>
                <a:noFill/>
                <a:ln w="3175">
                  <a:solidFill>
                    <a:srgbClr val="000000"/>
                  </a:solidFill>
                  <a:round/>
                  <a:headEnd/>
                  <a:tailEnd/>
                </a:ln>
              </p:spPr>
              <p:txBody>
                <a:bodyPr/>
                <a:lstStyle/>
                <a:p>
                  <a:endParaRPr lang="en-US"/>
                </a:p>
              </p:txBody>
            </p:sp>
            <p:sp>
              <p:nvSpPr>
                <p:cNvPr id="97521" name="Line 1671"/>
                <p:cNvSpPr>
                  <a:spLocks noChangeShapeType="1"/>
                </p:cNvSpPr>
                <p:nvPr/>
              </p:nvSpPr>
              <p:spPr bwMode="auto">
                <a:xfrm>
                  <a:off x="1298" y="2305"/>
                  <a:ext cx="2" cy="1"/>
                </a:xfrm>
                <a:prstGeom prst="line">
                  <a:avLst/>
                </a:prstGeom>
                <a:noFill/>
                <a:ln w="3175">
                  <a:solidFill>
                    <a:srgbClr val="000000"/>
                  </a:solidFill>
                  <a:round/>
                  <a:headEnd/>
                  <a:tailEnd/>
                </a:ln>
              </p:spPr>
              <p:txBody>
                <a:bodyPr/>
                <a:lstStyle/>
                <a:p>
                  <a:endParaRPr lang="en-US"/>
                </a:p>
              </p:txBody>
            </p:sp>
            <p:sp>
              <p:nvSpPr>
                <p:cNvPr id="97522" name="Line 1672"/>
                <p:cNvSpPr>
                  <a:spLocks noChangeShapeType="1"/>
                </p:cNvSpPr>
                <p:nvPr/>
              </p:nvSpPr>
              <p:spPr bwMode="auto">
                <a:xfrm>
                  <a:off x="1300" y="2305"/>
                  <a:ext cx="1" cy="1"/>
                </a:xfrm>
                <a:prstGeom prst="line">
                  <a:avLst/>
                </a:prstGeom>
                <a:noFill/>
                <a:ln w="3175">
                  <a:solidFill>
                    <a:srgbClr val="000000"/>
                  </a:solidFill>
                  <a:round/>
                  <a:headEnd/>
                  <a:tailEnd/>
                </a:ln>
              </p:spPr>
              <p:txBody>
                <a:bodyPr/>
                <a:lstStyle/>
                <a:p>
                  <a:endParaRPr lang="en-US"/>
                </a:p>
              </p:txBody>
            </p:sp>
            <p:sp>
              <p:nvSpPr>
                <p:cNvPr id="97523" name="Line 1673"/>
                <p:cNvSpPr>
                  <a:spLocks noChangeShapeType="1"/>
                </p:cNvSpPr>
                <p:nvPr/>
              </p:nvSpPr>
              <p:spPr bwMode="auto">
                <a:xfrm>
                  <a:off x="1301" y="2305"/>
                  <a:ext cx="2" cy="1"/>
                </a:xfrm>
                <a:prstGeom prst="line">
                  <a:avLst/>
                </a:prstGeom>
                <a:noFill/>
                <a:ln w="3175">
                  <a:solidFill>
                    <a:srgbClr val="000000"/>
                  </a:solidFill>
                  <a:round/>
                  <a:headEnd/>
                  <a:tailEnd/>
                </a:ln>
              </p:spPr>
              <p:txBody>
                <a:bodyPr/>
                <a:lstStyle/>
                <a:p>
                  <a:endParaRPr lang="en-US"/>
                </a:p>
              </p:txBody>
            </p:sp>
            <p:sp>
              <p:nvSpPr>
                <p:cNvPr id="97524" name="Line 1674"/>
                <p:cNvSpPr>
                  <a:spLocks noChangeShapeType="1"/>
                </p:cNvSpPr>
                <p:nvPr/>
              </p:nvSpPr>
              <p:spPr bwMode="auto">
                <a:xfrm flipV="1">
                  <a:off x="1303" y="2303"/>
                  <a:ext cx="1" cy="2"/>
                </a:xfrm>
                <a:prstGeom prst="line">
                  <a:avLst/>
                </a:prstGeom>
                <a:noFill/>
                <a:ln w="3175">
                  <a:solidFill>
                    <a:srgbClr val="000000"/>
                  </a:solidFill>
                  <a:round/>
                  <a:headEnd/>
                  <a:tailEnd/>
                </a:ln>
              </p:spPr>
              <p:txBody>
                <a:bodyPr/>
                <a:lstStyle/>
                <a:p>
                  <a:endParaRPr lang="en-US"/>
                </a:p>
              </p:txBody>
            </p:sp>
            <p:sp>
              <p:nvSpPr>
                <p:cNvPr id="97525" name="Line 1675"/>
                <p:cNvSpPr>
                  <a:spLocks noChangeShapeType="1"/>
                </p:cNvSpPr>
                <p:nvPr/>
              </p:nvSpPr>
              <p:spPr bwMode="auto">
                <a:xfrm flipV="1">
                  <a:off x="1304" y="2300"/>
                  <a:ext cx="2" cy="3"/>
                </a:xfrm>
                <a:prstGeom prst="line">
                  <a:avLst/>
                </a:prstGeom>
                <a:noFill/>
                <a:ln w="3175">
                  <a:solidFill>
                    <a:srgbClr val="000000"/>
                  </a:solidFill>
                  <a:round/>
                  <a:headEnd/>
                  <a:tailEnd/>
                </a:ln>
              </p:spPr>
              <p:txBody>
                <a:bodyPr/>
                <a:lstStyle/>
                <a:p>
                  <a:endParaRPr lang="en-US"/>
                </a:p>
              </p:txBody>
            </p:sp>
            <p:sp>
              <p:nvSpPr>
                <p:cNvPr id="97526" name="Line 1676"/>
                <p:cNvSpPr>
                  <a:spLocks noChangeShapeType="1"/>
                </p:cNvSpPr>
                <p:nvPr/>
              </p:nvSpPr>
              <p:spPr bwMode="auto">
                <a:xfrm>
                  <a:off x="1306" y="2300"/>
                  <a:ext cx="1" cy="2"/>
                </a:xfrm>
                <a:prstGeom prst="line">
                  <a:avLst/>
                </a:prstGeom>
                <a:noFill/>
                <a:ln w="3175">
                  <a:solidFill>
                    <a:srgbClr val="000000"/>
                  </a:solidFill>
                  <a:round/>
                  <a:headEnd/>
                  <a:tailEnd/>
                </a:ln>
              </p:spPr>
              <p:txBody>
                <a:bodyPr/>
                <a:lstStyle/>
                <a:p>
                  <a:endParaRPr lang="en-US"/>
                </a:p>
              </p:txBody>
            </p:sp>
            <p:sp>
              <p:nvSpPr>
                <p:cNvPr id="97527" name="Line 1677"/>
                <p:cNvSpPr>
                  <a:spLocks noChangeShapeType="1"/>
                </p:cNvSpPr>
                <p:nvPr/>
              </p:nvSpPr>
              <p:spPr bwMode="auto">
                <a:xfrm flipV="1">
                  <a:off x="1307" y="2298"/>
                  <a:ext cx="3" cy="2"/>
                </a:xfrm>
                <a:prstGeom prst="line">
                  <a:avLst/>
                </a:prstGeom>
                <a:noFill/>
                <a:ln w="3175">
                  <a:solidFill>
                    <a:srgbClr val="000000"/>
                  </a:solidFill>
                  <a:round/>
                  <a:headEnd/>
                  <a:tailEnd/>
                </a:ln>
              </p:spPr>
              <p:txBody>
                <a:bodyPr/>
                <a:lstStyle/>
                <a:p>
                  <a:endParaRPr lang="en-US"/>
                </a:p>
              </p:txBody>
            </p:sp>
            <p:sp>
              <p:nvSpPr>
                <p:cNvPr id="97528" name="Line 1678"/>
                <p:cNvSpPr>
                  <a:spLocks noChangeShapeType="1"/>
                </p:cNvSpPr>
                <p:nvPr/>
              </p:nvSpPr>
              <p:spPr bwMode="auto">
                <a:xfrm>
                  <a:off x="1310" y="2298"/>
                  <a:ext cx="2" cy="1"/>
                </a:xfrm>
                <a:prstGeom prst="line">
                  <a:avLst/>
                </a:prstGeom>
                <a:noFill/>
                <a:ln w="3175">
                  <a:solidFill>
                    <a:srgbClr val="000000"/>
                  </a:solidFill>
                  <a:round/>
                  <a:headEnd/>
                  <a:tailEnd/>
                </a:ln>
              </p:spPr>
              <p:txBody>
                <a:bodyPr/>
                <a:lstStyle/>
                <a:p>
                  <a:endParaRPr lang="en-US"/>
                </a:p>
              </p:txBody>
            </p:sp>
            <p:sp>
              <p:nvSpPr>
                <p:cNvPr id="97529" name="Line 1679"/>
                <p:cNvSpPr>
                  <a:spLocks noChangeShapeType="1"/>
                </p:cNvSpPr>
                <p:nvPr/>
              </p:nvSpPr>
              <p:spPr bwMode="auto">
                <a:xfrm flipV="1">
                  <a:off x="1312" y="2296"/>
                  <a:ext cx="1" cy="2"/>
                </a:xfrm>
                <a:prstGeom prst="line">
                  <a:avLst/>
                </a:prstGeom>
                <a:noFill/>
                <a:ln w="3175">
                  <a:solidFill>
                    <a:srgbClr val="000000"/>
                  </a:solidFill>
                  <a:round/>
                  <a:headEnd/>
                  <a:tailEnd/>
                </a:ln>
              </p:spPr>
              <p:txBody>
                <a:bodyPr/>
                <a:lstStyle/>
                <a:p>
                  <a:endParaRPr lang="en-US"/>
                </a:p>
              </p:txBody>
            </p:sp>
            <p:sp>
              <p:nvSpPr>
                <p:cNvPr id="97530" name="Line 1680"/>
                <p:cNvSpPr>
                  <a:spLocks noChangeShapeType="1"/>
                </p:cNvSpPr>
                <p:nvPr/>
              </p:nvSpPr>
              <p:spPr bwMode="auto">
                <a:xfrm>
                  <a:off x="1313" y="2296"/>
                  <a:ext cx="2" cy="1"/>
                </a:xfrm>
                <a:prstGeom prst="line">
                  <a:avLst/>
                </a:prstGeom>
                <a:noFill/>
                <a:ln w="3175">
                  <a:solidFill>
                    <a:srgbClr val="000000"/>
                  </a:solidFill>
                  <a:round/>
                  <a:headEnd/>
                  <a:tailEnd/>
                </a:ln>
              </p:spPr>
              <p:txBody>
                <a:bodyPr/>
                <a:lstStyle/>
                <a:p>
                  <a:endParaRPr lang="en-US"/>
                </a:p>
              </p:txBody>
            </p:sp>
            <p:sp>
              <p:nvSpPr>
                <p:cNvPr id="97531" name="Line 1681"/>
                <p:cNvSpPr>
                  <a:spLocks noChangeShapeType="1"/>
                </p:cNvSpPr>
                <p:nvPr/>
              </p:nvSpPr>
              <p:spPr bwMode="auto">
                <a:xfrm flipV="1">
                  <a:off x="1315" y="2292"/>
                  <a:ext cx="1" cy="4"/>
                </a:xfrm>
                <a:prstGeom prst="line">
                  <a:avLst/>
                </a:prstGeom>
                <a:noFill/>
                <a:ln w="3175">
                  <a:solidFill>
                    <a:srgbClr val="000000"/>
                  </a:solidFill>
                  <a:round/>
                  <a:headEnd/>
                  <a:tailEnd/>
                </a:ln>
              </p:spPr>
              <p:txBody>
                <a:bodyPr/>
                <a:lstStyle/>
                <a:p>
                  <a:endParaRPr lang="en-US"/>
                </a:p>
              </p:txBody>
            </p:sp>
            <p:sp>
              <p:nvSpPr>
                <p:cNvPr id="97532" name="Line 1682"/>
                <p:cNvSpPr>
                  <a:spLocks noChangeShapeType="1"/>
                </p:cNvSpPr>
                <p:nvPr/>
              </p:nvSpPr>
              <p:spPr bwMode="auto">
                <a:xfrm>
                  <a:off x="1316" y="2292"/>
                  <a:ext cx="2" cy="1"/>
                </a:xfrm>
                <a:prstGeom prst="line">
                  <a:avLst/>
                </a:prstGeom>
                <a:noFill/>
                <a:ln w="3175">
                  <a:solidFill>
                    <a:srgbClr val="000000"/>
                  </a:solidFill>
                  <a:round/>
                  <a:headEnd/>
                  <a:tailEnd/>
                </a:ln>
              </p:spPr>
              <p:txBody>
                <a:bodyPr/>
                <a:lstStyle/>
                <a:p>
                  <a:endParaRPr lang="en-US"/>
                </a:p>
              </p:txBody>
            </p:sp>
            <p:sp>
              <p:nvSpPr>
                <p:cNvPr id="97533" name="Line 1683"/>
                <p:cNvSpPr>
                  <a:spLocks noChangeShapeType="1"/>
                </p:cNvSpPr>
                <p:nvPr/>
              </p:nvSpPr>
              <p:spPr bwMode="auto">
                <a:xfrm>
                  <a:off x="1318" y="2292"/>
                  <a:ext cx="3" cy="1"/>
                </a:xfrm>
                <a:prstGeom prst="line">
                  <a:avLst/>
                </a:prstGeom>
                <a:noFill/>
                <a:ln w="3175">
                  <a:solidFill>
                    <a:srgbClr val="000000"/>
                  </a:solidFill>
                  <a:round/>
                  <a:headEnd/>
                  <a:tailEnd/>
                </a:ln>
              </p:spPr>
              <p:txBody>
                <a:bodyPr/>
                <a:lstStyle/>
                <a:p>
                  <a:endParaRPr lang="en-US"/>
                </a:p>
              </p:txBody>
            </p:sp>
            <p:sp>
              <p:nvSpPr>
                <p:cNvPr id="97534" name="Line 1684"/>
                <p:cNvSpPr>
                  <a:spLocks noChangeShapeType="1"/>
                </p:cNvSpPr>
                <p:nvPr/>
              </p:nvSpPr>
              <p:spPr bwMode="auto">
                <a:xfrm>
                  <a:off x="1321" y="2292"/>
                  <a:ext cx="1" cy="1"/>
                </a:xfrm>
                <a:prstGeom prst="line">
                  <a:avLst/>
                </a:prstGeom>
                <a:noFill/>
                <a:ln w="3175">
                  <a:solidFill>
                    <a:srgbClr val="000000"/>
                  </a:solidFill>
                  <a:round/>
                  <a:headEnd/>
                  <a:tailEnd/>
                </a:ln>
              </p:spPr>
              <p:txBody>
                <a:bodyPr/>
                <a:lstStyle/>
                <a:p>
                  <a:endParaRPr lang="en-US"/>
                </a:p>
              </p:txBody>
            </p:sp>
            <p:sp>
              <p:nvSpPr>
                <p:cNvPr id="97535" name="Line 1685"/>
                <p:cNvSpPr>
                  <a:spLocks noChangeShapeType="1"/>
                </p:cNvSpPr>
                <p:nvPr/>
              </p:nvSpPr>
              <p:spPr bwMode="auto">
                <a:xfrm>
                  <a:off x="1322" y="2292"/>
                  <a:ext cx="2" cy="1"/>
                </a:xfrm>
                <a:prstGeom prst="line">
                  <a:avLst/>
                </a:prstGeom>
                <a:noFill/>
                <a:ln w="3175">
                  <a:solidFill>
                    <a:srgbClr val="000000"/>
                  </a:solidFill>
                  <a:round/>
                  <a:headEnd/>
                  <a:tailEnd/>
                </a:ln>
              </p:spPr>
              <p:txBody>
                <a:bodyPr/>
                <a:lstStyle/>
                <a:p>
                  <a:endParaRPr lang="en-US"/>
                </a:p>
              </p:txBody>
            </p:sp>
            <p:sp>
              <p:nvSpPr>
                <p:cNvPr id="97536" name="Line 1686"/>
                <p:cNvSpPr>
                  <a:spLocks noChangeShapeType="1"/>
                </p:cNvSpPr>
                <p:nvPr/>
              </p:nvSpPr>
              <p:spPr bwMode="auto">
                <a:xfrm>
                  <a:off x="1324" y="2292"/>
                  <a:ext cx="1" cy="4"/>
                </a:xfrm>
                <a:prstGeom prst="line">
                  <a:avLst/>
                </a:prstGeom>
                <a:noFill/>
                <a:ln w="3175">
                  <a:solidFill>
                    <a:srgbClr val="000000"/>
                  </a:solidFill>
                  <a:round/>
                  <a:headEnd/>
                  <a:tailEnd/>
                </a:ln>
              </p:spPr>
              <p:txBody>
                <a:bodyPr/>
                <a:lstStyle/>
                <a:p>
                  <a:endParaRPr lang="en-US"/>
                </a:p>
              </p:txBody>
            </p:sp>
            <p:sp>
              <p:nvSpPr>
                <p:cNvPr id="97537" name="Line 1687"/>
                <p:cNvSpPr>
                  <a:spLocks noChangeShapeType="1"/>
                </p:cNvSpPr>
                <p:nvPr/>
              </p:nvSpPr>
              <p:spPr bwMode="auto">
                <a:xfrm>
                  <a:off x="1325" y="2296"/>
                  <a:ext cx="2" cy="1"/>
                </a:xfrm>
                <a:prstGeom prst="line">
                  <a:avLst/>
                </a:prstGeom>
                <a:noFill/>
                <a:ln w="3175">
                  <a:solidFill>
                    <a:srgbClr val="000000"/>
                  </a:solidFill>
                  <a:round/>
                  <a:headEnd/>
                  <a:tailEnd/>
                </a:ln>
              </p:spPr>
              <p:txBody>
                <a:bodyPr/>
                <a:lstStyle/>
                <a:p>
                  <a:endParaRPr lang="en-US"/>
                </a:p>
              </p:txBody>
            </p:sp>
            <p:sp>
              <p:nvSpPr>
                <p:cNvPr id="97538" name="Line 1688"/>
                <p:cNvSpPr>
                  <a:spLocks noChangeShapeType="1"/>
                </p:cNvSpPr>
                <p:nvPr/>
              </p:nvSpPr>
              <p:spPr bwMode="auto">
                <a:xfrm>
                  <a:off x="1327" y="2296"/>
                  <a:ext cx="1" cy="2"/>
                </a:xfrm>
                <a:prstGeom prst="line">
                  <a:avLst/>
                </a:prstGeom>
                <a:noFill/>
                <a:ln w="3175">
                  <a:solidFill>
                    <a:srgbClr val="000000"/>
                  </a:solidFill>
                  <a:round/>
                  <a:headEnd/>
                  <a:tailEnd/>
                </a:ln>
              </p:spPr>
              <p:txBody>
                <a:bodyPr/>
                <a:lstStyle/>
                <a:p>
                  <a:endParaRPr lang="en-US"/>
                </a:p>
              </p:txBody>
            </p:sp>
            <p:sp>
              <p:nvSpPr>
                <p:cNvPr id="97539" name="Line 1689"/>
                <p:cNvSpPr>
                  <a:spLocks noChangeShapeType="1"/>
                </p:cNvSpPr>
                <p:nvPr/>
              </p:nvSpPr>
              <p:spPr bwMode="auto">
                <a:xfrm>
                  <a:off x="1328" y="2298"/>
                  <a:ext cx="2" cy="1"/>
                </a:xfrm>
                <a:prstGeom prst="line">
                  <a:avLst/>
                </a:prstGeom>
                <a:noFill/>
                <a:ln w="3175">
                  <a:solidFill>
                    <a:srgbClr val="000000"/>
                  </a:solidFill>
                  <a:round/>
                  <a:headEnd/>
                  <a:tailEnd/>
                </a:ln>
              </p:spPr>
              <p:txBody>
                <a:bodyPr/>
                <a:lstStyle/>
                <a:p>
                  <a:endParaRPr lang="en-US"/>
                </a:p>
              </p:txBody>
            </p:sp>
            <p:sp>
              <p:nvSpPr>
                <p:cNvPr id="97540" name="Line 1690"/>
                <p:cNvSpPr>
                  <a:spLocks noChangeShapeType="1"/>
                </p:cNvSpPr>
                <p:nvPr/>
              </p:nvSpPr>
              <p:spPr bwMode="auto">
                <a:xfrm flipV="1">
                  <a:off x="1330" y="2296"/>
                  <a:ext cx="3" cy="2"/>
                </a:xfrm>
                <a:prstGeom prst="line">
                  <a:avLst/>
                </a:prstGeom>
                <a:noFill/>
                <a:ln w="3175">
                  <a:solidFill>
                    <a:srgbClr val="000000"/>
                  </a:solidFill>
                  <a:round/>
                  <a:headEnd/>
                  <a:tailEnd/>
                </a:ln>
              </p:spPr>
              <p:txBody>
                <a:bodyPr/>
                <a:lstStyle/>
                <a:p>
                  <a:endParaRPr lang="en-US"/>
                </a:p>
              </p:txBody>
            </p:sp>
            <p:sp>
              <p:nvSpPr>
                <p:cNvPr id="97541" name="Line 1691"/>
                <p:cNvSpPr>
                  <a:spLocks noChangeShapeType="1"/>
                </p:cNvSpPr>
                <p:nvPr/>
              </p:nvSpPr>
              <p:spPr bwMode="auto">
                <a:xfrm>
                  <a:off x="1333" y="2296"/>
                  <a:ext cx="1" cy="1"/>
                </a:xfrm>
                <a:prstGeom prst="line">
                  <a:avLst/>
                </a:prstGeom>
                <a:noFill/>
                <a:ln w="3175">
                  <a:solidFill>
                    <a:srgbClr val="000000"/>
                  </a:solidFill>
                  <a:round/>
                  <a:headEnd/>
                  <a:tailEnd/>
                </a:ln>
              </p:spPr>
              <p:txBody>
                <a:bodyPr/>
                <a:lstStyle/>
                <a:p>
                  <a:endParaRPr lang="en-US"/>
                </a:p>
              </p:txBody>
            </p:sp>
            <p:sp>
              <p:nvSpPr>
                <p:cNvPr id="97542" name="Line 1692"/>
                <p:cNvSpPr>
                  <a:spLocks noChangeShapeType="1"/>
                </p:cNvSpPr>
                <p:nvPr/>
              </p:nvSpPr>
              <p:spPr bwMode="auto">
                <a:xfrm flipV="1">
                  <a:off x="1334" y="2292"/>
                  <a:ext cx="2" cy="4"/>
                </a:xfrm>
                <a:prstGeom prst="line">
                  <a:avLst/>
                </a:prstGeom>
                <a:noFill/>
                <a:ln w="3175">
                  <a:solidFill>
                    <a:srgbClr val="000000"/>
                  </a:solidFill>
                  <a:round/>
                  <a:headEnd/>
                  <a:tailEnd/>
                </a:ln>
              </p:spPr>
              <p:txBody>
                <a:bodyPr/>
                <a:lstStyle/>
                <a:p>
                  <a:endParaRPr lang="en-US"/>
                </a:p>
              </p:txBody>
            </p:sp>
            <p:sp>
              <p:nvSpPr>
                <p:cNvPr id="97543" name="Line 1693"/>
                <p:cNvSpPr>
                  <a:spLocks noChangeShapeType="1"/>
                </p:cNvSpPr>
                <p:nvPr/>
              </p:nvSpPr>
              <p:spPr bwMode="auto">
                <a:xfrm flipV="1">
                  <a:off x="1336" y="2287"/>
                  <a:ext cx="1" cy="5"/>
                </a:xfrm>
                <a:prstGeom prst="line">
                  <a:avLst/>
                </a:prstGeom>
                <a:noFill/>
                <a:ln w="3175">
                  <a:solidFill>
                    <a:srgbClr val="000000"/>
                  </a:solidFill>
                  <a:round/>
                  <a:headEnd/>
                  <a:tailEnd/>
                </a:ln>
              </p:spPr>
              <p:txBody>
                <a:bodyPr/>
                <a:lstStyle/>
                <a:p>
                  <a:endParaRPr lang="en-US"/>
                </a:p>
              </p:txBody>
            </p:sp>
            <p:sp>
              <p:nvSpPr>
                <p:cNvPr id="97544" name="Line 1694"/>
                <p:cNvSpPr>
                  <a:spLocks noChangeShapeType="1"/>
                </p:cNvSpPr>
                <p:nvPr/>
              </p:nvSpPr>
              <p:spPr bwMode="auto">
                <a:xfrm flipV="1">
                  <a:off x="1337" y="2283"/>
                  <a:ext cx="2" cy="4"/>
                </a:xfrm>
                <a:prstGeom prst="line">
                  <a:avLst/>
                </a:prstGeom>
                <a:noFill/>
                <a:ln w="3175">
                  <a:solidFill>
                    <a:srgbClr val="000000"/>
                  </a:solidFill>
                  <a:round/>
                  <a:headEnd/>
                  <a:tailEnd/>
                </a:ln>
              </p:spPr>
              <p:txBody>
                <a:bodyPr/>
                <a:lstStyle/>
                <a:p>
                  <a:endParaRPr lang="en-US"/>
                </a:p>
              </p:txBody>
            </p:sp>
            <p:sp>
              <p:nvSpPr>
                <p:cNvPr id="97545" name="Line 1695"/>
                <p:cNvSpPr>
                  <a:spLocks noChangeShapeType="1"/>
                </p:cNvSpPr>
                <p:nvPr/>
              </p:nvSpPr>
              <p:spPr bwMode="auto">
                <a:xfrm flipV="1">
                  <a:off x="1339" y="2274"/>
                  <a:ext cx="1" cy="9"/>
                </a:xfrm>
                <a:prstGeom prst="line">
                  <a:avLst/>
                </a:prstGeom>
                <a:noFill/>
                <a:ln w="3175">
                  <a:solidFill>
                    <a:srgbClr val="000000"/>
                  </a:solidFill>
                  <a:round/>
                  <a:headEnd/>
                  <a:tailEnd/>
                </a:ln>
              </p:spPr>
              <p:txBody>
                <a:bodyPr/>
                <a:lstStyle/>
                <a:p>
                  <a:endParaRPr lang="en-US"/>
                </a:p>
              </p:txBody>
            </p:sp>
            <p:sp>
              <p:nvSpPr>
                <p:cNvPr id="97546" name="Line 1696"/>
                <p:cNvSpPr>
                  <a:spLocks noChangeShapeType="1"/>
                </p:cNvSpPr>
                <p:nvPr/>
              </p:nvSpPr>
              <p:spPr bwMode="auto">
                <a:xfrm flipV="1">
                  <a:off x="1340" y="2266"/>
                  <a:ext cx="2" cy="8"/>
                </a:xfrm>
                <a:prstGeom prst="line">
                  <a:avLst/>
                </a:prstGeom>
                <a:noFill/>
                <a:ln w="3175">
                  <a:solidFill>
                    <a:srgbClr val="000000"/>
                  </a:solidFill>
                  <a:round/>
                  <a:headEnd/>
                  <a:tailEnd/>
                </a:ln>
              </p:spPr>
              <p:txBody>
                <a:bodyPr/>
                <a:lstStyle/>
                <a:p>
                  <a:endParaRPr lang="en-US"/>
                </a:p>
              </p:txBody>
            </p:sp>
            <p:sp>
              <p:nvSpPr>
                <p:cNvPr id="97547" name="Line 1697"/>
                <p:cNvSpPr>
                  <a:spLocks noChangeShapeType="1"/>
                </p:cNvSpPr>
                <p:nvPr/>
              </p:nvSpPr>
              <p:spPr bwMode="auto">
                <a:xfrm flipV="1">
                  <a:off x="1342" y="2259"/>
                  <a:ext cx="3" cy="7"/>
                </a:xfrm>
                <a:prstGeom prst="line">
                  <a:avLst/>
                </a:prstGeom>
                <a:noFill/>
                <a:ln w="3175">
                  <a:solidFill>
                    <a:srgbClr val="000000"/>
                  </a:solidFill>
                  <a:round/>
                  <a:headEnd/>
                  <a:tailEnd/>
                </a:ln>
              </p:spPr>
              <p:txBody>
                <a:bodyPr/>
                <a:lstStyle/>
                <a:p>
                  <a:endParaRPr lang="en-US"/>
                </a:p>
              </p:txBody>
            </p:sp>
            <p:sp>
              <p:nvSpPr>
                <p:cNvPr id="97548" name="Line 1698"/>
                <p:cNvSpPr>
                  <a:spLocks noChangeShapeType="1"/>
                </p:cNvSpPr>
                <p:nvPr/>
              </p:nvSpPr>
              <p:spPr bwMode="auto">
                <a:xfrm flipV="1">
                  <a:off x="1345" y="2250"/>
                  <a:ext cx="1" cy="9"/>
                </a:xfrm>
                <a:prstGeom prst="line">
                  <a:avLst/>
                </a:prstGeom>
                <a:noFill/>
                <a:ln w="3175">
                  <a:solidFill>
                    <a:srgbClr val="000000"/>
                  </a:solidFill>
                  <a:round/>
                  <a:headEnd/>
                  <a:tailEnd/>
                </a:ln>
              </p:spPr>
              <p:txBody>
                <a:bodyPr/>
                <a:lstStyle/>
                <a:p>
                  <a:endParaRPr lang="en-US"/>
                </a:p>
              </p:txBody>
            </p:sp>
            <p:sp>
              <p:nvSpPr>
                <p:cNvPr id="97549" name="Line 1699"/>
                <p:cNvSpPr>
                  <a:spLocks noChangeShapeType="1"/>
                </p:cNvSpPr>
                <p:nvPr/>
              </p:nvSpPr>
              <p:spPr bwMode="auto">
                <a:xfrm flipV="1">
                  <a:off x="1346" y="2246"/>
                  <a:ext cx="2" cy="4"/>
                </a:xfrm>
                <a:prstGeom prst="line">
                  <a:avLst/>
                </a:prstGeom>
                <a:noFill/>
                <a:ln w="3175">
                  <a:solidFill>
                    <a:srgbClr val="000000"/>
                  </a:solidFill>
                  <a:round/>
                  <a:headEnd/>
                  <a:tailEnd/>
                </a:ln>
              </p:spPr>
              <p:txBody>
                <a:bodyPr/>
                <a:lstStyle/>
                <a:p>
                  <a:endParaRPr lang="en-US"/>
                </a:p>
              </p:txBody>
            </p:sp>
            <p:sp>
              <p:nvSpPr>
                <p:cNvPr id="97550" name="Line 1700"/>
                <p:cNvSpPr>
                  <a:spLocks noChangeShapeType="1"/>
                </p:cNvSpPr>
                <p:nvPr/>
              </p:nvSpPr>
              <p:spPr bwMode="auto">
                <a:xfrm flipV="1">
                  <a:off x="1348" y="2240"/>
                  <a:ext cx="1" cy="6"/>
                </a:xfrm>
                <a:prstGeom prst="line">
                  <a:avLst/>
                </a:prstGeom>
                <a:noFill/>
                <a:ln w="3175">
                  <a:solidFill>
                    <a:srgbClr val="000000"/>
                  </a:solidFill>
                  <a:round/>
                  <a:headEnd/>
                  <a:tailEnd/>
                </a:ln>
              </p:spPr>
              <p:txBody>
                <a:bodyPr/>
                <a:lstStyle/>
                <a:p>
                  <a:endParaRPr lang="en-US"/>
                </a:p>
              </p:txBody>
            </p:sp>
            <p:sp>
              <p:nvSpPr>
                <p:cNvPr id="97551" name="Line 1701"/>
                <p:cNvSpPr>
                  <a:spLocks noChangeShapeType="1"/>
                </p:cNvSpPr>
                <p:nvPr/>
              </p:nvSpPr>
              <p:spPr bwMode="auto">
                <a:xfrm flipV="1">
                  <a:off x="1349" y="2237"/>
                  <a:ext cx="2" cy="3"/>
                </a:xfrm>
                <a:prstGeom prst="line">
                  <a:avLst/>
                </a:prstGeom>
                <a:noFill/>
                <a:ln w="3175">
                  <a:solidFill>
                    <a:srgbClr val="000000"/>
                  </a:solidFill>
                  <a:round/>
                  <a:headEnd/>
                  <a:tailEnd/>
                </a:ln>
              </p:spPr>
              <p:txBody>
                <a:bodyPr/>
                <a:lstStyle/>
                <a:p>
                  <a:endParaRPr lang="en-US"/>
                </a:p>
              </p:txBody>
            </p:sp>
            <p:sp>
              <p:nvSpPr>
                <p:cNvPr id="97552" name="Line 1702"/>
                <p:cNvSpPr>
                  <a:spLocks noChangeShapeType="1"/>
                </p:cNvSpPr>
                <p:nvPr/>
              </p:nvSpPr>
              <p:spPr bwMode="auto">
                <a:xfrm flipV="1">
                  <a:off x="1351" y="2235"/>
                  <a:ext cx="1" cy="2"/>
                </a:xfrm>
                <a:prstGeom prst="line">
                  <a:avLst/>
                </a:prstGeom>
                <a:noFill/>
                <a:ln w="3175">
                  <a:solidFill>
                    <a:srgbClr val="000000"/>
                  </a:solidFill>
                  <a:round/>
                  <a:headEnd/>
                  <a:tailEnd/>
                </a:ln>
              </p:spPr>
              <p:txBody>
                <a:bodyPr/>
                <a:lstStyle/>
                <a:p>
                  <a:endParaRPr lang="en-US"/>
                </a:p>
              </p:txBody>
            </p:sp>
            <p:sp>
              <p:nvSpPr>
                <p:cNvPr id="97553" name="Line 1703"/>
                <p:cNvSpPr>
                  <a:spLocks noChangeShapeType="1"/>
                </p:cNvSpPr>
                <p:nvPr/>
              </p:nvSpPr>
              <p:spPr bwMode="auto">
                <a:xfrm>
                  <a:off x="1352" y="2235"/>
                  <a:ext cx="3" cy="2"/>
                </a:xfrm>
                <a:prstGeom prst="line">
                  <a:avLst/>
                </a:prstGeom>
                <a:noFill/>
                <a:ln w="3175">
                  <a:solidFill>
                    <a:srgbClr val="000000"/>
                  </a:solidFill>
                  <a:round/>
                  <a:headEnd/>
                  <a:tailEnd/>
                </a:ln>
              </p:spPr>
              <p:txBody>
                <a:bodyPr/>
                <a:lstStyle/>
                <a:p>
                  <a:endParaRPr lang="en-US"/>
                </a:p>
              </p:txBody>
            </p:sp>
            <p:sp>
              <p:nvSpPr>
                <p:cNvPr id="97554" name="Line 1704"/>
                <p:cNvSpPr>
                  <a:spLocks noChangeShapeType="1"/>
                </p:cNvSpPr>
                <p:nvPr/>
              </p:nvSpPr>
              <p:spPr bwMode="auto">
                <a:xfrm>
                  <a:off x="1355" y="2237"/>
                  <a:ext cx="2" cy="3"/>
                </a:xfrm>
                <a:prstGeom prst="line">
                  <a:avLst/>
                </a:prstGeom>
                <a:noFill/>
                <a:ln w="3175">
                  <a:solidFill>
                    <a:srgbClr val="000000"/>
                  </a:solidFill>
                  <a:round/>
                  <a:headEnd/>
                  <a:tailEnd/>
                </a:ln>
              </p:spPr>
              <p:txBody>
                <a:bodyPr/>
                <a:lstStyle/>
                <a:p>
                  <a:endParaRPr lang="en-US"/>
                </a:p>
              </p:txBody>
            </p:sp>
            <p:sp>
              <p:nvSpPr>
                <p:cNvPr id="97555" name="Line 1705"/>
                <p:cNvSpPr>
                  <a:spLocks noChangeShapeType="1"/>
                </p:cNvSpPr>
                <p:nvPr/>
              </p:nvSpPr>
              <p:spPr bwMode="auto">
                <a:xfrm>
                  <a:off x="1357" y="2240"/>
                  <a:ext cx="1" cy="6"/>
                </a:xfrm>
                <a:prstGeom prst="line">
                  <a:avLst/>
                </a:prstGeom>
                <a:noFill/>
                <a:ln w="3175">
                  <a:solidFill>
                    <a:srgbClr val="000000"/>
                  </a:solidFill>
                  <a:round/>
                  <a:headEnd/>
                  <a:tailEnd/>
                </a:ln>
              </p:spPr>
              <p:txBody>
                <a:bodyPr/>
                <a:lstStyle/>
                <a:p>
                  <a:endParaRPr lang="en-US"/>
                </a:p>
              </p:txBody>
            </p:sp>
            <p:sp>
              <p:nvSpPr>
                <p:cNvPr id="97556" name="Line 1706"/>
                <p:cNvSpPr>
                  <a:spLocks noChangeShapeType="1"/>
                </p:cNvSpPr>
                <p:nvPr/>
              </p:nvSpPr>
              <p:spPr bwMode="auto">
                <a:xfrm>
                  <a:off x="1358" y="2246"/>
                  <a:ext cx="2" cy="4"/>
                </a:xfrm>
                <a:prstGeom prst="line">
                  <a:avLst/>
                </a:prstGeom>
                <a:noFill/>
                <a:ln w="3175">
                  <a:solidFill>
                    <a:srgbClr val="000000"/>
                  </a:solidFill>
                  <a:round/>
                  <a:headEnd/>
                  <a:tailEnd/>
                </a:ln>
              </p:spPr>
              <p:txBody>
                <a:bodyPr/>
                <a:lstStyle/>
                <a:p>
                  <a:endParaRPr lang="en-US"/>
                </a:p>
              </p:txBody>
            </p:sp>
            <p:sp>
              <p:nvSpPr>
                <p:cNvPr id="97557" name="Line 1707"/>
                <p:cNvSpPr>
                  <a:spLocks noChangeShapeType="1"/>
                </p:cNvSpPr>
                <p:nvPr/>
              </p:nvSpPr>
              <p:spPr bwMode="auto">
                <a:xfrm>
                  <a:off x="1360" y="2250"/>
                  <a:ext cx="1" cy="3"/>
                </a:xfrm>
                <a:prstGeom prst="line">
                  <a:avLst/>
                </a:prstGeom>
                <a:noFill/>
                <a:ln w="3175">
                  <a:solidFill>
                    <a:srgbClr val="000000"/>
                  </a:solidFill>
                  <a:round/>
                  <a:headEnd/>
                  <a:tailEnd/>
                </a:ln>
              </p:spPr>
              <p:txBody>
                <a:bodyPr/>
                <a:lstStyle/>
                <a:p>
                  <a:endParaRPr lang="en-US"/>
                </a:p>
              </p:txBody>
            </p:sp>
            <p:sp>
              <p:nvSpPr>
                <p:cNvPr id="97558" name="Line 1708"/>
                <p:cNvSpPr>
                  <a:spLocks noChangeShapeType="1"/>
                </p:cNvSpPr>
                <p:nvPr/>
              </p:nvSpPr>
              <p:spPr bwMode="auto">
                <a:xfrm>
                  <a:off x="1361" y="2253"/>
                  <a:ext cx="2" cy="1"/>
                </a:xfrm>
                <a:prstGeom prst="line">
                  <a:avLst/>
                </a:prstGeom>
                <a:noFill/>
                <a:ln w="3175">
                  <a:solidFill>
                    <a:srgbClr val="000000"/>
                  </a:solidFill>
                  <a:round/>
                  <a:headEnd/>
                  <a:tailEnd/>
                </a:ln>
              </p:spPr>
              <p:txBody>
                <a:bodyPr/>
                <a:lstStyle/>
                <a:p>
                  <a:endParaRPr lang="en-US"/>
                </a:p>
              </p:txBody>
            </p:sp>
            <p:sp>
              <p:nvSpPr>
                <p:cNvPr id="97559" name="Line 1709"/>
                <p:cNvSpPr>
                  <a:spLocks noChangeShapeType="1"/>
                </p:cNvSpPr>
                <p:nvPr/>
              </p:nvSpPr>
              <p:spPr bwMode="auto">
                <a:xfrm flipV="1">
                  <a:off x="1363" y="2250"/>
                  <a:ext cx="2" cy="3"/>
                </a:xfrm>
                <a:prstGeom prst="line">
                  <a:avLst/>
                </a:prstGeom>
                <a:noFill/>
                <a:ln w="3175">
                  <a:solidFill>
                    <a:srgbClr val="000000"/>
                  </a:solidFill>
                  <a:round/>
                  <a:headEnd/>
                  <a:tailEnd/>
                </a:ln>
              </p:spPr>
              <p:txBody>
                <a:bodyPr/>
                <a:lstStyle/>
                <a:p>
                  <a:endParaRPr lang="en-US"/>
                </a:p>
              </p:txBody>
            </p:sp>
            <p:sp>
              <p:nvSpPr>
                <p:cNvPr id="97560" name="Line 1710"/>
                <p:cNvSpPr>
                  <a:spLocks noChangeShapeType="1"/>
                </p:cNvSpPr>
                <p:nvPr/>
              </p:nvSpPr>
              <p:spPr bwMode="auto">
                <a:xfrm flipV="1">
                  <a:off x="1365" y="2240"/>
                  <a:ext cx="3" cy="10"/>
                </a:xfrm>
                <a:prstGeom prst="line">
                  <a:avLst/>
                </a:prstGeom>
                <a:noFill/>
                <a:ln w="3175">
                  <a:solidFill>
                    <a:srgbClr val="000000"/>
                  </a:solidFill>
                  <a:round/>
                  <a:headEnd/>
                  <a:tailEnd/>
                </a:ln>
              </p:spPr>
              <p:txBody>
                <a:bodyPr/>
                <a:lstStyle/>
                <a:p>
                  <a:endParaRPr lang="en-US"/>
                </a:p>
              </p:txBody>
            </p:sp>
            <p:sp>
              <p:nvSpPr>
                <p:cNvPr id="97561" name="Line 1711"/>
                <p:cNvSpPr>
                  <a:spLocks noChangeShapeType="1"/>
                </p:cNvSpPr>
                <p:nvPr/>
              </p:nvSpPr>
              <p:spPr bwMode="auto">
                <a:xfrm flipV="1">
                  <a:off x="1368" y="2224"/>
                  <a:ext cx="1" cy="16"/>
                </a:xfrm>
                <a:prstGeom prst="line">
                  <a:avLst/>
                </a:prstGeom>
                <a:noFill/>
                <a:ln w="3175">
                  <a:solidFill>
                    <a:srgbClr val="000000"/>
                  </a:solidFill>
                  <a:round/>
                  <a:headEnd/>
                  <a:tailEnd/>
                </a:ln>
              </p:spPr>
              <p:txBody>
                <a:bodyPr/>
                <a:lstStyle/>
                <a:p>
                  <a:endParaRPr lang="en-US"/>
                </a:p>
              </p:txBody>
            </p:sp>
            <p:sp>
              <p:nvSpPr>
                <p:cNvPr id="97562" name="Line 1712"/>
                <p:cNvSpPr>
                  <a:spLocks noChangeShapeType="1"/>
                </p:cNvSpPr>
                <p:nvPr/>
              </p:nvSpPr>
              <p:spPr bwMode="auto">
                <a:xfrm flipV="1">
                  <a:off x="1369" y="2198"/>
                  <a:ext cx="2" cy="26"/>
                </a:xfrm>
                <a:prstGeom prst="line">
                  <a:avLst/>
                </a:prstGeom>
                <a:noFill/>
                <a:ln w="3175">
                  <a:solidFill>
                    <a:srgbClr val="000000"/>
                  </a:solidFill>
                  <a:round/>
                  <a:headEnd/>
                  <a:tailEnd/>
                </a:ln>
              </p:spPr>
              <p:txBody>
                <a:bodyPr/>
                <a:lstStyle/>
                <a:p>
                  <a:endParaRPr lang="en-US"/>
                </a:p>
              </p:txBody>
            </p:sp>
            <p:sp>
              <p:nvSpPr>
                <p:cNvPr id="97563" name="Line 1713"/>
                <p:cNvSpPr>
                  <a:spLocks noChangeShapeType="1"/>
                </p:cNvSpPr>
                <p:nvPr/>
              </p:nvSpPr>
              <p:spPr bwMode="auto">
                <a:xfrm flipV="1">
                  <a:off x="1371" y="2163"/>
                  <a:ext cx="1" cy="35"/>
                </a:xfrm>
                <a:prstGeom prst="line">
                  <a:avLst/>
                </a:prstGeom>
                <a:noFill/>
                <a:ln w="3175">
                  <a:solidFill>
                    <a:srgbClr val="000000"/>
                  </a:solidFill>
                  <a:round/>
                  <a:headEnd/>
                  <a:tailEnd/>
                </a:ln>
              </p:spPr>
              <p:txBody>
                <a:bodyPr/>
                <a:lstStyle/>
                <a:p>
                  <a:endParaRPr lang="en-US"/>
                </a:p>
              </p:txBody>
            </p:sp>
            <p:sp>
              <p:nvSpPr>
                <p:cNvPr id="97564" name="Line 1714"/>
                <p:cNvSpPr>
                  <a:spLocks noChangeShapeType="1"/>
                </p:cNvSpPr>
                <p:nvPr/>
              </p:nvSpPr>
              <p:spPr bwMode="auto">
                <a:xfrm flipV="1">
                  <a:off x="1372" y="2124"/>
                  <a:ext cx="2" cy="39"/>
                </a:xfrm>
                <a:prstGeom prst="line">
                  <a:avLst/>
                </a:prstGeom>
                <a:noFill/>
                <a:ln w="3175">
                  <a:solidFill>
                    <a:srgbClr val="000000"/>
                  </a:solidFill>
                  <a:round/>
                  <a:headEnd/>
                  <a:tailEnd/>
                </a:ln>
              </p:spPr>
              <p:txBody>
                <a:bodyPr/>
                <a:lstStyle/>
                <a:p>
                  <a:endParaRPr lang="en-US"/>
                </a:p>
              </p:txBody>
            </p:sp>
            <p:sp>
              <p:nvSpPr>
                <p:cNvPr id="97565" name="Line 1715"/>
                <p:cNvSpPr>
                  <a:spLocks noChangeShapeType="1"/>
                </p:cNvSpPr>
                <p:nvPr/>
              </p:nvSpPr>
              <p:spPr bwMode="auto">
                <a:xfrm flipV="1">
                  <a:off x="1374" y="2077"/>
                  <a:ext cx="1" cy="47"/>
                </a:xfrm>
                <a:prstGeom prst="line">
                  <a:avLst/>
                </a:prstGeom>
                <a:noFill/>
                <a:ln w="3175">
                  <a:solidFill>
                    <a:srgbClr val="000000"/>
                  </a:solidFill>
                  <a:round/>
                  <a:headEnd/>
                  <a:tailEnd/>
                </a:ln>
              </p:spPr>
              <p:txBody>
                <a:bodyPr/>
                <a:lstStyle/>
                <a:p>
                  <a:endParaRPr lang="en-US"/>
                </a:p>
              </p:txBody>
            </p:sp>
            <p:sp>
              <p:nvSpPr>
                <p:cNvPr id="97566" name="Line 1716"/>
                <p:cNvSpPr>
                  <a:spLocks noChangeShapeType="1"/>
                </p:cNvSpPr>
                <p:nvPr/>
              </p:nvSpPr>
              <p:spPr bwMode="auto">
                <a:xfrm flipV="1">
                  <a:off x="1375" y="2027"/>
                  <a:ext cx="3" cy="50"/>
                </a:xfrm>
                <a:prstGeom prst="line">
                  <a:avLst/>
                </a:prstGeom>
                <a:noFill/>
                <a:ln w="3175">
                  <a:solidFill>
                    <a:srgbClr val="000000"/>
                  </a:solidFill>
                  <a:round/>
                  <a:headEnd/>
                  <a:tailEnd/>
                </a:ln>
              </p:spPr>
              <p:txBody>
                <a:bodyPr/>
                <a:lstStyle/>
                <a:p>
                  <a:endParaRPr lang="en-US"/>
                </a:p>
              </p:txBody>
            </p:sp>
            <p:sp>
              <p:nvSpPr>
                <p:cNvPr id="97567" name="Line 1717"/>
                <p:cNvSpPr>
                  <a:spLocks noChangeShapeType="1"/>
                </p:cNvSpPr>
                <p:nvPr/>
              </p:nvSpPr>
              <p:spPr bwMode="auto">
                <a:xfrm flipV="1">
                  <a:off x="1378" y="1979"/>
                  <a:ext cx="2" cy="48"/>
                </a:xfrm>
                <a:prstGeom prst="line">
                  <a:avLst/>
                </a:prstGeom>
                <a:noFill/>
                <a:ln w="3175">
                  <a:solidFill>
                    <a:srgbClr val="000000"/>
                  </a:solidFill>
                  <a:round/>
                  <a:headEnd/>
                  <a:tailEnd/>
                </a:ln>
              </p:spPr>
              <p:txBody>
                <a:bodyPr/>
                <a:lstStyle/>
                <a:p>
                  <a:endParaRPr lang="en-US"/>
                </a:p>
              </p:txBody>
            </p:sp>
            <p:sp>
              <p:nvSpPr>
                <p:cNvPr id="97568" name="Line 1718"/>
                <p:cNvSpPr>
                  <a:spLocks noChangeShapeType="1"/>
                </p:cNvSpPr>
                <p:nvPr/>
              </p:nvSpPr>
              <p:spPr bwMode="auto">
                <a:xfrm flipV="1">
                  <a:off x="1380" y="1937"/>
                  <a:ext cx="1" cy="42"/>
                </a:xfrm>
                <a:prstGeom prst="line">
                  <a:avLst/>
                </a:prstGeom>
                <a:noFill/>
                <a:ln w="3175">
                  <a:solidFill>
                    <a:srgbClr val="000000"/>
                  </a:solidFill>
                  <a:round/>
                  <a:headEnd/>
                  <a:tailEnd/>
                </a:ln>
              </p:spPr>
              <p:txBody>
                <a:bodyPr/>
                <a:lstStyle/>
                <a:p>
                  <a:endParaRPr lang="en-US"/>
                </a:p>
              </p:txBody>
            </p:sp>
            <p:sp>
              <p:nvSpPr>
                <p:cNvPr id="97569" name="Line 1719"/>
                <p:cNvSpPr>
                  <a:spLocks noChangeShapeType="1"/>
                </p:cNvSpPr>
                <p:nvPr/>
              </p:nvSpPr>
              <p:spPr bwMode="auto">
                <a:xfrm flipV="1">
                  <a:off x="1381" y="1905"/>
                  <a:ext cx="2" cy="32"/>
                </a:xfrm>
                <a:prstGeom prst="line">
                  <a:avLst/>
                </a:prstGeom>
                <a:noFill/>
                <a:ln w="3175">
                  <a:solidFill>
                    <a:srgbClr val="000000"/>
                  </a:solidFill>
                  <a:round/>
                  <a:headEnd/>
                  <a:tailEnd/>
                </a:ln>
              </p:spPr>
              <p:txBody>
                <a:bodyPr/>
                <a:lstStyle/>
                <a:p>
                  <a:endParaRPr lang="en-US"/>
                </a:p>
              </p:txBody>
            </p:sp>
            <p:sp>
              <p:nvSpPr>
                <p:cNvPr id="97570" name="Line 1720"/>
                <p:cNvSpPr>
                  <a:spLocks noChangeShapeType="1"/>
                </p:cNvSpPr>
                <p:nvPr/>
              </p:nvSpPr>
              <p:spPr bwMode="auto">
                <a:xfrm flipV="1">
                  <a:off x="1383" y="1885"/>
                  <a:ext cx="1" cy="20"/>
                </a:xfrm>
                <a:prstGeom prst="line">
                  <a:avLst/>
                </a:prstGeom>
                <a:noFill/>
                <a:ln w="3175">
                  <a:solidFill>
                    <a:srgbClr val="000000"/>
                  </a:solidFill>
                  <a:round/>
                  <a:headEnd/>
                  <a:tailEnd/>
                </a:ln>
              </p:spPr>
              <p:txBody>
                <a:bodyPr/>
                <a:lstStyle/>
                <a:p>
                  <a:endParaRPr lang="en-US"/>
                </a:p>
              </p:txBody>
            </p:sp>
            <p:sp>
              <p:nvSpPr>
                <p:cNvPr id="97571" name="Line 1721"/>
                <p:cNvSpPr>
                  <a:spLocks noChangeShapeType="1"/>
                </p:cNvSpPr>
                <p:nvPr/>
              </p:nvSpPr>
              <p:spPr bwMode="auto">
                <a:xfrm flipV="1">
                  <a:off x="1384" y="1879"/>
                  <a:ext cx="2" cy="6"/>
                </a:xfrm>
                <a:prstGeom prst="line">
                  <a:avLst/>
                </a:prstGeom>
                <a:noFill/>
                <a:ln w="3175">
                  <a:solidFill>
                    <a:srgbClr val="000000"/>
                  </a:solidFill>
                  <a:round/>
                  <a:headEnd/>
                  <a:tailEnd/>
                </a:ln>
              </p:spPr>
              <p:txBody>
                <a:bodyPr/>
                <a:lstStyle/>
                <a:p>
                  <a:endParaRPr lang="en-US"/>
                </a:p>
              </p:txBody>
            </p:sp>
            <p:sp>
              <p:nvSpPr>
                <p:cNvPr id="97572" name="Line 1722"/>
                <p:cNvSpPr>
                  <a:spLocks noChangeShapeType="1"/>
                </p:cNvSpPr>
                <p:nvPr/>
              </p:nvSpPr>
              <p:spPr bwMode="auto">
                <a:xfrm>
                  <a:off x="1386" y="1879"/>
                  <a:ext cx="1" cy="11"/>
                </a:xfrm>
                <a:prstGeom prst="line">
                  <a:avLst/>
                </a:prstGeom>
                <a:noFill/>
                <a:ln w="3175">
                  <a:solidFill>
                    <a:srgbClr val="000000"/>
                  </a:solidFill>
                  <a:round/>
                  <a:headEnd/>
                  <a:tailEnd/>
                </a:ln>
              </p:spPr>
              <p:txBody>
                <a:bodyPr/>
                <a:lstStyle/>
                <a:p>
                  <a:endParaRPr lang="en-US"/>
                </a:p>
              </p:txBody>
            </p:sp>
            <p:sp>
              <p:nvSpPr>
                <p:cNvPr id="97573" name="Line 1723"/>
                <p:cNvSpPr>
                  <a:spLocks noChangeShapeType="1"/>
                </p:cNvSpPr>
                <p:nvPr/>
              </p:nvSpPr>
              <p:spPr bwMode="auto">
                <a:xfrm>
                  <a:off x="1387" y="1890"/>
                  <a:ext cx="3" cy="23"/>
                </a:xfrm>
                <a:prstGeom prst="line">
                  <a:avLst/>
                </a:prstGeom>
                <a:noFill/>
                <a:ln w="3175">
                  <a:solidFill>
                    <a:srgbClr val="000000"/>
                  </a:solidFill>
                  <a:round/>
                  <a:headEnd/>
                  <a:tailEnd/>
                </a:ln>
              </p:spPr>
              <p:txBody>
                <a:bodyPr/>
                <a:lstStyle/>
                <a:p>
                  <a:endParaRPr lang="en-US"/>
                </a:p>
              </p:txBody>
            </p:sp>
            <p:sp>
              <p:nvSpPr>
                <p:cNvPr id="97574" name="Line 1724"/>
                <p:cNvSpPr>
                  <a:spLocks noChangeShapeType="1"/>
                </p:cNvSpPr>
                <p:nvPr/>
              </p:nvSpPr>
              <p:spPr bwMode="auto">
                <a:xfrm>
                  <a:off x="1390" y="1913"/>
                  <a:ext cx="2" cy="35"/>
                </a:xfrm>
                <a:prstGeom prst="line">
                  <a:avLst/>
                </a:prstGeom>
                <a:noFill/>
                <a:ln w="3175">
                  <a:solidFill>
                    <a:srgbClr val="000000"/>
                  </a:solidFill>
                  <a:round/>
                  <a:headEnd/>
                  <a:tailEnd/>
                </a:ln>
              </p:spPr>
              <p:txBody>
                <a:bodyPr/>
                <a:lstStyle/>
                <a:p>
                  <a:endParaRPr lang="en-US"/>
                </a:p>
              </p:txBody>
            </p:sp>
            <p:sp>
              <p:nvSpPr>
                <p:cNvPr id="97575" name="Line 1725"/>
                <p:cNvSpPr>
                  <a:spLocks noChangeShapeType="1"/>
                </p:cNvSpPr>
                <p:nvPr/>
              </p:nvSpPr>
              <p:spPr bwMode="auto">
                <a:xfrm>
                  <a:off x="1392" y="1948"/>
                  <a:ext cx="1" cy="42"/>
                </a:xfrm>
                <a:prstGeom prst="line">
                  <a:avLst/>
                </a:prstGeom>
                <a:noFill/>
                <a:ln w="3175">
                  <a:solidFill>
                    <a:srgbClr val="000000"/>
                  </a:solidFill>
                  <a:round/>
                  <a:headEnd/>
                  <a:tailEnd/>
                </a:ln>
              </p:spPr>
              <p:txBody>
                <a:bodyPr/>
                <a:lstStyle/>
                <a:p>
                  <a:endParaRPr lang="en-US"/>
                </a:p>
              </p:txBody>
            </p:sp>
            <p:sp>
              <p:nvSpPr>
                <p:cNvPr id="97576" name="Line 1726"/>
                <p:cNvSpPr>
                  <a:spLocks noChangeShapeType="1"/>
                </p:cNvSpPr>
                <p:nvPr/>
              </p:nvSpPr>
              <p:spPr bwMode="auto">
                <a:xfrm>
                  <a:off x="1393" y="1990"/>
                  <a:ext cx="2" cy="42"/>
                </a:xfrm>
                <a:prstGeom prst="line">
                  <a:avLst/>
                </a:prstGeom>
                <a:noFill/>
                <a:ln w="3175">
                  <a:solidFill>
                    <a:srgbClr val="000000"/>
                  </a:solidFill>
                  <a:round/>
                  <a:headEnd/>
                  <a:tailEnd/>
                </a:ln>
              </p:spPr>
              <p:txBody>
                <a:bodyPr/>
                <a:lstStyle/>
                <a:p>
                  <a:endParaRPr lang="en-US"/>
                </a:p>
              </p:txBody>
            </p:sp>
            <p:sp>
              <p:nvSpPr>
                <p:cNvPr id="97577" name="Line 1727"/>
                <p:cNvSpPr>
                  <a:spLocks noChangeShapeType="1"/>
                </p:cNvSpPr>
                <p:nvPr/>
              </p:nvSpPr>
              <p:spPr bwMode="auto">
                <a:xfrm>
                  <a:off x="1395" y="2032"/>
                  <a:ext cx="1" cy="39"/>
                </a:xfrm>
                <a:prstGeom prst="line">
                  <a:avLst/>
                </a:prstGeom>
                <a:noFill/>
                <a:ln w="3175">
                  <a:solidFill>
                    <a:srgbClr val="000000"/>
                  </a:solidFill>
                  <a:round/>
                  <a:headEnd/>
                  <a:tailEnd/>
                </a:ln>
              </p:spPr>
              <p:txBody>
                <a:bodyPr/>
                <a:lstStyle/>
                <a:p>
                  <a:endParaRPr lang="en-US"/>
                </a:p>
              </p:txBody>
            </p:sp>
            <p:sp>
              <p:nvSpPr>
                <p:cNvPr id="97578" name="Line 1728"/>
                <p:cNvSpPr>
                  <a:spLocks noChangeShapeType="1"/>
                </p:cNvSpPr>
                <p:nvPr/>
              </p:nvSpPr>
              <p:spPr bwMode="auto">
                <a:xfrm>
                  <a:off x="1396" y="2071"/>
                  <a:ext cx="2" cy="29"/>
                </a:xfrm>
                <a:prstGeom prst="line">
                  <a:avLst/>
                </a:prstGeom>
                <a:noFill/>
                <a:ln w="3175">
                  <a:solidFill>
                    <a:srgbClr val="000000"/>
                  </a:solidFill>
                  <a:round/>
                  <a:headEnd/>
                  <a:tailEnd/>
                </a:ln>
              </p:spPr>
              <p:txBody>
                <a:bodyPr/>
                <a:lstStyle/>
                <a:p>
                  <a:endParaRPr lang="en-US"/>
                </a:p>
              </p:txBody>
            </p:sp>
            <p:sp>
              <p:nvSpPr>
                <p:cNvPr id="97579" name="Line 1729"/>
                <p:cNvSpPr>
                  <a:spLocks noChangeShapeType="1"/>
                </p:cNvSpPr>
                <p:nvPr/>
              </p:nvSpPr>
              <p:spPr bwMode="auto">
                <a:xfrm>
                  <a:off x="1398" y="2100"/>
                  <a:ext cx="3" cy="19"/>
                </a:xfrm>
                <a:prstGeom prst="line">
                  <a:avLst/>
                </a:prstGeom>
                <a:noFill/>
                <a:ln w="3175">
                  <a:solidFill>
                    <a:srgbClr val="000000"/>
                  </a:solidFill>
                  <a:round/>
                  <a:headEnd/>
                  <a:tailEnd/>
                </a:ln>
              </p:spPr>
              <p:txBody>
                <a:bodyPr/>
                <a:lstStyle/>
                <a:p>
                  <a:endParaRPr lang="en-US"/>
                </a:p>
              </p:txBody>
            </p:sp>
            <p:sp>
              <p:nvSpPr>
                <p:cNvPr id="97580" name="Line 1730"/>
                <p:cNvSpPr>
                  <a:spLocks noChangeShapeType="1"/>
                </p:cNvSpPr>
                <p:nvPr/>
              </p:nvSpPr>
              <p:spPr bwMode="auto">
                <a:xfrm>
                  <a:off x="1401" y="2119"/>
                  <a:ext cx="1" cy="2"/>
                </a:xfrm>
                <a:prstGeom prst="line">
                  <a:avLst/>
                </a:prstGeom>
                <a:noFill/>
                <a:ln w="3175">
                  <a:solidFill>
                    <a:srgbClr val="000000"/>
                  </a:solidFill>
                  <a:round/>
                  <a:headEnd/>
                  <a:tailEnd/>
                </a:ln>
              </p:spPr>
              <p:txBody>
                <a:bodyPr/>
                <a:lstStyle/>
                <a:p>
                  <a:endParaRPr lang="en-US"/>
                </a:p>
              </p:txBody>
            </p:sp>
            <p:sp>
              <p:nvSpPr>
                <p:cNvPr id="97581" name="Line 1731"/>
                <p:cNvSpPr>
                  <a:spLocks noChangeShapeType="1"/>
                </p:cNvSpPr>
                <p:nvPr/>
              </p:nvSpPr>
              <p:spPr bwMode="auto">
                <a:xfrm flipV="1">
                  <a:off x="1402" y="2106"/>
                  <a:ext cx="2" cy="15"/>
                </a:xfrm>
                <a:prstGeom prst="line">
                  <a:avLst/>
                </a:prstGeom>
                <a:noFill/>
                <a:ln w="3175">
                  <a:solidFill>
                    <a:srgbClr val="000000"/>
                  </a:solidFill>
                  <a:round/>
                  <a:headEnd/>
                  <a:tailEnd/>
                </a:ln>
              </p:spPr>
              <p:txBody>
                <a:bodyPr/>
                <a:lstStyle/>
                <a:p>
                  <a:endParaRPr lang="en-US"/>
                </a:p>
              </p:txBody>
            </p:sp>
            <p:sp>
              <p:nvSpPr>
                <p:cNvPr id="97582" name="Line 1732"/>
                <p:cNvSpPr>
                  <a:spLocks noChangeShapeType="1"/>
                </p:cNvSpPr>
                <p:nvPr/>
              </p:nvSpPr>
              <p:spPr bwMode="auto">
                <a:xfrm flipV="1">
                  <a:off x="1404" y="2074"/>
                  <a:ext cx="1" cy="32"/>
                </a:xfrm>
                <a:prstGeom prst="line">
                  <a:avLst/>
                </a:prstGeom>
                <a:noFill/>
                <a:ln w="3175">
                  <a:solidFill>
                    <a:srgbClr val="000000"/>
                  </a:solidFill>
                  <a:round/>
                  <a:headEnd/>
                  <a:tailEnd/>
                </a:ln>
              </p:spPr>
              <p:txBody>
                <a:bodyPr/>
                <a:lstStyle/>
                <a:p>
                  <a:endParaRPr lang="en-US"/>
                </a:p>
              </p:txBody>
            </p:sp>
            <p:sp>
              <p:nvSpPr>
                <p:cNvPr id="97583" name="Line 1733"/>
                <p:cNvSpPr>
                  <a:spLocks noChangeShapeType="1"/>
                </p:cNvSpPr>
                <p:nvPr/>
              </p:nvSpPr>
              <p:spPr bwMode="auto">
                <a:xfrm flipV="1">
                  <a:off x="1405" y="2027"/>
                  <a:ext cx="2" cy="47"/>
                </a:xfrm>
                <a:prstGeom prst="line">
                  <a:avLst/>
                </a:prstGeom>
                <a:noFill/>
                <a:ln w="3175">
                  <a:solidFill>
                    <a:srgbClr val="000000"/>
                  </a:solidFill>
                  <a:round/>
                  <a:headEnd/>
                  <a:tailEnd/>
                </a:ln>
              </p:spPr>
              <p:txBody>
                <a:bodyPr/>
                <a:lstStyle/>
                <a:p>
                  <a:endParaRPr lang="en-US"/>
                </a:p>
              </p:txBody>
            </p:sp>
            <p:sp>
              <p:nvSpPr>
                <p:cNvPr id="97584" name="Line 1734"/>
                <p:cNvSpPr>
                  <a:spLocks noChangeShapeType="1"/>
                </p:cNvSpPr>
                <p:nvPr/>
              </p:nvSpPr>
              <p:spPr bwMode="auto">
                <a:xfrm flipV="1">
                  <a:off x="1407" y="1966"/>
                  <a:ext cx="1" cy="61"/>
                </a:xfrm>
                <a:prstGeom prst="line">
                  <a:avLst/>
                </a:prstGeom>
                <a:noFill/>
                <a:ln w="3175">
                  <a:solidFill>
                    <a:srgbClr val="000000"/>
                  </a:solidFill>
                  <a:round/>
                  <a:headEnd/>
                  <a:tailEnd/>
                </a:ln>
              </p:spPr>
              <p:txBody>
                <a:bodyPr/>
                <a:lstStyle/>
                <a:p>
                  <a:endParaRPr lang="en-US"/>
                </a:p>
              </p:txBody>
            </p:sp>
            <p:sp>
              <p:nvSpPr>
                <p:cNvPr id="97585" name="Line 1735"/>
                <p:cNvSpPr>
                  <a:spLocks noChangeShapeType="1"/>
                </p:cNvSpPr>
                <p:nvPr/>
              </p:nvSpPr>
              <p:spPr bwMode="auto">
                <a:xfrm flipV="1">
                  <a:off x="1408" y="1898"/>
                  <a:ext cx="2" cy="68"/>
                </a:xfrm>
                <a:prstGeom prst="line">
                  <a:avLst/>
                </a:prstGeom>
                <a:noFill/>
                <a:ln w="3175">
                  <a:solidFill>
                    <a:srgbClr val="000000"/>
                  </a:solidFill>
                  <a:round/>
                  <a:headEnd/>
                  <a:tailEnd/>
                </a:ln>
              </p:spPr>
              <p:txBody>
                <a:bodyPr/>
                <a:lstStyle/>
                <a:p>
                  <a:endParaRPr lang="en-US"/>
                </a:p>
              </p:txBody>
            </p:sp>
            <p:sp>
              <p:nvSpPr>
                <p:cNvPr id="97586" name="Line 1736"/>
                <p:cNvSpPr>
                  <a:spLocks noChangeShapeType="1"/>
                </p:cNvSpPr>
                <p:nvPr/>
              </p:nvSpPr>
              <p:spPr bwMode="auto">
                <a:xfrm flipV="1">
                  <a:off x="1410" y="1829"/>
                  <a:ext cx="3" cy="69"/>
                </a:xfrm>
                <a:prstGeom prst="line">
                  <a:avLst/>
                </a:prstGeom>
                <a:noFill/>
                <a:ln w="3175">
                  <a:solidFill>
                    <a:srgbClr val="000000"/>
                  </a:solidFill>
                  <a:round/>
                  <a:headEnd/>
                  <a:tailEnd/>
                </a:ln>
              </p:spPr>
              <p:txBody>
                <a:bodyPr/>
                <a:lstStyle/>
                <a:p>
                  <a:endParaRPr lang="en-US"/>
                </a:p>
              </p:txBody>
            </p:sp>
            <p:sp>
              <p:nvSpPr>
                <p:cNvPr id="97587" name="Line 1737"/>
                <p:cNvSpPr>
                  <a:spLocks noChangeShapeType="1"/>
                </p:cNvSpPr>
                <p:nvPr/>
              </p:nvSpPr>
              <p:spPr bwMode="auto">
                <a:xfrm flipV="1">
                  <a:off x="1413" y="1765"/>
                  <a:ext cx="1" cy="64"/>
                </a:xfrm>
                <a:prstGeom prst="line">
                  <a:avLst/>
                </a:prstGeom>
                <a:noFill/>
                <a:ln w="3175">
                  <a:solidFill>
                    <a:srgbClr val="000000"/>
                  </a:solidFill>
                  <a:round/>
                  <a:headEnd/>
                  <a:tailEnd/>
                </a:ln>
              </p:spPr>
              <p:txBody>
                <a:bodyPr/>
                <a:lstStyle/>
                <a:p>
                  <a:endParaRPr lang="en-US"/>
                </a:p>
              </p:txBody>
            </p:sp>
            <p:sp>
              <p:nvSpPr>
                <p:cNvPr id="97588" name="Line 1738"/>
                <p:cNvSpPr>
                  <a:spLocks noChangeShapeType="1"/>
                </p:cNvSpPr>
                <p:nvPr/>
              </p:nvSpPr>
              <p:spPr bwMode="auto">
                <a:xfrm flipV="1">
                  <a:off x="1414" y="1713"/>
                  <a:ext cx="2" cy="52"/>
                </a:xfrm>
                <a:prstGeom prst="line">
                  <a:avLst/>
                </a:prstGeom>
                <a:noFill/>
                <a:ln w="3175">
                  <a:solidFill>
                    <a:srgbClr val="000000"/>
                  </a:solidFill>
                  <a:round/>
                  <a:headEnd/>
                  <a:tailEnd/>
                </a:ln>
              </p:spPr>
              <p:txBody>
                <a:bodyPr/>
                <a:lstStyle/>
                <a:p>
                  <a:endParaRPr lang="en-US"/>
                </a:p>
              </p:txBody>
            </p:sp>
            <p:sp>
              <p:nvSpPr>
                <p:cNvPr id="97589" name="Line 1739"/>
                <p:cNvSpPr>
                  <a:spLocks noChangeShapeType="1"/>
                </p:cNvSpPr>
                <p:nvPr/>
              </p:nvSpPr>
              <p:spPr bwMode="auto">
                <a:xfrm flipV="1">
                  <a:off x="1416" y="1682"/>
                  <a:ext cx="1" cy="31"/>
                </a:xfrm>
                <a:prstGeom prst="line">
                  <a:avLst/>
                </a:prstGeom>
                <a:noFill/>
                <a:ln w="3175">
                  <a:solidFill>
                    <a:srgbClr val="000000"/>
                  </a:solidFill>
                  <a:round/>
                  <a:headEnd/>
                  <a:tailEnd/>
                </a:ln>
              </p:spPr>
              <p:txBody>
                <a:bodyPr/>
                <a:lstStyle/>
                <a:p>
                  <a:endParaRPr lang="en-US"/>
                </a:p>
              </p:txBody>
            </p:sp>
            <p:sp>
              <p:nvSpPr>
                <p:cNvPr id="97590" name="Line 1740"/>
                <p:cNvSpPr>
                  <a:spLocks noChangeShapeType="1"/>
                </p:cNvSpPr>
                <p:nvPr/>
              </p:nvSpPr>
              <p:spPr bwMode="auto">
                <a:xfrm flipV="1">
                  <a:off x="1417" y="1671"/>
                  <a:ext cx="2" cy="11"/>
                </a:xfrm>
                <a:prstGeom prst="line">
                  <a:avLst/>
                </a:prstGeom>
                <a:noFill/>
                <a:ln w="3175">
                  <a:solidFill>
                    <a:srgbClr val="000000"/>
                  </a:solidFill>
                  <a:round/>
                  <a:headEnd/>
                  <a:tailEnd/>
                </a:ln>
              </p:spPr>
              <p:txBody>
                <a:bodyPr/>
                <a:lstStyle/>
                <a:p>
                  <a:endParaRPr lang="en-US"/>
                </a:p>
              </p:txBody>
            </p:sp>
            <p:sp>
              <p:nvSpPr>
                <p:cNvPr id="97591" name="Line 1741"/>
                <p:cNvSpPr>
                  <a:spLocks noChangeShapeType="1"/>
                </p:cNvSpPr>
                <p:nvPr/>
              </p:nvSpPr>
              <p:spPr bwMode="auto">
                <a:xfrm>
                  <a:off x="1419" y="1671"/>
                  <a:ext cx="1" cy="11"/>
                </a:xfrm>
                <a:prstGeom prst="line">
                  <a:avLst/>
                </a:prstGeom>
                <a:noFill/>
                <a:ln w="3175">
                  <a:solidFill>
                    <a:srgbClr val="000000"/>
                  </a:solidFill>
                  <a:round/>
                  <a:headEnd/>
                  <a:tailEnd/>
                </a:ln>
              </p:spPr>
              <p:txBody>
                <a:bodyPr/>
                <a:lstStyle/>
                <a:p>
                  <a:endParaRPr lang="en-US"/>
                </a:p>
              </p:txBody>
            </p:sp>
            <p:sp>
              <p:nvSpPr>
                <p:cNvPr id="97592" name="Line 1742"/>
                <p:cNvSpPr>
                  <a:spLocks noChangeShapeType="1"/>
                </p:cNvSpPr>
                <p:nvPr/>
              </p:nvSpPr>
              <p:spPr bwMode="auto">
                <a:xfrm>
                  <a:off x="1420" y="1682"/>
                  <a:ext cx="2" cy="34"/>
                </a:xfrm>
                <a:prstGeom prst="line">
                  <a:avLst/>
                </a:prstGeom>
                <a:noFill/>
                <a:ln w="3175">
                  <a:solidFill>
                    <a:srgbClr val="000000"/>
                  </a:solidFill>
                  <a:round/>
                  <a:headEnd/>
                  <a:tailEnd/>
                </a:ln>
              </p:spPr>
              <p:txBody>
                <a:bodyPr/>
                <a:lstStyle/>
                <a:p>
                  <a:endParaRPr lang="en-US"/>
                </a:p>
              </p:txBody>
            </p:sp>
            <p:sp>
              <p:nvSpPr>
                <p:cNvPr id="97593" name="Line 1743"/>
                <p:cNvSpPr>
                  <a:spLocks noChangeShapeType="1"/>
                </p:cNvSpPr>
                <p:nvPr/>
              </p:nvSpPr>
              <p:spPr bwMode="auto">
                <a:xfrm>
                  <a:off x="1422" y="1716"/>
                  <a:ext cx="3" cy="53"/>
                </a:xfrm>
                <a:prstGeom prst="line">
                  <a:avLst/>
                </a:prstGeom>
                <a:noFill/>
                <a:ln w="3175">
                  <a:solidFill>
                    <a:srgbClr val="000000"/>
                  </a:solidFill>
                  <a:round/>
                  <a:headEnd/>
                  <a:tailEnd/>
                </a:ln>
              </p:spPr>
              <p:txBody>
                <a:bodyPr/>
                <a:lstStyle/>
                <a:p>
                  <a:endParaRPr lang="en-US"/>
                </a:p>
              </p:txBody>
            </p:sp>
            <p:sp>
              <p:nvSpPr>
                <p:cNvPr id="97594" name="Line 1744"/>
                <p:cNvSpPr>
                  <a:spLocks noChangeShapeType="1"/>
                </p:cNvSpPr>
                <p:nvPr/>
              </p:nvSpPr>
              <p:spPr bwMode="auto">
                <a:xfrm>
                  <a:off x="1425" y="1769"/>
                  <a:ext cx="1" cy="66"/>
                </a:xfrm>
                <a:prstGeom prst="line">
                  <a:avLst/>
                </a:prstGeom>
                <a:noFill/>
                <a:ln w="3175">
                  <a:solidFill>
                    <a:srgbClr val="000000"/>
                  </a:solidFill>
                  <a:round/>
                  <a:headEnd/>
                  <a:tailEnd/>
                </a:ln>
              </p:spPr>
              <p:txBody>
                <a:bodyPr/>
                <a:lstStyle/>
                <a:p>
                  <a:endParaRPr lang="en-US"/>
                </a:p>
              </p:txBody>
            </p:sp>
            <p:sp>
              <p:nvSpPr>
                <p:cNvPr id="97595" name="Line 1745"/>
                <p:cNvSpPr>
                  <a:spLocks noChangeShapeType="1"/>
                </p:cNvSpPr>
                <p:nvPr/>
              </p:nvSpPr>
              <p:spPr bwMode="auto">
                <a:xfrm>
                  <a:off x="1426" y="1835"/>
                  <a:ext cx="2" cy="72"/>
                </a:xfrm>
                <a:prstGeom prst="line">
                  <a:avLst/>
                </a:prstGeom>
                <a:noFill/>
                <a:ln w="3175">
                  <a:solidFill>
                    <a:srgbClr val="000000"/>
                  </a:solidFill>
                  <a:round/>
                  <a:headEnd/>
                  <a:tailEnd/>
                </a:ln>
              </p:spPr>
              <p:txBody>
                <a:bodyPr/>
                <a:lstStyle/>
                <a:p>
                  <a:endParaRPr lang="en-US"/>
                </a:p>
              </p:txBody>
            </p:sp>
            <p:sp>
              <p:nvSpPr>
                <p:cNvPr id="97596" name="Line 1746"/>
                <p:cNvSpPr>
                  <a:spLocks noChangeShapeType="1"/>
                </p:cNvSpPr>
                <p:nvPr/>
              </p:nvSpPr>
              <p:spPr bwMode="auto">
                <a:xfrm>
                  <a:off x="1428" y="1907"/>
                  <a:ext cx="1" cy="75"/>
                </a:xfrm>
                <a:prstGeom prst="line">
                  <a:avLst/>
                </a:prstGeom>
                <a:noFill/>
                <a:ln w="3175">
                  <a:solidFill>
                    <a:srgbClr val="000000"/>
                  </a:solidFill>
                  <a:round/>
                  <a:headEnd/>
                  <a:tailEnd/>
                </a:ln>
              </p:spPr>
              <p:txBody>
                <a:bodyPr/>
                <a:lstStyle/>
                <a:p>
                  <a:endParaRPr lang="en-US"/>
                </a:p>
              </p:txBody>
            </p:sp>
            <p:sp>
              <p:nvSpPr>
                <p:cNvPr id="97597" name="Line 1747"/>
                <p:cNvSpPr>
                  <a:spLocks noChangeShapeType="1"/>
                </p:cNvSpPr>
                <p:nvPr/>
              </p:nvSpPr>
              <p:spPr bwMode="auto">
                <a:xfrm>
                  <a:off x="1429" y="1982"/>
                  <a:ext cx="2" cy="71"/>
                </a:xfrm>
                <a:prstGeom prst="line">
                  <a:avLst/>
                </a:prstGeom>
                <a:noFill/>
                <a:ln w="3175">
                  <a:solidFill>
                    <a:srgbClr val="000000"/>
                  </a:solidFill>
                  <a:round/>
                  <a:headEnd/>
                  <a:tailEnd/>
                </a:ln>
              </p:spPr>
              <p:txBody>
                <a:bodyPr/>
                <a:lstStyle/>
                <a:p>
                  <a:endParaRPr lang="en-US"/>
                </a:p>
              </p:txBody>
            </p:sp>
            <p:sp>
              <p:nvSpPr>
                <p:cNvPr id="97598" name="Line 1748"/>
                <p:cNvSpPr>
                  <a:spLocks noChangeShapeType="1"/>
                </p:cNvSpPr>
                <p:nvPr/>
              </p:nvSpPr>
              <p:spPr bwMode="auto">
                <a:xfrm>
                  <a:off x="1431" y="2053"/>
                  <a:ext cx="1" cy="64"/>
                </a:xfrm>
                <a:prstGeom prst="line">
                  <a:avLst/>
                </a:prstGeom>
                <a:noFill/>
                <a:ln w="3175">
                  <a:solidFill>
                    <a:srgbClr val="000000"/>
                  </a:solidFill>
                  <a:round/>
                  <a:headEnd/>
                  <a:tailEnd/>
                </a:ln>
              </p:spPr>
              <p:txBody>
                <a:bodyPr/>
                <a:lstStyle/>
                <a:p>
                  <a:endParaRPr lang="en-US"/>
                </a:p>
              </p:txBody>
            </p:sp>
            <p:sp>
              <p:nvSpPr>
                <p:cNvPr id="97599" name="Freeform 1749"/>
                <p:cNvSpPr>
                  <a:spLocks/>
                </p:cNvSpPr>
                <p:nvPr/>
              </p:nvSpPr>
              <p:spPr bwMode="auto">
                <a:xfrm>
                  <a:off x="1383" y="1671"/>
                  <a:ext cx="49" cy="638"/>
                </a:xfrm>
                <a:custGeom>
                  <a:avLst/>
                  <a:gdLst>
                    <a:gd name="T0" fmla="*/ 0 w 49"/>
                    <a:gd name="T1" fmla="*/ 1299 h 534"/>
                    <a:gd name="T2" fmla="*/ 0 w 49"/>
                    <a:gd name="T3" fmla="*/ 1299 h 534"/>
                    <a:gd name="T4" fmla="*/ 1 w 49"/>
                    <a:gd name="T5" fmla="*/ 1290 h 534"/>
                    <a:gd name="T6" fmla="*/ 3 w 49"/>
                    <a:gd name="T7" fmla="*/ 1290 h 534"/>
                    <a:gd name="T8" fmla="*/ 4 w 49"/>
                    <a:gd name="T9" fmla="*/ 1290 h 534"/>
                    <a:gd name="T10" fmla="*/ 7 w 49"/>
                    <a:gd name="T11" fmla="*/ 1290 h 534"/>
                    <a:gd name="T12" fmla="*/ 9 w 49"/>
                    <a:gd name="T13" fmla="*/ 1284 h 534"/>
                    <a:gd name="T14" fmla="*/ 10 w 49"/>
                    <a:gd name="T15" fmla="*/ 1277 h 534"/>
                    <a:gd name="T16" fmla="*/ 12 w 49"/>
                    <a:gd name="T17" fmla="*/ 1262 h 534"/>
                    <a:gd name="T18" fmla="*/ 13 w 49"/>
                    <a:gd name="T19" fmla="*/ 1238 h 534"/>
                    <a:gd name="T20" fmla="*/ 15 w 49"/>
                    <a:gd name="T21" fmla="*/ 1208 h 534"/>
                    <a:gd name="T22" fmla="*/ 18 w 49"/>
                    <a:gd name="T23" fmla="*/ 1159 h 534"/>
                    <a:gd name="T24" fmla="*/ 19 w 49"/>
                    <a:gd name="T25" fmla="*/ 1097 h 534"/>
                    <a:gd name="T26" fmla="*/ 21 w 49"/>
                    <a:gd name="T27" fmla="*/ 1011 h 534"/>
                    <a:gd name="T28" fmla="*/ 22 w 49"/>
                    <a:gd name="T29" fmla="*/ 909 h 534"/>
                    <a:gd name="T30" fmla="*/ 24 w 49"/>
                    <a:gd name="T31" fmla="*/ 778 h 534"/>
                    <a:gd name="T32" fmla="*/ 25 w 49"/>
                    <a:gd name="T33" fmla="*/ 633 h 534"/>
                    <a:gd name="T34" fmla="*/ 27 w 49"/>
                    <a:gd name="T35" fmla="*/ 483 h 534"/>
                    <a:gd name="T36" fmla="*/ 30 w 49"/>
                    <a:gd name="T37" fmla="*/ 335 h 534"/>
                    <a:gd name="T38" fmla="*/ 31 w 49"/>
                    <a:gd name="T39" fmla="*/ 200 h 534"/>
                    <a:gd name="T40" fmla="*/ 33 w 49"/>
                    <a:gd name="T41" fmla="*/ 93 h 534"/>
                    <a:gd name="T42" fmla="*/ 34 w 49"/>
                    <a:gd name="T43" fmla="*/ 23 h 534"/>
                    <a:gd name="T44" fmla="*/ 36 w 49"/>
                    <a:gd name="T45" fmla="*/ 0 h 534"/>
                    <a:gd name="T46" fmla="*/ 37 w 49"/>
                    <a:gd name="T47" fmla="*/ 23 h 534"/>
                    <a:gd name="T48" fmla="*/ 39 w 49"/>
                    <a:gd name="T49" fmla="*/ 93 h 534"/>
                    <a:gd name="T50" fmla="*/ 42 w 49"/>
                    <a:gd name="T51" fmla="*/ 200 h 534"/>
                    <a:gd name="T52" fmla="*/ 43 w 49"/>
                    <a:gd name="T53" fmla="*/ 335 h 534"/>
                    <a:gd name="T54" fmla="*/ 45 w 49"/>
                    <a:gd name="T55" fmla="*/ 483 h 534"/>
                    <a:gd name="T56" fmla="*/ 46 w 49"/>
                    <a:gd name="T57" fmla="*/ 633 h 534"/>
                    <a:gd name="T58" fmla="*/ 48 w 49"/>
                    <a:gd name="T59" fmla="*/ 778 h 534"/>
                    <a:gd name="T60" fmla="*/ 49 w 49"/>
                    <a:gd name="T61" fmla="*/ 909 h 534"/>
                    <a:gd name="T62" fmla="*/ 49 w 49"/>
                    <a:gd name="T63" fmla="*/ 1299 h 534"/>
                    <a:gd name="T64" fmla="*/ 0 w 49"/>
                    <a:gd name="T65" fmla="*/ 1299 h 5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534"/>
                    <a:gd name="T101" fmla="*/ 49 w 49"/>
                    <a:gd name="T102" fmla="*/ 534 h 5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534">
                      <a:moveTo>
                        <a:pt x="0" y="534"/>
                      </a:moveTo>
                      <a:lnTo>
                        <a:pt x="0" y="534"/>
                      </a:lnTo>
                      <a:lnTo>
                        <a:pt x="1" y="531"/>
                      </a:lnTo>
                      <a:lnTo>
                        <a:pt x="3" y="531"/>
                      </a:lnTo>
                      <a:lnTo>
                        <a:pt x="4" y="531"/>
                      </a:lnTo>
                      <a:lnTo>
                        <a:pt x="7" y="531"/>
                      </a:lnTo>
                      <a:lnTo>
                        <a:pt x="9" y="527"/>
                      </a:lnTo>
                      <a:lnTo>
                        <a:pt x="10" y="525"/>
                      </a:lnTo>
                      <a:lnTo>
                        <a:pt x="12" y="518"/>
                      </a:lnTo>
                      <a:lnTo>
                        <a:pt x="13" y="509"/>
                      </a:lnTo>
                      <a:lnTo>
                        <a:pt x="15" y="496"/>
                      </a:lnTo>
                      <a:lnTo>
                        <a:pt x="18" y="476"/>
                      </a:lnTo>
                      <a:lnTo>
                        <a:pt x="19" y="450"/>
                      </a:lnTo>
                      <a:lnTo>
                        <a:pt x="21" y="415"/>
                      </a:lnTo>
                      <a:lnTo>
                        <a:pt x="22" y="373"/>
                      </a:lnTo>
                      <a:lnTo>
                        <a:pt x="24" y="320"/>
                      </a:lnTo>
                      <a:lnTo>
                        <a:pt x="25" y="260"/>
                      </a:lnTo>
                      <a:lnTo>
                        <a:pt x="27" y="198"/>
                      </a:lnTo>
                      <a:lnTo>
                        <a:pt x="30" y="137"/>
                      </a:lnTo>
                      <a:lnTo>
                        <a:pt x="31" y="82"/>
                      </a:lnTo>
                      <a:lnTo>
                        <a:pt x="33" y="38"/>
                      </a:lnTo>
                      <a:lnTo>
                        <a:pt x="34" y="9"/>
                      </a:lnTo>
                      <a:lnTo>
                        <a:pt x="36" y="0"/>
                      </a:lnTo>
                      <a:lnTo>
                        <a:pt x="37" y="9"/>
                      </a:lnTo>
                      <a:lnTo>
                        <a:pt x="39" y="38"/>
                      </a:lnTo>
                      <a:lnTo>
                        <a:pt x="42" y="82"/>
                      </a:lnTo>
                      <a:lnTo>
                        <a:pt x="43" y="137"/>
                      </a:lnTo>
                      <a:lnTo>
                        <a:pt x="45" y="198"/>
                      </a:lnTo>
                      <a:lnTo>
                        <a:pt x="46" y="260"/>
                      </a:lnTo>
                      <a:lnTo>
                        <a:pt x="48" y="320"/>
                      </a:lnTo>
                      <a:lnTo>
                        <a:pt x="49" y="373"/>
                      </a:lnTo>
                      <a:lnTo>
                        <a:pt x="49" y="534"/>
                      </a:lnTo>
                      <a:lnTo>
                        <a:pt x="0" y="534"/>
                      </a:lnTo>
                      <a:close/>
                    </a:path>
                  </a:pathLst>
                </a:custGeom>
                <a:solidFill>
                  <a:srgbClr val="0000FA"/>
                </a:solidFill>
                <a:ln w="9525">
                  <a:noFill/>
                  <a:round/>
                  <a:headEnd/>
                  <a:tailEnd/>
                </a:ln>
              </p:spPr>
              <p:txBody>
                <a:bodyPr/>
                <a:lstStyle/>
                <a:p>
                  <a:endParaRPr lang="en-US"/>
                </a:p>
              </p:txBody>
            </p:sp>
            <p:sp>
              <p:nvSpPr>
                <p:cNvPr id="97600" name="Line 1750"/>
                <p:cNvSpPr>
                  <a:spLocks noChangeShapeType="1"/>
                </p:cNvSpPr>
                <p:nvPr/>
              </p:nvSpPr>
              <p:spPr bwMode="auto">
                <a:xfrm>
                  <a:off x="1383" y="2309"/>
                  <a:ext cx="1" cy="1"/>
                </a:xfrm>
                <a:prstGeom prst="line">
                  <a:avLst/>
                </a:prstGeom>
                <a:noFill/>
                <a:ln w="3175">
                  <a:solidFill>
                    <a:srgbClr val="000000"/>
                  </a:solidFill>
                  <a:round/>
                  <a:headEnd/>
                  <a:tailEnd/>
                </a:ln>
              </p:spPr>
              <p:txBody>
                <a:bodyPr/>
                <a:lstStyle/>
                <a:p>
                  <a:endParaRPr lang="en-US"/>
                </a:p>
              </p:txBody>
            </p:sp>
            <p:sp>
              <p:nvSpPr>
                <p:cNvPr id="97601" name="Line 1751"/>
                <p:cNvSpPr>
                  <a:spLocks noChangeShapeType="1"/>
                </p:cNvSpPr>
                <p:nvPr/>
              </p:nvSpPr>
              <p:spPr bwMode="auto">
                <a:xfrm flipV="1">
                  <a:off x="1383" y="2305"/>
                  <a:ext cx="1" cy="4"/>
                </a:xfrm>
                <a:prstGeom prst="line">
                  <a:avLst/>
                </a:prstGeom>
                <a:noFill/>
                <a:ln w="3175">
                  <a:solidFill>
                    <a:srgbClr val="000000"/>
                  </a:solidFill>
                  <a:round/>
                  <a:headEnd/>
                  <a:tailEnd/>
                </a:ln>
              </p:spPr>
              <p:txBody>
                <a:bodyPr/>
                <a:lstStyle/>
                <a:p>
                  <a:endParaRPr lang="en-US"/>
                </a:p>
              </p:txBody>
            </p:sp>
            <p:sp>
              <p:nvSpPr>
                <p:cNvPr id="97602" name="Line 1752"/>
                <p:cNvSpPr>
                  <a:spLocks noChangeShapeType="1"/>
                </p:cNvSpPr>
                <p:nvPr/>
              </p:nvSpPr>
              <p:spPr bwMode="auto">
                <a:xfrm>
                  <a:off x="1384" y="2305"/>
                  <a:ext cx="2" cy="1"/>
                </a:xfrm>
                <a:prstGeom prst="line">
                  <a:avLst/>
                </a:prstGeom>
                <a:noFill/>
                <a:ln w="3175">
                  <a:solidFill>
                    <a:srgbClr val="000000"/>
                  </a:solidFill>
                  <a:round/>
                  <a:headEnd/>
                  <a:tailEnd/>
                </a:ln>
              </p:spPr>
              <p:txBody>
                <a:bodyPr/>
                <a:lstStyle/>
                <a:p>
                  <a:endParaRPr lang="en-US"/>
                </a:p>
              </p:txBody>
            </p:sp>
            <p:sp>
              <p:nvSpPr>
                <p:cNvPr id="97603" name="Line 1753"/>
                <p:cNvSpPr>
                  <a:spLocks noChangeShapeType="1"/>
                </p:cNvSpPr>
                <p:nvPr/>
              </p:nvSpPr>
              <p:spPr bwMode="auto">
                <a:xfrm>
                  <a:off x="1386" y="2305"/>
                  <a:ext cx="1" cy="1"/>
                </a:xfrm>
                <a:prstGeom prst="line">
                  <a:avLst/>
                </a:prstGeom>
                <a:noFill/>
                <a:ln w="3175">
                  <a:solidFill>
                    <a:srgbClr val="000000"/>
                  </a:solidFill>
                  <a:round/>
                  <a:headEnd/>
                  <a:tailEnd/>
                </a:ln>
              </p:spPr>
              <p:txBody>
                <a:bodyPr/>
                <a:lstStyle/>
                <a:p>
                  <a:endParaRPr lang="en-US"/>
                </a:p>
              </p:txBody>
            </p:sp>
            <p:sp>
              <p:nvSpPr>
                <p:cNvPr id="97604" name="Line 1754"/>
                <p:cNvSpPr>
                  <a:spLocks noChangeShapeType="1"/>
                </p:cNvSpPr>
                <p:nvPr/>
              </p:nvSpPr>
              <p:spPr bwMode="auto">
                <a:xfrm>
                  <a:off x="1387" y="2305"/>
                  <a:ext cx="3" cy="1"/>
                </a:xfrm>
                <a:prstGeom prst="line">
                  <a:avLst/>
                </a:prstGeom>
                <a:noFill/>
                <a:ln w="3175">
                  <a:solidFill>
                    <a:srgbClr val="000000"/>
                  </a:solidFill>
                  <a:round/>
                  <a:headEnd/>
                  <a:tailEnd/>
                </a:ln>
              </p:spPr>
              <p:txBody>
                <a:bodyPr/>
                <a:lstStyle/>
                <a:p>
                  <a:endParaRPr lang="en-US"/>
                </a:p>
              </p:txBody>
            </p:sp>
            <p:sp>
              <p:nvSpPr>
                <p:cNvPr id="97605" name="Line 1755"/>
                <p:cNvSpPr>
                  <a:spLocks noChangeShapeType="1"/>
                </p:cNvSpPr>
                <p:nvPr/>
              </p:nvSpPr>
              <p:spPr bwMode="auto">
                <a:xfrm flipV="1">
                  <a:off x="1390" y="2300"/>
                  <a:ext cx="2" cy="5"/>
                </a:xfrm>
                <a:prstGeom prst="line">
                  <a:avLst/>
                </a:prstGeom>
                <a:noFill/>
                <a:ln w="3175">
                  <a:solidFill>
                    <a:srgbClr val="000000"/>
                  </a:solidFill>
                  <a:round/>
                  <a:headEnd/>
                  <a:tailEnd/>
                </a:ln>
              </p:spPr>
              <p:txBody>
                <a:bodyPr/>
                <a:lstStyle/>
                <a:p>
                  <a:endParaRPr lang="en-US"/>
                </a:p>
              </p:txBody>
            </p:sp>
            <p:sp>
              <p:nvSpPr>
                <p:cNvPr id="97606" name="Line 1756"/>
                <p:cNvSpPr>
                  <a:spLocks noChangeShapeType="1"/>
                </p:cNvSpPr>
                <p:nvPr/>
              </p:nvSpPr>
              <p:spPr bwMode="auto">
                <a:xfrm flipV="1">
                  <a:off x="1392" y="2298"/>
                  <a:ext cx="1" cy="2"/>
                </a:xfrm>
                <a:prstGeom prst="line">
                  <a:avLst/>
                </a:prstGeom>
                <a:noFill/>
                <a:ln w="3175">
                  <a:solidFill>
                    <a:srgbClr val="000000"/>
                  </a:solidFill>
                  <a:round/>
                  <a:headEnd/>
                  <a:tailEnd/>
                </a:ln>
              </p:spPr>
              <p:txBody>
                <a:bodyPr/>
                <a:lstStyle/>
                <a:p>
                  <a:endParaRPr lang="en-US"/>
                </a:p>
              </p:txBody>
            </p:sp>
            <p:sp>
              <p:nvSpPr>
                <p:cNvPr id="97607" name="Line 1757"/>
                <p:cNvSpPr>
                  <a:spLocks noChangeShapeType="1"/>
                </p:cNvSpPr>
                <p:nvPr/>
              </p:nvSpPr>
              <p:spPr bwMode="auto">
                <a:xfrm flipV="1">
                  <a:off x="1393" y="2290"/>
                  <a:ext cx="2" cy="8"/>
                </a:xfrm>
                <a:prstGeom prst="line">
                  <a:avLst/>
                </a:prstGeom>
                <a:noFill/>
                <a:ln w="3175">
                  <a:solidFill>
                    <a:srgbClr val="000000"/>
                  </a:solidFill>
                  <a:round/>
                  <a:headEnd/>
                  <a:tailEnd/>
                </a:ln>
              </p:spPr>
              <p:txBody>
                <a:bodyPr/>
                <a:lstStyle/>
                <a:p>
                  <a:endParaRPr lang="en-US"/>
                </a:p>
              </p:txBody>
            </p:sp>
            <p:sp>
              <p:nvSpPr>
                <p:cNvPr id="97608" name="Line 1758"/>
                <p:cNvSpPr>
                  <a:spLocks noChangeShapeType="1"/>
                </p:cNvSpPr>
                <p:nvPr/>
              </p:nvSpPr>
              <p:spPr bwMode="auto">
                <a:xfrm flipV="1">
                  <a:off x="1395" y="2279"/>
                  <a:ext cx="1" cy="11"/>
                </a:xfrm>
                <a:prstGeom prst="line">
                  <a:avLst/>
                </a:prstGeom>
                <a:noFill/>
                <a:ln w="3175">
                  <a:solidFill>
                    <a:srgbClr val="000000"/>
                  </a:solidFill>
                  <a:round/>
                  <a:headEnd/>
                  <a:tailEnd/>
                </a:ln>
              </p:spPr>
              <p:txBody>
                <a:bodyPr/>
                <a:lstStyle/>
                <a:p>
                  <a:endParaRPr lang="en-US"/>
                </a:p>
              </p:txBody>
            </p:sp>
            <p:sp>
              <p:nvSpPr>
                <p:cNvPr id="97609" name="Line 1759"/>
                <p:cNvSpPr>
                  <a:spLocks noChangeShapeType="1"/>
                </p:cNvSpPr>
                <p:nvPr/>
              </p:nvSpPr>
              <p:spPr bwMode="auto">
                <a:xfrm flipV="1">
                  <a:off x="1396" y="2263"/>
                  <a:ext cx="2" cy="16"/>
                </a:xfrm>
                <a:prstGeom prst="line">
                  <a:avLst/>
                </a:prstGeom>
                <a:noFill/>
                <a:ln w="3175">
                  <a:solidFill>
                    <a:srgbClr val="000000"/>
                  </a:solidFill>
                  <a:round/>
                  <a:headEnd/>
                  <a:tailEnd/>
                </a:ln>
              </p:spPr>
              <p:txBody>
                <a:bodyPr/>
                <a:lstStyle/>
                <a:p>
                  <a:endParaRPr lang="en-US"/>
                </a:p>
              </p:txBody>
            </p:sp>
            <p:sp>
              <p:nvSpPr>
                <p:cNvPr id="97610" name="Line 1760"/>
                <p:cNvSpPr>
                  <a:spLocks noChangeShapeType="1"/>
                </p:cNvSpPr>
                <p:nvPr/>
              </p:nvSpPr>
              <p:spPr bwMode="auto">
                <a:xfrm flipV="1">
                  <a:off x="1398" y="2240"/>
                  <a:ext cx="3" cy="23"/>
                </a:xfrm>
                <a:prstGeom prst="line">
                  <a:avLst/>
                </a:prstGeom>
                <a:noFill/>
                <a:ln w="3175">
                  <a:solidFill>
                    <a:srgbClr val="000000"/>
                  </a:solidFill>
                  <a:round/>
                  <a:headEnd/>
                  <a:tailEnd/>
                </a:ln>
              </p:spPr>
              <p:txBody>
                <a:bodyPr/>
                <a:lstStyle/>
                <a:p>
                  <a:endParaRPr lang="en-US"/>
                </a:p>
              </p:txBody>
            </p:sp>
            <p:sp>
              <p:nvSpPr>
                <p:cNvPr id="97611" name="Line 1761"/>
                <p:cNvSpPr>
                  <a:spLocks noChangeShapeType="1"/>
                </p:cNvSpPr>
                <p:nvPr/>
              </p:nvSpPr>
              <p:spPr bwMode="auto">
                <a:xfrm flipV="1">
                  <a:off x="1401" y="2208"/>
                  <a:ext cx="1" cy="32"/>
                </a:xfrm>
                <a:prstGeom prst="line">
                  <a:avLst/>
                </a:prstGeom>
                <a:noFill/>
                <a:ln w="3175">
                  <a:solidFill>
                    <a:srgbClr val="000000"/>
                  </a:solidFill>
                  <a:round/>
                  <a:headEnd/>
                  <a:tailEnd/>
                </a:ln>
              </p:spPr>
              <p:txBody>
                <a:bodyPr/>
                <a:lstStyle/>
                <a:p>
                  <a:endParaRPr lang="en-US"/>
                </a:p>
              </p:txBody>
            </p:sp>
            <p:sp>
              <p:nvSpPr>
                <p:cNvPr id="97612" name="Line 1762"/>
                <p:cNvSpPr>
                  <a:spLocks noChangeShapeType="1"/>
                </p:cNvSpPr>
                <p:nvPr/>
              </p:nvSpPr>
              <p:spPr bwMode="auto">
                <a:xfrm flipV="1">
                  <a:off x="1402" y="2167"/>
                  <a:ext cx="2" cy="41"/>
                </a:xfrm>
                <a:prstGeom prst="line">
                  <a:avLst/>
                </a:prstGeom>
                <a:noFill/>
                <a:ln w="3175">
                  <a:solidFill>
                    <a:srgbClr val="000000"/>
                  </a:solidFill>
                  <a:round/>
                  <a:headEnd/>
                  <a:tailEnd/>
                </a:ln>
              </p:spPr>
              <p:txBody>
                <a:bodyPr/>
                <a:lstStyle/>
                <a:p>
                  <a:endParaRPr lang="en-US"/>
                </a:p>
              </p:txBody>
            </p:sp>
            <p:sp>
              <p:nvSpPr>
                <p:cNvPr id="97613" name="Line 1763"/>
                <p:cNvSpPr>
                  <a:spLocks noChangeShapeType="1"/>
                </p:cNvSpPr>
                <p:nvPr/>
              </p:nvSpPr>
              <p:spPr bwMode="auto">
                <a:xfrm flipV="1">
                  <a:off x="1404" y="2117"/>
                  <a:ext cx="1" cy="50"/>
                </a:xfrm>
                <a:prstGeom prst="line">
                  <a:avLst/>
                </a:prstGeom>
                <a:noFill/>
                <a:ln w="3175">
                  <a:solidFill>
                    <a:srgbClr val="000000"/>
                  </a:solidFill>
                  <a:round/>
                  <a:headEnd/>
                  <a:tailEnd/>
                </a:ln>
              </p:spPr>
              <p:txBody>
                <a:bodyPr/>
                <a:lstStyle/>
                <a:p>
                  <a:endParaRPr lang="en-US"/>
                </a:p>
              </p:txBody>
            </p:sp>
            <p:sp>
              <p:nvSpPr>
                <p:cNvPr id="97614" name="Line 1764"/>
                <p:cNvSpPr>
                  <a:spLocks noChangeShapeType="1"/>
                </p:cNvSpPr>
                <p:nvPr/>
              </p:nvSpPr>
              <p:spPr bwMode="auto">
                <a:xfrm flipV="1">
                  <a:off x="1405" y="2053"/>
                  <a:ext cx="2" cy="64"/>
                </a:xfrm>
                <a:prstGeom prst="line">
                  <a:avLst/>
                </a:prstGeom>
                <a:noFill/>
                <a:ln w="3175">
                  <a:solidFill>
                    <a:srgbClr val="000000"/>
                  </a:solidFill>
                  <a:round/>
                  <a:headEnd/>
                  <a:tailEnd/>
                </a:ln>
              </p:spPr>
              <p:txBody>
                <a:bodyPr/>
                <a:lstStyle/>
                <a:p>
                  <a:endParaRPr lang="en-US"/>
                </a:p>
              </p:txBody>
            </p:sp>
            <p:sp>
              <p:nvSpPr>
                <p:cNvPr id="97615" name="Line 1765"/>
                <p:cNvSpPr>
                  <a:spLocks noChangeShapeType="1"/>
                </p:cNvSpPr>
                <p:nvPr/>
              </p:nvSpPr>
              <p:spPr bwMode="auto">
                <a:xfrm flipV="1">
                  <a:off x="1407" y="1982"/>
                  <a:ext cx="1" cy="71"/>
                </a:xfrm>
                <a:prstGeom prst="line">
                  <a:avLst/>
                </a:prstGeom>
                <a:noFill/>
                <a:ln w="3175">
                  <a:solidFill>
                    <a:srgbClr val="000000"/>
                  </a:solidFill>
                  <a:round/>
                  <a:headEnd/>
                  <a:tailEnd/>
                </a:ln>
              </p:spPr>
              <p:txBody>
                <a:bodyPr/>
                <a:lstStyle/>
                <a:p>
                  <a:endParaRPr lang="en-US"/>
                </a:p>
              </p:txBody>
            </p:sp>
            <p:sp>
              <p:nvSpPr>
                <p:cNvPr id="97616" name="Line 1766"/>
                <p:cNvSpPr>
                  <a:spLocks noChangeShapeType="1"/>
                </p:cNvSpPr>
                <p:nvPr/>
              </p:nvSpPr>
              <p:spPr bwMode="auto">
                <a:xfrm flipV="1">
                  <a:off x="1408" y="1907"/>
                  <a:ext cx="2" cy="75"/>
                </a:xfrm>
                <a:prstGeom prst="line">
                  <a:avLst/>
                </a:prstGeom>
                <a:noFill/>
                <a:ln w="3175">
                  <a:solidFill>
                    <a:srgbClr val="000000"/>
                  </a:solidFill>
                  <a:round/>
                  <a:headEnd/>
                  <a:tailEnd/>
                </a:ln>
              </p:spPr>
              <p:txBody>
                <a:bodyPr/>
                <a:lstStyle/>
                <a:p>
                  <a:endParaRPr lang="en-US"/>
                </a:p>
              </p:txBody>
            </p:sp>
            <p:sp>
              <p:nvSpPr>
                <p:cNvPr id="97617" name="Line 1767"/>
                <p:cNvSpPr>
                  <a:spLocks noChangeShapeType="1"/>
                </p:cNvSpPr>
                <p:nvPr/>
              </p:nvSpPr>
              <p:spPr bwMode="auto">
                <a:xfrm flipV="1">
                  <a:off x="1410" y="1835"/>
                  <a:ext cx="3" cy="72"/>
                </a:xfrm>
                <a:prstGeom prst="line">
                  <a:avLst/>
                </a:prstGeom>
                <a:noFill/>
                <a:ln w="3175">
                  <a:solidFill>
                    <a:srgbClr val="000000"/>
                  </a:solidFill>
                  <a:round/>
                  <a:headEnd/>
                  <a:tailEnd/>
                </a:ln>
              </p:spPr>
              <p:txBody>
                <a:bodyPr/>
                <a:lstStyle/>
                <a:p>
                  <a:endParaRPr lang="en-US"/>
                </a:p>
              </p:txBody>
            </p:sp>
            <p:sp>
              <p:nvSpPr>
                <p:cNvPr id="97618" name="Line 1768"/>
                <p:cNvSpPr>
                  <a:spLocks noChangeShapeType="1"/>
                </p:cNvSpPr>
                <p:nvPr/>
              </p:nvSpPr>
              <p:spPr bwMode="auto">
                <a:xfrm flipV="1">
                  <a:off x="1413" y="1769"/>
                  <a:ext cx="1" cy="66"/>
                </a:xfrm>
                <a:prstGeom prst="line">
                  <a:avLst/>
                </a:prstGeom>
                <a:noFill/>
                <a:ln w="3175">
                  <a:solidFill>
                    <a:srgbClr val="000000"/>
                  </a:solidFill>
                  <a:round/>
                  <a:headEnd/>
                  <a:tailEnd/>
                </a:ln>
              </p:spPr>
              <p:txBody>
                <a:bodyPr/>
                <a:lstStyle/>
                <a:p>
                  <a:endParaRPr lang="en-US"/>
                </a:p>
              </p:txBody>
            </p:sp>
            <p:sp>
              <p:nvSpPr>
                <p:cNvPr id="97619" name="Line 1769"/>
                <p:cNvSpPr>
                  <a:spLocks noChangeShapeType="1"/>
                </p:cNvSpPr>
                <p:nvPr/>
              </p:nvSpPr>
              <p:spPr bwMode="auto">
                <a:xfrm flipV="1">
                  <a:off x="1414" y="1716"/>
                  <a:ext cx="2" cy="53"/>
                </a:xfrm>
                <a:prstGeom prst="line">
                  <a:avLst/>
                </a:prstGeom>
                <a:noFill/>
                <a:ln w="3175">
                  <a:solidFill>
                    <a:srgbClr val="000000"/>
                  </a:solidFill>
                  <a:round/>
                  <a:headEnd/>
                  <a:tailEnd/>
                </a:ln>
              </p:spPr>
              <p:txBody>
                <a:bodyPr/>
                <a:lstStyle/>
                <a:p>
                  <a:endParaRPr lang="en-US"/>
                </a:p>
              </p:txBody>
            </p:sp>
            <p:sp>
              <p:nvSpPr>
                <p:cNvPr id="97620" name="Line 1770"/>
                <p:cNvSpPr>
                  <a:spLocks noChangeShapeType="1"/>
                </p:cNvSpPr>
                <p:nvPr/>
              </p:nvSpPr>
              <p:spPr bwMode="auto">
                <a:xfrm flipV="1">
                  <a:off x="1416" y="1682"/>
                  <a:ext cx="1" cy="34"/>
                </a:xfrm>
                <a:prstGeom prst="line">
                  <a:avLst/>
                </a:prstGeom>
                <a:noFill/>
                <a:ln w="3175">
                  <a:solidFill>
                    <a:srgbClr val="000000"/>
                  </a:solidFill>
                  <a:round/>
                  <a:headEnd/>
                  <a:tailEnd/>
                </a:ln>
              </p:spPr>
              <p:txBody>
                <a:bodyPr/>
                <a:lstStyle/>
                <a:p>
                  <a:endParaRPr lang="en-US"/>
                </a:p>
              </p:txBody>
            </p:sp>
            <p:sp>
              <p:nvSpPr>
                <p:cNvPr id="97621" name="Line 1771"/>
                <p:cNvSpPr>
                  <a:spLocks noChangeShapeType="1"/>
                </p:cNvSpPr>
                <p:nvPr/>
              </p:nvSpPr>
              <p:spPr bwMode="auto">
                <a:xfrm flipV="1">
                  <a:off x="1417" y="1671"/>
                  <a:ext cx="2" cy="11"/>
                </a:xfrm>
                <a:prstGeom prst="line">
                  <a:avLst/>
                </a:prstGeom>
                <a:noFill/>
                <a:ln w="3175">
                  <a:solidFill>
                    <a:srgbClr val="000000"/>
                  </a:solidFill>
                  <a:round/>
                  <a:headEnd/>
                  <a:tailEnd/>
                </a:ln>
              </p:spPr>
              <p:txBody>
                <a:bodyPr/>
                <a:lstStyle/>
                <a:p>
                  <a:endParaRPr lang="en-US"/>
                </a:p>
              </p:txBody>
            </p:sp>
            <p:sp>
              <p:nvSpPr>
                <p:cNvPr id="97622" name="Line 1772"/>
                <p:cNvSpPr>
                  <a:spLocks noChangeShapeType="1"/>
                </p:cNvSpPr>
                <p:nvPr/>
              </p:nvSpPr>
              <p:spPr bwMode="auto">
                <a:xfrm>
                  <a:off x="1419" y="1671"/>
                  <a:ext cx="1" cy="11"/>
                </a:xfrm>
                <a:prstGeom prst="line">
                  <a:avLst/>
                </a:prstGeom>
                <a:noFill/>
                <a:ln w="3175">
                  <a:solidFill>
                    <a:srgbClr val="000000"/>
                  </a:solidFill>
                  <a:round/>
                  <a:headEnd/>
                  <a:tailEnd/>
                </a:ln>
              </p:spPr>
              <p:txBody>
                <a:bodyPr/>
                <a:lstStyle/>
                <a:p>
                  <a:endParaRPr lang="en-US"/>
                </a:p>
              </p:txBody>
            </p:sp>
            <p:sp>
              <p:nvSpPr>
                <p:cNvPr id="97623" name="Line 1773"/>
                <p:cNvSpPr>
                  <a:spLocks noChangeShapeType="1"/>
                </p:cNvSpPr>
                <p:nvPr/>
              </p:nvSpPr>
              <p:spPr bwMode="auto">
                <a:xfrm>
                  <a:off x="1420" y="1682"/>
                  <a:ext cx="2" cy="34"/>
                </a:xfrm>
                <a:prstGeom prst="line">
                  <a:avLst/>
                </a:prstGeom>
                <a:noFill/>
                <a:ln w="3175">
                  <a:solidFill>
                    <a:srgbClr val="000000"/>
                  </a:solidFill>
                  <a:round/>
                  <a:headEnd/>
                  <a:tailEnd/>
                </a:ln>
              </p:spPr>
              <p:txBody>
                <a:bodyPr/>
                <a:lstStyle/>
                <a:p>
                  <a:endParaRPr lang="en-US"/>
                </a:p>
              </p:txBody>
            </p:sp>
            <p:sp>
              <p:nvSpPr>
                <p:cNvPr id="97624" name="Line 1774"/>
                <p:cNvSpPr>
                  <a:spLocks noChangeShapeType="1"/>
                </p:cNvSpPr>
                <p:nvPr/>
              </p:nvSpPr>
              <p:spPr bwMode="auto">
                <a:xfrm>
                  <a:off x="1422" y="1716"/>
                  <a:ext cx="3" cy="53"/>
                </a:xfrm>
                <a:prstGeom prst="line">
                  <a:avLst/>
                </a:prstGeom>
                <a:noFill/>
                <a:ln w="3175">
                  <a:solidFill>
                    <a:srgbClr val="000000"/>
                  </a:solidFill>
                  <a:round/>
                  <a:headEnd/>
                  <a:tailEnd/>
                </a:ln>
              </p:spPr>
              <p:txBody>
                <a:bodyPr/>
                <a:lstStyle/>
                <a:p>
                  <a:endParaRPr lang="en-US"/>
                </a:p>
              </p:txBody>
            </p:sp>
            <p:sp>
              <p:nvSpPr>
                <p:cNvPr id="97625" name="Line 1775"/>
                <p:cNvSpPr>
                  <a:spLocks noChangeShapeType="1"/>
                </p:cNvSpPr>
                <p:nvPr/>
              </p:nvSpPr>
              <p:spPr bwMode="auto">
                <a:xfrm>
                  <a:off x="1425" y="1769"/>
                  <a:ext cx="1" cy="66"/>
                </a:xfrm>
                <a:prstGeom prst="line">
                  <a:avLst/>
                </a:prstGeom>
                <a:noFill/>
                <a:ln w="3175">
                  <a:solidFill>
                    <a:srgbClr val="000000"/>
                  </a:solidFill>
                  <a:round/>
                  <a:headEnd/>
                  <a:tailEnd/>
                </a:ln>
              </p:spPr>
              <p:txBody>
                <a:bodyPr/>
                <a:lstStyle/>
                <a:p>
                  <a:endParaRPr lang="en-US"/>
                </a:p>
              </p:txBody>
            </p:sp>
          </p:grpSp>
          <p:sp>
            <p:nvSpPr>
              <p:cNvPr id="97301" name="Line 1776"/>
              <p:cNvSpPr>
                <a:spLocks noChangeShapeType="1"/>
              </p:cNvSpPr>
              <p:nvPr/>
            </p:nvSpPr>
            <p:spPr bwMode="auto">
              <a:xfrm>
                <a:off x="1426" y="1835"/>
                <a:ext cx="2" cy="73"/>
              </a:xfrm>
              <a:prstGeom prst="line">
                <a:avLst/>
              </a:prstGeom>
              <a:noFill/>
              <a:ln w="3175">
                <a:solidFill>
                  <a:srgbClr val="000000"/>
                </a:solidFill>
                <a:round/>
                <a:headEnd/>
                <a:tailEnd/>
              </a:ln>
            </p:spPr>
            <p:txBody>
              <a:bodyPr/>
              <a:lstStyle/>
              <a:p>
                <a:endParaRPr lang="en-US"/>
              </a:p>
            </p:txBody>
          </p:sp>
          <p:sp>
            <p:nvSpPr>
              <p:cNvPr id="97302" name="Line 1777"/>
              <p:cNvSpPr>
                <a:spLocks noChangeShapeType="1"/>
              </p:cNvSpPr>
              <p:nvPr/>
            </p:nvSpPr>
            <p:spPr bwMode="auto">
              <a:xfrm>
                <a:off x="1428" y="1908"/>
                <a:ext cx="1" cy="74"/>
              </a:xfrm>
              <a:prstGeom prst="line">
                <a:avLst/>
              </a:prstGeom>
              <a:noFill/>
              <a:ln w="3175">
                <a:solidFill>
                  <a:srgbClr val="000000"/>
                </a:solidFill>
                <a:round/>
                <a:headEnd/>
                <a:tailEnd/>
              </a:ln>
            </p:spPr>
            <p:txBody>
              <a:bodyPr/>
              <a:lstStyle/>
              <a:p>
                <a:endParaRPr lang="en-US"/>
              </a:p>
            </p:txBody>
          </p:sp>
          <p:sp>
            <p:nvSpPr>
              <p:cNvPr id="97303" name="Line 1778"/>
              <p:cNvSpPr>
                <a:spLocks noChangeShapeType="1"/>
              </p:cNvSpPr>
              <p:nvPr/>
            </p:nvSpPr>
            <p:spPr bwMode="auto">
              <a:xfrm>
                <a:off x="1429" y="1982"/>
                <a:ext cx="2" cy="71"/>
              </a:xfrm>
              <a:prstGeom prst="line">
                <a:avLst/>
              </a:prstGeom>
              <a:noFill/>
              <a:ln w="3175">
                <a:solidFill>
                  <a:srgbClr val="000000"/>
                </a:solidFill>
                <a:round/>
                <a:headEnd/>
                <a:tailEnd/>
              </a:ln>
            </p:spPr>
            <p:txBody>
              <a:bodyPr/>
              <a:lstStyle/>
              <a:p>
                <a:endParaRPr lang="en-US"/>
              </a:p>
            </p:txBody>
          </p:sp>
          <p:sp>
            <p:nvSpPr>
              <p:cNvPr id="97304" name="Line 1779"/>
              <p:cNvSpPr>
                <a:spLocks noChangeShapeType="1"/>
              </p:cNvSpPr>
              <p:nvPr/>
            </p:nvSpPr>
            <p:spPr bwMode="auto">
              <a:xfrm>
                <a:off x="1431" y="2053"/>
                <a:ext cx="1" cy="64"/>
              </a:xfrm>
              <a:prstGeom prst="line">
                <a:avLst/>
              </a:prstGeom>
              <a:noFill/>
              <a:ln w="3175">
                <a:solidFill>
                  <a:srgbClr val="000000"/>
                </a:solidFill>
                <a:round/>
                <a:headEnd/>
                <a:tailEnd/>
              </a:ln>
            </p:spPr>
            <p:txBody>
              <a:bodyPr/>
              <a:lstStyle/>
              <a:p>
                <a:endParaRPr lang="en-US"/>
              </a:p>
            </p:txBody>
          </p:sp>
          <p:sp>
            <p:nvSpPr>
              <p:cNvPr id="97305" name="Line 1780"/>
              <p:cNvSpPr>
                <a:spLocks noChangeShapeType="1"/>
              </p:cNvSpPr>
              <p:nvPr/>
            </p:nvSpPr>
            <p:spPr bwMode="auto">
              <a:xfrm>
                <a:off x="1432" y="2117"/>
                <a:ext cx="1" cy="192"/>
              </a:xfrm>
              <a:prstGeom prst="line">
                <a:avLst/>
              </a:prstGeom>
              <a:noFill/>
              <a:ln w="3175">
                <a:solidFill>
                  <a:srgbClr val="000000"/>
                </a:solidFill>
                <a:round/>
                <a:headEnd/>
                <a:tailEnd/>
              </a:ln>
            </p:spPr>
            <p:txBody>
              <a:bodyPr/>
              <a:lstStyle/>
              <a:p>
                <a:endParaRPr lang="en-US"/>
              </a:p>
            </p:txBody>
          </p:sp>
          <p:sp>
            <p:nvSpPr>
              <p:cNvPr id="97306" name="Line 1781"/>
              <p:cNvSpPr>
                <a:spLocks noChangeShapeType="1"/>
              </p:cNvSpPr>
              <p:nvPr/>
            </p:nvSpPr>
            <p:spPr bwMode="auto">
              <a:xfrm flipH="1">
                <a:off x="1383" y="2309"/>
                <a:ext cx="49" cy="1"/>
              </a:xfrm>
              <a:prstGeom prst="line">
                <a:avLst/>
              </a:prstGeom>
              <a:noFill/>
              <a:ln w="3175">
                <a:solidFill>
                  <a:srgbClr val="000000"/>
                </a:solidFill>
                <a:round/>
                <a:headEnd/>
                <a:tailEnd/>
              </a:ln>
            </p:spPr>
            <p:txBody>
              <a:bodyPr/>
              <a:lstStyle/>
              <a:p>
                <a:endParaRPr lang="en-US"/>
              </a:p>
            </p:txBody>
          </p:sp>
          <p:sp>
            <p:nvSpPr>
              <p:cNvPr id="97307" name="Freeform 1782"/>
              <p:cNvSpPr>
                <a:spLocks/>
              </p:cNvSpPr>
              <p:nvPr/>
            </p:nvSpPr>
            <p:spPr bwMode="auto">
              <a:xfrm>
                <a:off x="1349" y="1879"/>
                <a:ext cx="71" cy="430"/>
              </a:xfrm>
              <a:custGeom>
                <a:avLst/>
                <a:gdLst>
                  <a:gd name="T0" fmla="*/ 0 w 71"/>
                  <a:gd name="T1" fmla="*/ 876 h 360"/>
                  <a:gd name="T2" fmla="*/ 0 w 71"/>
                  <a:gd name="T3" fmla="*/ 876 h 360"/>
                  <a:gd name="T4" fmla="*/ 2 w 71"/>
                  <a:gd name="T5" fmla="*/ 867 h 360"/>
                  <a:gd name="T6" fmla="*/ 3 w 71"/>
                  <a:gd name="T7" fmla="*/ 867 h 360"/>
                  <a:gd name="T8" fmla="*/ 6 w 71"/>
                  <a:gd name="T9" fmla="*/ 867 h 360"/>
                  <a:gd name="T10" fmla="*/ 8 w 71"/>
                  <a:gd name="T11" fmla="*/ 867 h 360"/>
                  <a:gd name="T12" fmla="*/ 9 w 71"/>
                  <a:gd name="T13" fmla="*/ 861 h 360"/>
                  <a:gd name="T14" fmla="*/ 11 w 71"/>
                  <a:gd name="T15" fmla="*/ 859 h 360"/>
                  <a:gd name="T16" fmla="*/ 12 w 71"/>
                  <a:gd name="T17" fmla="*/ 849 h 360"/>
                  <a:gd name="T18" fmla="*/ 14 w 71"/>
                  <a:gd name="T19" fmla="*/ 834 h 360"/>
                  <a:gd name="T20" fmla="*/ 16 w 71"/>
                  <a:gd name="T21" fmla="*/ 809 h 360"/>
                  <a:gd name="T22" fmla="*/ 19 w 71"/>
                  <a:gd name="T23" fmla="*/ 773 h 360"/>
                  <a:gd name="T24" fmla="*/ 20 w 71"/>
                  <a:gd name="T25" fmla="*/ 729 h 360"/>
                  <a:gd name="T26" fmla="*/ 22 w 71"/>
                  <a:gd name="T27" fmla="*/ 672 h 360"/>
                  <a:gd name="T28" fmla="*/ 23 w 71"/>
                  <a:gd name="T29" fmla="*/ 596 h 360"/>
                  <a:gd name="T30" fmla="*/ 25 w 71"/>
                  <a:gd name="T31" fmla="*/ 502 h 360"/>
                  <a:gd name="T32" fmla="*/ 26 w 71"/>
                  <a:gd name="T33" fmla="*/ 410 h 360"/>
                  <a:gd name="T34" fmla="*/ 29 w 71"/>
                  <a:gd name="T35" fmla="*/ 306 h 360"/>
                  <a:gd name="T36" fmla="*/ 31 w 71"/>
                  <a:gd name="T37" fmla="*/ 210 h 360"/>
                  <a:gd name="T38" fmla="*/ 32 w 71"/>
                  <a:gd name="T39" fmla="*/ 119 h 360"/>
                  <a:gd name="T40" fmla="*/ 34 w 71"/>
                  <a:gd name="T41" fmla="*/ 53 h 360"/>
                  <a:gd name="T42" fmla="*/ 35 w 71"/>
                  <a:gd name="T43" fmla="*/ 12 h 360"/>
                  <a:gd name="T44" fmla="*/ 37 w 71"/>
                  <a:gd name="T45" fmla="*/ 0 h 360"/>
                  <a:gd name="T46" fmla="*/ 38 w 71"/>
                  <a:gd name="T47" fmla="*/ 23 h 360"/>
                  <a:gd name="T48" fmla="*/ 41 w 71"/>
                  <a:gd name="T49" fmla="*/ 75 h 360"/>
                  <a:gd name="T50" fmla="*/ 43 w 71"/>
                  <a:gd name="T51" fmla="*/ 149 h 360"/>
                  <a:gd name="T52" fmla="*/ 44 w 71"/>
                  <a:gd name="T53" fmla="*/ 240 h 360"/>
                  <a:gd name="T54" fmla="*/ 46 w 71"/>
                  <a:gd name="T55" fmla="*/ 343 h 360"/>
                  <a:gd name="T56" fmla="*/ 47 w 71"/>
                  <a:gd name="T57" fmla="*/ 447 h 360"/>
                  <a:gd name="T58" fmla="*/ 49 w 71"/>
                  <a:gd name="T59" fmla="*/ 542 h 360"/>
                  <a:gd name="T60" fmla="*/ 52 w 71"/>
                  <a:gd name="T61" fmla="*/ 624 h 360"/>
                  <a:gd name="T62" fmla="*/ 53 w 71"/>
                  <a:gd name="T63" fmla="*/ 692 h 360"/>
                  <a:gd name="T64" fmla="*/ 55 w 71"/>
                  <a:gd name="T65" fmla="*/ 747 h 360"/>
                  <a:gd name="T66" fmla="*/ 56 w 71"/>
                  <a:gd name="T67" fmla="*/ 787 h 360"/>
                  <a:gd name="T68" fmla="*/ 58 w 71"/>
                  <a:gd name="T69" fmla="*/ 815 h 360"/>
                  <a:gd name="T70" fmla="*/ 59 w 71"/>
                  <a:gd name="T71" fmla="*/ 836 h 360"/>
                  <a:gd name="T72" fmla="*/ 61 w 71"/>
                  <a:gd name="T73" fmla="*/ 852 h 360"/>
                  <a:gd name="T74" fmla="*/ 64 w 71"/>
                  <a:gd name="T75" fmla="*/ 859 h 360"/>
                  <a:gd name="T76" fmla="*/ 65 w 71"/>
                  <a:gd name="T77" fmla="*/ 861 h 360"/>
                  <a:gd name="T78" fmla="*/ 67 w 71"/>
                  <a:gd name="T79" fmla="*/ 867 h 360"/>
                  <a:gd name="T80" fmla="*/ 68 w 71"/>
                  <a:gd name="T81" fmla="*/ 867 h 360"/>
                  <a:gd name="T82" fmla="*/ 70 w 71"/>
                  <a:gd name="T83" fmla="*/ 867 h 360"/>
                  <a:gd name="T84" fmla="*/ 71 w 71"/>
                  <a:gd name="T85" fmla="*/ 876 h 360"/>
                  <a:gd name="T86" fmla="*/ 71 w 71"/>
                  <a:gd name="T87" fmla="*/ 876 h 360"/>
                  <a:gd name="T88" fmla="*/ 0 w 71"/>
                  <a:gd name="T89" fmla="*/ 876 h 3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1"/>
                  <a:gd name="T136" fmla="*/ 0 h 360"/>
                  <a:gd name="T137" fmla="*/ 71 w 71"/>
                  <a:gd name="T138" fmla="*/ 360 h 3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1" h="360">
                    <a:moveTo>
                      <a:pt x="0" y="360"/>
                    </a:moveTo>
                    <a:lnTo>
                      <a:pt x="0" y="360"/>
                    </a:lnTo>
                    <a:lnTo>
                      <a:pt x="2" y="357"/>
                    </a:lnTo>
                    <a:lnTo>
                      <a:pt x="3" y="357"/>
                    </a:lnTo>
                    <a:lnTo>
                      <a:pt x="6" y="357"/>
                    </a:lnTo>
                    <a:lnTo>
                      <a:pt x="8" y="357"/>
                    </a:lnTo>
                    <a:lnTo>
                      <a:pt x="9" y="355"/>
                    </a:lnTo>
                    <a:lnTo>
                      <a:pt x="11" y="353"/>
                    </a:lnTo>
                    <a:lnTo>
                      <a:pt x="12" y="349"/>
                    </a:lnTo>
                    <a:lnTo>
                      <a:pt x="14" y="342"/>
                    </a:lnTo>
                    <a:lnTo>
                      <a:pt x="16" y="333"/>
                    </a:lnTo>
                    <a:lnTo>
                      <a:pt x="19" y="318"/>
                    </a:lnTo>
                    <a:lnTo>
                      <a:pt x="20" y="300"/>
                    </a:lnTo>
                    <a:lnTo>
                      <a:pt x="22" y="276"/>
                    </a:lnTo>
                    <a:lnTo>
                      <a:pt x="23" y="245"/>
                    </a:lnTo>
                    <a:lnTo>
                      <a:pt x="25" y="207"/>
                    </a:lnTo>
                    <a:lnTo>
                      <a:pt x="26" y="168"/>
                    </a:lnTo>
                    <a:lnTo>
                      <a:pt x="29" y="126"/>
                    </a:lnTo>
                    <a:lnTo>
                      <a:pt x="31" y="86"/>
                    </a:lnTo>
                    <a:lnTo>
                      <a:pt x="32" y="49"/>
                    </a:lnTo>
                    <a:lnTo>
                      <a:pt x="34" y="22"/>
                    </a:lnTo>
                    <a:lnTo>
                      <a:pt x="35" y="5"/>
                    </a:lnTo>
                    <a:lnTo>
                      <a:pt x="37" y="0"/>
                    </a:lnTo>
                    <a:lnTo>
                      <a:pt x="38" y="9"/>
                    </a:lnTo>
                    <a:lnTo>
                      <a:pt x="41" y="31"/>
                    </a:lnTo>
                    <a:lnTo>
                      <a:pt x="43" y="62"/>
                    </a:lnTo>
                    <a:lnTo>
                      <a:pt x="44" y="99"/>
                    </a:lnTo>
                    <a:lnTo>
                      <a:pt x="46" y="141"/>
                    </a:lnTo>
                    <a:lnTo>
                      <a:pt x="47" y="183"/>
                    </a:lnTo>
                    <a:lnTo>
                      <a:pt x="49" y="223"/>
                    </a:lnTo>
                    <a:lnTo>
                      <a:pt x="52" y="256"/>
                    </a:lnTo>
                    <a:lnTo>
                      <a:pt x="53" y="285"/>
                    </a:lnTo>
                    <a:lnTo>
                      <a:pt x="55" y="307"/>
                    </a:lnTo>
                    <a:lnTo>
                      <a:pt x="56" y="324"/>
                    </a:lnTo>
                    <a:lnTo>
                      <a:pt x="58" y="335"/>
                    </a:lnTo>
                    <a:lnTo>
                      <a:pt x="59" y="344"/>
                    </a:lnTo>
                    <a:lnTo>
                      <a:pt x="61" y="351"/>
                    </a:lnTo>
                    <a:lnTo>
                      <a:pt x="64" y="353"/>
                    </a:lnTo>
                    <a:lnTo>
                      <a:pt x="65" y="355"/>
                    </a:lnTo>
                    <a:lnTo>
                      <a:pt x="67" y="357"/>
                    </a:lnTo>
                    <a:lnTo>
                      <a:pt x="68" y="357"/>
                    </a:lnTo>
                    <a:lnTo>
                      <a:pt x="70" y="357"/>
                    </a:lnTo>
                    <a:lnTo>
                      <a:pt x="71" y="360"/>
                    </a:lnTo>
                    <a:lnTo>
                      <a:pt x="0" y="360"/>
                    </a:lnTo>
                    <a:close/>
                  </a:path>
                </a:pathLst>
              </a:custGeom>
              <a:solidFill>
                <a:srgbClr val="FA8000"/>
              </a:solidFill>
              <a:ln w="9525">
                <a:noFill/>
                <a:round/>
                <a:headEnd/>
                <a:tailEnd/>
              </a:ln>
            </p:spPr>
            <p:txBody>
              <a:bodyPr/>
              <a:lstStyle/>
              <a:p>
                <a:endParaRPr lang="en-US"/>
              </a:p>
            </p:txBody>
          </p:sp>
          <p:sp>
            <p:nvSpPr>
              <p:cNvPr id="97308" name="Line 1783"/>
              <p:cNvSpPr>
                <a:spLocks noChangeShapeType="1"/>
              </p:cNvSpPr>
              <p:nvPr/>
            </p:nvSpPr>
            <p:spPr bwMode="auto">
              <a:xfrm>
                <a:off x="1349" y="2309"/>
                <a:ext cx="1" cy="1"/>
              </a:xfrm>
              <a:prstGeom prst="line">
                <a:avLst/>
              </a:prstGeom>
              <a:noFill/>
              <a:ln w="3175">
                <a:solidFill>
                  <a:srgbClr val="000000"/>
                </a:solidFill>
                <a:round/>
                <a:headEnd/>
                <a:tailEnd/>
              </a:ln>
            </p:spPr>
            <p:txBody>
              <a:bodyPr/>
              <a:lstStyle/>
              <a:p>
                <a:endParaRPr lang="en-US"/>
              </a:p>
            </p:txBody>
          </p:sp>
          <p:sp>
            <p:nvSpPr>
              <p:cNvPr id="97309" name="Line 1784"/>
              <p:cNvSpPr>
                <a:spLocks noChangeShapeType="1"/>
              </p:cNvSpPr>
              <p:nvPr/>
            </p:nvSpPr>
            <p:spPr bwMode="auto">
              <a:xfrm flipV="1">
                <a:off x="1349" y="2305"/>
                <a:ext cx="2" cy="4"/>
              </a:xfrm>
              <a:prstGeom prst="line">
                <a:avLst/>
              </a:prstGeom>
              <a:noFill/>
              <a:ln w="3175">
                <a:solidFill>
                  <a:srgbClr val="000000"/>
                </a:solidFill>
                <a:round/>
                <a:headEnd/>
                <a:tailEnd/>
              </a:ln>
            </p:spPr>
            <p:txBody>
              <a:bodyPr/>
              <a:lstStyle/>
              <a:p>
                <a:endParaRPr lang="en-US"/>
              </a:p>
            </p:txBody>
          </p:sp>
          <p:sp>
            <p:nvSpPr>
              <p:cNvPr id="97310" name="Line 1785"/>
              <p:cNvSpPr>
                <a:spLocks noChangeShapeType="1"/>
              </p:cNvSpPr>
              <p:nvPr/>
            </p:nvSpPr>
            <p:spPr bwMode="auto">
              <a:xfrm>
                <a:off x="1351" y="2305"/>
                <a:ext cx="1" cy="1"/>
              </a:xfrm>
              <a:prstGeom prst="line">
                <a:avLst/>
              </a:prstGeom>
              <a:noFill/>
              <a:ln w="3175">
                <a:solidFill>
                  <a:srgbClr val="000000"/>
                </a:solidFill>
                <a:round/>
                <a:headEnd/>
                <a:tailEnd/>
              </a:ln>
            </p:spPr>
            <p:txBody>
              <a:bodyPr/>
              <a:lstStyle/>
              <a:p>
                <a:endParaRPr lang="en-US"/>
              </a:p>
            </p:txBody>
          </p:sp>
          <p:sp>
            <p:nvSpPr>
              <p:cNvPr id="97311" name="Line 1786"/>
              <p:cNvSpPr>
                <a:spLocks noChangeShapeType="1"/>
              </p:cNvSpPr>
              <p:nvPr/>
            </p:nvSpPr>
            <p:spPr bwMode="auto">
              <a:xfrm>
                <a:off x="1352" y="2305"/>
                <a:ext cx="3" cy="1"/>
              </a:xfrm>
              <a:prstGeom prst="line">
                <a:avLst/>
              </a:prstGeom>
              <a:noFill/>
              <a:ln w="3175">
                <a:solidFill>
                  <a:srgbClr val="000000"/>
                </a:solidFill>
                <a:round/>
                <a:headEnd/>
                <a:tailEnd/>
              </a:ln>
            </p:spPr>
            <p:txBody>
              <a:bodyPr/>
              <a:lstStyle/>
              <a:p>
                <a:endParaRPr lang="en-US"/>
              </a:p>
            </p:txBody>
          </p:sp>
          <p:sp>
            <p:nvSpPr>
              <p:cNvPr id="97312" name="Line 1787"/>
              <p:cNvSpPr>
                <a:spLocks noChangeShapeType="1"/>
              </p:cNvSpPr>
              <p:nvPr/>
            </p:nvSpPr>
            <p:spPr bwMode="auto">
              <a:xfrm>
                <a:off x="1355" y="2305"/>
                <a:ext cx="2" cy="1"/>
              </a:xfrm>
              <a:prstGeom prst="line">
                <a:avLst/>
              </a:prstGeom>
              <a:noFill/>
              <a:ln w="3175">
                <a:solidFill>
                  <a:srgbClr val="000000"/>
                </a:solidFill>
                <a:round/>
                <a:headEnd/>
                <a:tailEnd/>
              </a:ln>
            </p:spPr>
            <p:txBody>
              <a:bodyPr/>
              <a:lstStyle/>
              <a:p>
                <a:endParaRPr lang="en-US"/>
              </a:p>
            </p:txBody>
          </p:sp>
          <p:sp>
            <p:nvSpPr>
              <p:cNvPr id="97313" name="Line 1788"/>
              <p:cNvSpPr>
                <a:spLocks noChangeShapeType="1"/>
              </p:cNvSpPr>
              <p:nvPr/>
            </p:nvSpPr>
            <p:spPr bwMode="auto">
              <a:xfrm flipV="1">
                <a:off x="1357" y="2303"/>
                <a:ext cx="1" cy="2"/>
              </a:xfrm>
              <a:prstGeom prst="line">
                <a:avLst/>
              </a:prstGeom>
              <a:noFill/>
              <a:ln w="3175">
                <a:solidFill>
                  <a:srgbClr val="000000"/>
                </a:solidFill>
                <a:round/>
                <a:headEnd/>
                <a:tailEnd/>
              </a:ln>
            </p:spPr>
            <p:txBody>
              <a:bodyPr/>
              <a:lstStyle/>
              <a:p>
                <a:endParaRPr lang="en-US"/>
              </a:p>
            </p:txBody>
          </p:sp>
          <p:sp>
            <p:nvSpPr>
              <p:cNvPr id="97314" name="Line 1789"/>
              <p:cNvSpPr>
                <a:spLocks noChangeShapeType="1"/>
              </p:cNvSpPr>
              <p:nvPr/>
            </p:nvSpPr>
            <p:spPr bwMode="auto">
              <a:xfrm flipV="1">
                <a:off x="1358" y="2300"/>
                <a:ext cx="2" cy="3"/>
              </a:xfrm>
              <a:prstGeom prst="line">
                <a:avLst/>
              </a:prstGeom>
              <a:noFill/>
              <a:ln w="3175">
                <a:solidFill>
                  <a:srgbClr val="000000"/>
                </a:solidFill>
                <a:round/>
                <a:headEnd/>
                <a:tailEnd/>
              </a:ln>
            </p:spPr>
            <p:txBody>
              <a:bodyPr/>
              <a:lstStyle/>
              <a:p>
                <a:endParaRPr lang="en-US"/>
              </a:p>
            </p:txBody>
          </p:sp>
          <p:sp>
            <p:nvSpPr>
              <p:cNvPr id="97315" name="Line 1790"/>
              <p:cNvSpPr>
                <a:spLocks noChangeShapeType="1"/>
              </p:cNvSpPr>
              <p:nvPr/>
            </p:nvSpPr>
            <p:spPr bwMode="auto">
              <a:xfrm flipV="1">
                <a:off x="1360" y="2296"/>
                <a:ext cx="1" cy="4"/>
              </a:xfrm>
              <a:prstGeom prst="line">
                <a:avLst/>
              </a:prstGeom>
              <a:noFill/>
              <a:ln w="3175">
                <a:solidFill>
                  <a:srgbClr val="000000"/>
                </a:solidFill>
                <a:round/>
                <a:headEnd/>
                <a:tailEnd/>
              </a:ln>
            </p:spPr>
            <p:txBody>
              <a:bodyPr/>
              <a:lstStyle/>
              <a:p>
                <a:endParaRPr lang="en-US"/>
              </a:p>
            </p:txBody>
          </p:sp>
          <p:sp>
            <p:nvSpPr>
              <p:cNvPr id="97316" name="Line 1791"/>
              <p:cNvSpPr>
                <a:spLocks noChangeShapeType="1"/>
              </p:cNvSpPr>
              <p:nvPr/>
            </p:nvSpPr>
            <p:spPr bwMode="auto">
              <a:xfrm flipV="1">
                <a:off x="1361" y="2287"/>
                <a:ext cx="2" cy="9"/>
              </a:xfrm>
              <a:prstGeom prst="line">
                <a:avLst/>
              </a:prstGeom>
              <a:noFill/>
              <a:ln w="3175">
                <a:solidFill>
                  <a:srgbClr val="000000"/>
                </a:solidFill>
                <a:round/>
                <a:headEnd/>
                <a:tailEnd/>
              </a:ln>
            </p:spPr>
            <p:txBody>
              <a:bodyPr/>
              <a:lstStyle/>
              <a:p>
                <a:endParaRPr lang="en-US"/>
              </a:p>
            </p:txBody>
          </p:sp>
          <p:sp>
            <p:nvSpPr>
              <p:cNvPr id="97317" name="Line 1792"/>
              <p:cNvSpPr>
                <a:spLocks noChangeShapeType="1"/>
              </p:cNvSpPr>
              <p:nvPr/>
            </p:nvSpPr>
            <p:spPr bwMode="auto">
              <a:xfrm flipV="1">
                <a:off x="1363" y="2276"/>
                <a:ext cx="2" cy="11"/>
              </a:xfrm>
              <a:prstGeom prst="line">
                <a:avLst/>
              </a:prstGeom>
              <a:noFill/>
              <a:ln w="3175">
                <a:solidFill>
                  <a:srgbClr val="000000"/>
                </a:solidFill>
                <a:round/>
                <a:headEnd/>
                <a:tailEnd/>
              </a:ln>
            </p:spPr>
            <p:txBody>
              <a:bodyPr/>
              <a:lstStyle/>
              <a:p>
                <a:endParaRPr lang="en-US"/>
              </a:p>
            </p:txBody>
          </p:sp>
          <p:sp>
            <p:nvSpPr>
              <p:cNvPr id="97318" name="Line 1793"/>
              <p:cNvSpPr>
                <a:spLocks noChangeShapeType="1"/>
              </p:cNvSpPr>
              <p:nvPr/>
            </p:nvSpPr>
            <p:spPr bwMode="auto">
              <a:xfrm flipV="1">
                <a:off x="1365" y="2259"/>
                <a:ext cx="3" cy="17"/>
              </a:xfrm>
              <a:prstGeom prst="line">
                <a:avLst/>
              </a:prstGeom>
              <a:noFill/>
              <a:ln w="3175">
                <a:solidFill>
                  <a:srgbClr val="000000"/>
                </a:solidFill>
                <a:round/>
                <a:headEnd/>
                <a:tailEnd/>
              </a:ln>
            </p:spPr>
            <p:txBody>
              <a:bodyPr/>
              <a:lstStyle/>
              <a:p>
                <a:endParaRPr lang="en-US"/>
              </a:p>
            </p:txBody>
          </p:sp>
          <p:sp>
            <p:nvSpPr>
              <p:cNvPr id="97319" name="Line 1794"/>
              <p:cNvSpPr>
                <a:spLocks noChangeShapeType="1"/>
              </p:cNvSpPr>
              <p:nvPr/>
            </p:nvSpPr>
            <p:spPr bwMode="auto">
              <a:xfrm flipV="1">
                <a:off x="1368" y="2237"/>
                <a:ext cx="1" cy="22"/>
              </a:xfrm>
              <a:prstGeom prst="line">
                <a:avLst/>
              </a:prstGeom>
              <a:noFill/>
              <a:ln w="3175">
                <a:solidFill>
                  <a:srgbClr val="000000"/>
                </a:solidFill>
                <a:round/>
                <a:headEnd/>
                <a:tailEnd/>
              </a:ln>
            </p:spPr>
            <p:txBody>
              <a:bodyPr/>
              <a:lstStyle/>
              <a:p>
                <a:endParaRPr lang="en-US"/>
              </a:p>
            </p:txBody>
          </p:sp>
          <p:sp>
            <p:nvSpPr>
              <p:cNvPr id="97320" name="Line 1795"/>
              <p:cNvSpPr>
                <a:spLocks noChangeShapeType="1"/>
              </p:cNvSpPr>
              <p:nvPr/>
            </p:nvSpPr>
            <p:spPr bwMode="auto">
              <a:xfrm flipV="1">
                <a:off x="1369" y="2208"/>
                <a:ext cx="2" cy="29"/>
              </a:xfrm>
              <a:prstGeom prst="line">
                <a:avLst/>
              </a:prstGeom>
              <a:noFill/>
              <a:ln w="3175">
                <a:solidFill>
                  <a:srgbClr val="000000"/>
                </a:solidFill>
                <a:round/>
                <a:headEnd/>
                <a:tailEnd/>
              </a:ln>
            </p:spPr>
            <p:txBody>
              <a:bodyPr/>
              <a:lstStyle/>
              <a:p>
                <a:endParaRPr lang="en-US"/>
              </a:p>
            </p:txBody>
          </p:sp>
          <p:sp>
            <p:nvSpPr>
              <p:cNvPr id="97321" name="Line 1796"/>
              <p:cNvSpPr>
                <a:spLocks noChangeShapeType="1"/>
              </p:cNvSpPr>
              <p:nvPr/>
            </p:nvSpPr>
            <p:spPr bwMode="auto">
              <a:xfrm flipV="1">
                <a:off x="1371" y="2171"/>
                <a:ext cx="1" cy="37"/>
              </a:xfrm>
              <a:prstGeom prst="line">
                <a:avLst/>
              </a:prstGeom>
              <a:noFill/>
              <a:ln w="3175">
                <a:solidFill>
                  <a:srgbClr val="000000"/>
                </a:solidFill>
                <a:round/>
                <a:headEnd/>
                <a:tailEnd/>
              </a:ln>
            </p:spPr>
            <p:txBody>
              <a:bodyPr/>
              <a:lstStyle/>
              <a:p>
                <a:endParaRPr lang="en-US"/>
              </a:p>
            </p:txBody>
          </p:sp>
          <p:sp>
            <p:nvSpPr>
              <p:cNvPr id="97322" name="Line 1797"/>
              <p:cNvSpPr>
                <a:spLocks noChangeShapeType="1"/>
              </p:cNvSpPr>
              <p:nvPr/>
            </p:nvSpPr>
            <p:spPr bwMode="auto">
              <a:xfrm flipV="1">
                <a:off x="1372" y="2126"/>
                <a:ext cx="2" cy="45"/>
              </a:xfrm>
              <a:prstGeom prst="line">
                <a:avLst/>
              </a:prstGeom>
              <a:noFill/>
              <a:ln w="3175">
                <a:solidFill>
                  <a:srgbClr val="000000"/>
                </a:solidFill>
                <a:round/>
                <a:headEnd/>
                <a:tailEnd/>
              </a:ln>
            </p:spPr>
            <p:txBody>
              <a:bodyPr/>
              <a:lstStyle/>
              <a:p>
                <a:endParaRPr lang="en-US"/>
              </a:p>
            </p:txBody>
          </p:sp>
          <p:sp>
            <p:nvSpPr>
              <p:cNvPr id="97323" name="Line 1798"/>
              <p:cNvSpPr>
                <a:spLocks noChangeShapeType="1"/>
              </p:cNvSpPr>
              <p:nvPr/>
            </p:nvSpPr>
            <p:spPr bwMode="auto">
              <a:xfrm flipV="1">
                <a:off x="1374" y="2080"/>
                <a:ext cx="1" cy="46"/>
              </a:xfrm>
              <a:prstGeom prst="line">
                <a:avLst/>
              </a:prstGeom>
              <a:noFill/>
              <a:ln w="3175">
                <a:solidFill>
                  <a:srgbClr val="000000"/>
                </a:solidFill>
                <a:round/>
                <a:headEnd/>
                <a:tailEnd/>
              </a:ln>
            </p:spPr>
            <p:txBody>
              <a:bodyPr/>
              <a:lstStyle/>
              <a:p>
                <a:endParaRPr lang="en-US"/>
              </a:p>
            </p:txBody>
          </p:sp>
          <p:sp>
            <p:nvSpPr>
              <p:cNvPr id="97324" name="Line 1799"/>
              <p:cNvSpPr>
                <a:spLocks noChangeShapeType="1"/>
              </p:cNvSpPr>
              <p:nvPr/>
            </p:nvSpPr>
            <p:spPr bwMode="auto">
              <a:xfrm flipV="1">
                <a:off x="1375" y="2029"/>
                <a:ext cx="3" cy="51"/>
              </a:xfrm>
              <a:prstGeom prst="line">
                <a:avLst/>
              </a:prstGeom>
              <a:noFill/>
              <a:ln w="3175">
                <a:solidFill>
                  <a:srgbClr val="000000"/>
                </a:solidFill>
                <a:round/>
                <a:headEnd/>
                <a:tailEnd/>
              </a:ln>
            </p:spPr>
            <p:txBody>
              <a:bodyPr/>
              <a:lstStyle/>
              <a:p>
                <a:endParaRPr lang="en-US"/>
              </a:p>
            </p:txBody>
          </p:sp>
          <p:sp>
            <p:nvSpPr>
              <p:cNvPr id="97325" name="Line 1800"/>
              <p:cNvSpPr>
                <a:spLocks noChangeShapeType="1"/>
              </p:cNvSpPr>
              <p:nvPr/>
            </p:nvSpPr>
            <p:spPr bwMode="auto">
              <a:xfrm flipV="1">
                <a:off x="1378" y="1982"/>
                <a:ext cx="2" cy="47"/>
              </a:xfrm>
              <a:prstGeom prst="line">
                <a:avLst/>
              </a:prstGeom>
              <a:noFill/>
              <a:ln w="3175">
                <a:solidFill>
                  <a:srgbClr val="000000"/>
                </a:solidFill>
                <a:round/>
                <a:headEnd/>
                <a:tailEnd/>
              </a:ln>
            </p:spPr>
            <p:txBody>
              <a:bodyPr/>
              <a:lstStyle/>
              <a:p>
                <a:endParaRPr lang="en-US"/>
              </a:p>
            </p:txBody>
          </p:sp>
          <p:sp>
            <p:nvSpPr>
              <p:cNvPr id="97326" name="Line 1801"/>
              <p:cNvSpPr>
                <a:spLocks noChangeShapeType="1"/>
              </p:cNvSpPr>
              <p:nvPr/>
            </p:nvSpPr>
            <p:spPr bwMode="auto">
              <a:xfrm flipV="1">
                <a:off x="1380" y="1938"/>
                <a:ext cx="1" cy="44"/>
              </a:xfrm>
              <a:prstGeom prst="line">
                <a:avLst/>
              </a:prstGeom>
              <a:noFill/>
              <a:ln w="3175">
                <a:solidFill>
                  <a:srgbClr val="000000"/>
                </a:solidFill>
                <a:round/>
                <a:headEnd/>
                <a:tailEnd/>
              </a:ln>
            </p:spPr>
            <p:txBody>
              <a:bodyPr/>
              <a:lstStyle/>
              <a:p>
                <a:endParaRPr lang="en-US"/>
              </a:p>
            </p:txBody>
          </p:sp>
          <p:sp>
            <p:nvSpPr>
              <p:cNvPr id="97327" name="Line 1802"/>
              <p:cNvSpPr>
                <a:spLocks noChangeShapeType="1"/>
              </p:cNvSpPr>
              <p:nvPr/>
            </p:nvSpPr>
            <p:spPr bwMode="auto">
              <a:xfrm flipV="1">
                <a:off x="1381" y="1905"/>
                <a:ext cx="2" cy="33"/>
              </a:xfrm>
              <a:prstGeom prst="line">
                <a:avLst/>
              </a:prstGeom>
              <a:noFill/>
              <a:ln w="3175">
                <a:solidFill>
                  <a:srgbClr val="000000"/>
                </a:solidFill>
                <a:round/>
                <a:headEnd/>
                <a:tailEnd/>
              </a:ln>
            </p:spPr>
            <p:txBody>
              <a:bodyPr/>
              <a:lstStyle/>
              <a:p>
                <a:endParaRPr lang="en-US"/>
              </a:p>
            </p:txBody>
          </p:sp>
          <p:sp>
            <p:nvSpPr>
              <p:cNvPr id="97328" name="Line 1803"/>
              <p:cNvSpPr>
                <a:spLocks noChangeShapeType="1"/>
              </p:cNvSpPr>
              <p:nvPr/>
            </p:nvSpPr>
            <p:spPr bwMode="auto">
              <a:xfrm flipV="1">
                <a:off x="1383" y="1885"/>
                <a:ext cx="1" cy="20"/>
              </a:xfrm>
              <a:prstGeom prst="line">
                <a:avLst/>
              </a:prstGeom>
              <a:noFill/>
              <a:ln w="3175">
                <a:solidFill>
                  <a:srgbClr val="000000"/>
                </a:solidFill>
                <a:round/>
                <a:headEnd/>
                <a:tailEnd/>
              </a:ln>
            </p:spPr>
            <p:txBody>
              <a:bodyPr/>
              <a:lstStyle/>
              <a:p>
                <a:endParaRPr lang="en-US"/>
              </a:p>
            </p:txBody>
          </p:sp>
          <p:sp>
            <p:nvSpPr>
              <p:cNvPr id="97329" name="Line 1804"/>
              <p:cNvSpPr>
                <a:spLocks noChangeShapeType="1"/>
              </p:cNvSpPr>
              <p:nvPr/>
            </p:nvSpPr>
            <p:spPr bwMode="auto">
              <a:xfrm flipV="1">
                <a:off x="1384" y="1879"/>
                <a:ext cx="2" cy="6"/>
              </a:xfrm>
              <a:prstGeom prst="line">
                <a:avLst/>
              </a:prstGeom>
              <a:noFill/>
              <a:ln w="3175">
                <a:solidFill>
                  <a:srgbClr val="000000"/>
                </a:solidFill>
                <a:round/>
                <a:headEnd/>
                <a:tailEnd/>
              </a:ln>
            </p:spPr>
            <p:txBody>
              <a:bodyPr/>
              <a:lstStyle/>
              <a:p>
                <a:endParaRPr lang="en-US"/>
              </a:p>
            </p:txBody>
          </p:sp>
          <p:sp>
            <p:nvSpPr>
              <p:cNvPr id="97330" name="Line 1805"/>
              <p:cNvSpPr>
                <a:spLocks noChangeShapeType="1"/>
              </p:cNvSpPr>
              <p:nvPr/>
            </p:nvSpPr>
            <p:spPr bwMode="auto">
              <a:xfrm>
                <a:off x="1386" y="1879"/>
                <a:ext cx="1" cy="11"/>
              </a:xfrm>
              <a:prstGeom prst="line">
                <a:avLst/>
              </a:prstGeom>
              <a:noFill/>
              <a:ln w="3175">
                <a:solidFill>
                  <a:srgbClr val="000000"/>
                </a:solidFill>
                <a:round/>
                <a:headEnd/>
                <a:tailEnd/>
              </a:ln>
            </p:spPr>
            <p:txBody>
              <a:bodyPr/>
              <a:lstStyle/>
              <a:p>
                <a:endParaRPr lang="en-US"/>
              </a:p>
            </p:txBody>
          </p:sp>
          <p:sp>
            <p:nvSpPr>
              <p:cNvPr id="97331" name="Line 1806"/>
              <p:cNvSpPr>
                <a:spLocks noChangeShapeType="1"/>
              </p:cNvSpPr>
              <p:nvPr/>
            </p:nvSpPr>
            <p:spPr bwMode="auto">
              <a:xfrm>
                <a:off x="1387" y="1890"/>
                <a:ext cx="3" cy="26"/>
              </a:xfrm>
              <a:prstGeom prst="line">
                <a:avLst/>
              </a:prstGeom>
              <a:noFill/>
              <a:ln w="3175">
                <a:solidFill>
                  <a:srgbClr val="000000"/>
                </a:solidFill>
                <a:round/>
                <a:headEnd/>
                <a:tailEnd/>
              </a:ln>
            </p:spPr>
            <p:txBody>
              <a:bodyPr/>
              <a:lstStyle/>
              <a:p>
                <a:endParaRPr lang="en-US"/>
              </a:p>
            </p:txBody>
          </p:sp>
          <p:sp>
            <p:nvSpPr>
              <p:cNvPr id="97332" name="Line 1807"/>
              <p:cNvSpPr>
                <a:spLocks noChangeShapeType="1"/>
              </p:cNvSpPr>
              <p:nvPr/>
            </p:nvSpPr>
            <p:spPr bwMode="auto">
              <a:xfrm>
                <a:off x="1390" y="1916"/>
                <a:ext cx="2" cy="37"/>
              </a:xfrm>
              <a:prstGeom prst="line">
                <a:avLst/>
              </a:prstGeom>
              <a:noFill/>
              <a:ln w="3175">
                <a:solidFill>
                  <a:srgbClr val="000000"/>
                </a:solidFill>
                <a:round/>
                <a:headEnd/>
                <a:tailEnd/>
              </a:ln>
            </p:spPr>
            <p:txBody>
              <a:bodyPr/>
              <a:lstStyle/>
              <a:p>
                <a:endParaRPr lang="en-US"/>
              </a:p>
            </p:txBody>
          </p:sp>
          <p:sp>
            <p:nvSpPr>
              <p:cNvPr id="97333" name="Line 1808"/>
              <p:cNvSpPr>
                <a:spLocks noChangeShapeType="1"/>
              </p:cNvSpPr>
              <p:nvPr/>
            </p:nvSpPr>
            <p:spPr bwMode="auto">
              <a:xfrm>
                <a:off x="1392" y="1953"/>
                <a:ext cx="1" cy="44"/>
              </a:xfrm>
              <a:prstGeom prst="line">
                <a:avLst/>
              </a:prstGeom>
              <a:noFill/>
              <a:ln w="3175">
                <a:solidFill>
                  <a:srgbClr val="000000"/>
                </a:solidFill>
                <a:round/>
                <a:headEnd/>
                <a:tailEnd/>
              </a:ln>
            </p:spPr>
            <p:txBody>
              <a:bodyPr/>
              <a:lstStyle/>
              <a:p>
                <a:endParaRPr lang="en-US"/>
              </a:p>
            </p:txBody>
          </p:sp>
          <p:sp>
            <p:nvSpPr>
              <p:cNvPr id="97334" name="Line 1809"/>
              <p:cNvSpPr>
                <a:spLocks noChangeShapeType="1"/>
              </p:cNvSpPr>
              <p:nvPr/>
            </p:nvSpPr>
            <p:spPr bwMode="auto">
              <a:xfrm>
                <a:off x="1393" y="1997"/>
                <a:ext cx="2" cy="50"/>
              </a:xfrm>
              <a:prstGeom prst="line">
                <a:avLst/>
              </a:prstGeom>
              <a:noFill/>
              <a:ln w="3175">
                <a:solidFill>
                  <a:srgbClr val="000000"/>
                </a:solidFill>
                <a:round/>
                <a:headEnd/>
                <a:tailEnd/>
              </a:ln>
            </p:spPr>
            <p:txBody>
              <a:bodyPr/>
              <a:lstStyle/>
              <a:p>
                <a:endParaRPr lang="en-US"/>
              </a:p>
            </p:txBody>
          </p:sp>
          <p:sp>
            <p:nvSpPr>
              <p:cNvPr id="97335" name="Line 1810"/>
              <p:cNvSpPr>
                <a:spLocks noChangeShapeType="1"/>
              </p:cNvSpPr>
              <p:nvPr/>
            </p:nvSpPr>
            <p:spPr bwMode="auto">
              <a:xfrm>
                <a:off x="1395" y="2047"/>
                <a:ext cx="1" cy="50"/>
              </a:xfrm>
              <a:prstGeom prst="line">
                <a:avLst/>
              </a:prstGeom>
              <a:noFill/>
              <a:ln w="3175">
                <a:solidFill>
                  <a:srgbClr val="000000"/>
                </a:solidFill>
                <a:round/>
                <a:headEnd/>
                <a:tailEnd/>
              </a:ln>
            </p:spPr>
            <p:txBody>
              <a:bodyPr/>
              <a:lstStyle/>
              <a:p>
                <a:endParaRPr lang="en-US"/>
              </a:p>
            </p:txBody>
          </p:sp>
          <p:sp>
            <p:nvSpPr>
              <p:cNvPr id="97336" name="Line 1811"/>
              <p:cNvSpPr>
                <a:spLocks noChangeShapeType="1"/>
              </p:cNvSpPr>
              <p:nvPr/>
            </p:nvSpPr>
            <p:spPr bwMode="auto">
              <a:xfrm>
                <a:off x="1396" y="2097"/>
                <a:ext cx="2" cy="48"/>
              </a:xfrm>
              <a:prstGeom prst="line">
                <a:avLst/>
              </a:prstGeom>
              <a:noFill/>
              <a:ln w="3175">
                <a:solidFill>
                  <a:srgbClr val="000000"/>
                </a:solidFill>
                <a:round/>
                <a:headEnd/>
                <a:tailEnd/>
              </a:ln>
            </p:spPr>
            <p:txBody>
              <a:bodyPr/>
              <a:lstStyle/>
              <a:p>
                <a:endParaRPr lang="en-US"/>
              </a:p>
            </p:txBody>
          </p:sp>
          <p:sp>
            <p:nvSpPr>
              <p:cNvPr id="97337" name="Line 1812"/>
              <p:cNvSpPr>
                <a:spLocks noChangeShapeType="1"/>
              </p:cNvSpPr>
              <p:nvPr/>
            </p:nvSpPr>
            <p:spPr bwMode="auto">
              <a:xfrm>
                <a:off x="1398" y="2145"/>
                <a:ext cx="3" cy="40"/>
              </a:xfrm>
              <a:prstGeom prst="line">
                <a:avLst/>
              </a:prstGeom>
              <a:noFill/>
              <a:ln w="3175">
                <a:solidFill>
                  <a:srgbClr val="000000"/>
                </a:solidFill>
                <a:round/>
                <a:headEnd/>
                <a:tailEnd/>
              </a:ln>
            </p:spPr>
            <p:txBody>
              <a:bodyPr/>
              <a:lstStyle/>
              <a:p>
                <a:endParaRPr lang="en-US"/>
              </a:p>
            </p:txBody>
          </p:sp>
          <p:sp>
            <p:nvSpPr>
              <p:cNvPr id="97338" name="Line 1813"/>
              <p:cNvSpPr>
                <a:spLocks noChangeShapeType="1"/>
              </p:cNvSpPr>
              <p:nvPr/>
            </p:nvSpPr>
            <p:spPr bwMode="auto">
              <a:xfrm>
                <a:off x="1401" y="2185"/>
                <a:ext cx="1" cy="34"/>
              </a:xfrm>
              <a:prstGeom prst="line">
                <a:avLst/>
              </a:prstGeom>
              <a:noFill/>
              <a:ln w="3175">
                <a:solidFill>
                  <a:srgbClr val="000000"/>
                </a:solidFill>
                <a:round/>
                <a:headEnd/>
                <a:tailEnd/>
              </a:ln>
            </p:spPr>
            <p:txBody>
              <a:bodyPr/>
              <a:lstStyle/>
              <a:p>
                <a:endParaRPr lang="en-US"/>
              </a:p>
            </p:txBody>
          </p:sp>
          <p:sp>
            <p:nvSpPr>
              <p:cNvPr id="97339" name="Line 1814"/>
              <p:cNvSpPr>
                <a:spLocks noChangeShapeType="1"/>
              </p:cNvSpPr>
              <p:nvPr/>
            </p:nvSpPr>
            <p:spPr bwMode="auto">
              <a:xfrm>
                <a:off x="1402" y="2219"/>
                <a:ext cx="2" cy="26"/>
              </a:xfrm>
              <a:prstGeom prst="line">
                <a:avLst/>
              </a:prstGeom>
              <a:noFill/>
              <a:ln w="3175">
                <a:solidFill>
                  <a:srgbClr val="000000"/>
                </a:solidFill>
                <a:round/>
                <a:headEnd/>
                <a:tailEnd/>
              </a:ln>
            </p:spPr>
            <p:txBody>
              <a:bodyPr/>
              <a:lstStyle/>
              <a:p>
                <a:endParaRPr lang="en-US"/>
              </a:p>
            </p:txBody>
          </p:sp>
          <p:sp>
            <p:nvSpPr>
              <p:cNvPr id="97340" name="Line 1815"/>
              <p:cNvSpPr>
                <a:spLocks noChangeShapeType="1"/>
              </p:cNvSpPr>
              <p:nvPr/>
            </p:nvSpPr>
            <p:spPr bwMode="auto">
              <a:xfrm>
                <a:off x="1404" y="2245"/>
                <a:ext cx="1" cy="21"/>
              </a:xfrm>
              <a:prstGeom prst="line">
                <a:avLst/>
              </a:prstGeom>
              <a:noFill/>
              <a:ln w="3175">
                <a:solidFill>
                  <a:srgbClr val="000000"/>
                </a:solidFill>
                <a:round/>
                <a:headEnd/>
                <a:tailEnd/>
              </a:ln>
            </p:spPr>
            <p:txBody>
              <a:bodyPr/>
              <a:lstStyle/>
              <a:p>
                <a:endParaRPr lang="en-US"/>
              </a:p>
            </p:txBody>
          </p:sp>
          <p:sp>
            <p:nvSpPr>
              <p:cNvPr id="97341" name="Line 1816"/>
              <p:cNvSpPr>
                <a:spLocks noChangeShapeType="1"/>
              </p:cNvSpPr>
              <p:nvPr/>
            </p:nvSpPr>
            <p:spPr bwMode="auto">
              <a:xfrm>
                <a:off x="1405" y="2266"/>
                <a:ext cx="2" cy="13"/>
              </a:xfrm>
              <a:prstGeom prst="line">
                <a:avLst/>
              </a:prstGeom>
              <a:noFill/>
              <a:ln w="3175">
                <a:solidFill>
                  <a:srgbClr val="000000"/>
                </a:solidFill>
                <a:round/>
                <a:headEnd/>
                <a:tailEnd/>
              </a:ln>
            </p:spPr>
            <p:txBody>
              <a:bodyPr/>
              <a:lstStyle/>
              <a:p>
                <a:endParaRPr lang="en-US"/>
              </a:p>
            </p:txBody>
          </p:sp>
          <p:sp>
            <p:nvSpPr>
              <p:cNvPr id="97342" name="Line 1817"/>
              <p:cNvSpPr>
                <a:spLocks noChangeShapeType="1"/>
              </p:cNvSpPr>
              <p:nvPr/>
            </p:nvSpPr>
            <p:spPr bwMode="auto">
              <a:xfrm>
                <a:off x="1407" y="2279"/>
                <a:ext cx="1" cy="11"/>
              </a:xfrm>
              <a:prstGeom prst="line">
                <a:avLst/>
              </a:prstGeom>
              <a:noFill/>
              <a:ln w="3175">
                <a:solidFill>
                  <a:srgbClr val="000000"/>
                </a:solidFill>
                <a:round/>
                <a:headEnd/>
                <a:tailEnd/>
              </a:ln>
            </p:spPr>
            <p:txBody>
              <a:bodyPr/>
              <a:lstStyle/>
              <a:p>
                <a:endParaRPr lang="en-US"/>
              </a:p>
            </p:txBody>
          </p:sp>
          <p:sp>
            <p:nvSpPr>
              <p:cNvPr id="97343" name="Line 1818"/>
              <p:cNvSpPr>
                <a:spLocks noChangeShapeType="1"/>
              </p:cNvSpPr>
              <p:nvPr/>
            </p:nvSpPr>
            <p:spPr bwMode="auto">
              <a:xfrm>
                <a:off x="1408" y="2290"/>
                <a:ext cx="2" cy="8"/>
              </a:xfrm>
              <a:prstGeom prst="line">
                <a:avLst/>
              </a:prstGeom>
              <a:noFill/>
              <a:ln w="3175">
                <a:solidFill>
                  <a:srgbClr val="000000"/>
                </a:solidFill>
                <a:round/>
                <a:headEnd/>
                <a:tailEnd/>
              </a:ln>
            </p:spPr>
            <p:txBody>
              <a:bodyPr/>
              <a:lstStyle/>
              <a:p>
                <a:endParaRPr lang="en-US"/>
              </a:p>
            </p:txBody>
          </p:sp>
          <p:sp>
            <p:nvSpPr>
              <p:cNvPr id="97344" name="Line 1819"/>
              <p:cNvSpPr>
                <a:spLocks noChangeShapeType="1"/>
              </p:cNvSpPr>
              <p:nvPr/>
            </p:nvSpPr>
            <p:spPr bwMode="auto">
              <a:xfrm>
                <a:off x="1410" y="2298"/>
                <a:ext cx="3" cy="2"/>
              </a:xfrm>
              <a:prstGeom prst="line">
                <a:avLst/>
              </a:prstGeom>
              <a:noFill/>
              <a:ln w="3175">
                <a:solidFill>
                  <a:srgbClr val="000000"/>
                </a:solidFill>
                <a:round/>
                <a:headEnd/>
                <a:tailEnd/>
              </a:ln>
            </p:spPr>
            <p:txBody>
              <a:bodyPr/>
              <a:lstStyle/>
              <a:p>
                <a:endParaRPr lang="en-US"/>
              </a:p>
            </p:txBody>
          </p:sp>
          <p:sp>
            <p:nvSpPr>
              <p:cNvPr id="97345" name="Line 1820"/>
              <p:cNvSpPr>
                <a:spLocks noChangeShapeType="1"/>
              </p:cNvSpPr>
              <p:nvPr/>
            </p:nvSpPr>
            <p:spPr bwMode="auto">
              <a:xfrm>
                <a:off x="1413" y="2300"/>
                <a:ext cx="1" cy="3"/>
              </a:xfrm>
              <a:prstGeom prst="line">
                <a:avLst/>
              </a:prstGeom>
              <a:noFill/>
              <a:ln w="3175">
                <a:solidFill>
                  <a:srgbClr val="000000"/>
                </a:solidFill>
                <a:round/>
                <a:headEnd/>
                <a:tailEnd/>
              </a:ln>
            </p:spPr>
            <p:txBody>
              <a:bodyPr/>
              <a:lstStyle/>
              <a:p>
                <a:endParaRPr lang="en-US"/>
              </a:p>
            </p:txBody>
          </p:sp>
          <p:sp>
            <p:nvSpPr>
              <p:cNvPr id="97346" name="Line 1821"/>
              <p:cNvSpPr>
                <a:spLocks noChangeShapeType="1"/>
              </p:cNvSpPr>
              <p:nvPr/>
            </p:nvSpPr>
            <p:spPr bwMode="auto">
              <a:xfrm>
                <a:off x="1414" y="2303"/>
                <a:ext cx="2" cy="2"/>
              </a:xfrm>
              <a:prstGeom prst="line">
                <a:avLst/>
              </a:prstGeom>
              <a:noFill/>
              <a:ln w="3175">
                <a:solidFill>
                  <a:srgbClr val="000000"/>
                </a:solidFill>
                <a:round/>
                <a:headEnd/>
                <a:tailEnd/>
              </a:ln>
            </p:spPr>
            <p:txBody>
              <a:bodyPr/>
              <a:lstStyle/>
              <a:p>
                <a:endParaRPr lang="en-US"/>
              </a:p>
            </p:txBody>
          </p:sp>
          <p:sp>
            <p:nvSpPr>
              <p:cNvPr id="97347" name="Line 1822"/>
              <p:cNvSpPr>
                <a:spLocks noChangeShapeType="1"/>
              </p:cNvSpPr>
              <p:nvPr/>
            </p:nvSpPr>
            <p:spPr bwMode="auto">
              <a:xfrm>
                <a:off x="1416" y="2305"/>
                <a:ext cx="1" cy="1"/>
              </a:xfrm>
              <a:prstGeom prst="line">
                <a:avLst/>
              </a:prstGeom>
              <a:noFill/>
              <a:ln w="3175">
                <a:solidFill>
                  <a:srgbClr val="000000"/>
                </a:solidFill>
                <a:round/>
                <a:headEnd/>
                <a:tailEnd/>
              </a:ln>
            </p:spPr>
            <p:txBody>
              <a:bodyPr/>
              <a:lstStyle/>
              <a:p>
                <a:endParaRPr lang="en-US"/>
              </a:p>
            </p:txBody>
          </p:sp>
          <p:sp>
            <p:nvSpPr>
              <p:cNvPr id="97348" name="Line 1823"/>
              <p:cNvSpPr>
                <a:spLocks noChangeShapeType="1"/>
              </p:cNvSpPr>
              <p:nvPr/>
            </p:nvSpPr>
            <p:spPr bwMode="auto">
              <a:xfrm>
                <a:off x="1417" y="2305"/>
                <a:ext cx="2" cy="1"/>
              </a:xfrm>
              <a:prstGeom prst="line">
                <a:avLst/>
              </a:prstGeom>
              <a:noFill/>
              <a:ln w="3175">
                <a:solidFill>
                  <a:srgbClr val="000000"/>
                </a:solidFill>
                <a:round/>
                <a:headEnd/>
                <a:tailEnd/>
              </a:ln>
            </p:spPr>
            <p:txBody>
              <a:bodyPr/>
              <a:lstStyle/>
              <a:p>
                <a:endParaRPr lang="en-US"/>
              </a:p>
            </p:txBody>
          </p:sp>
          <p:sp>
            <p:nvSpPr>
              <p:cNvPr id="97349" name="Line 1824"/>
              <p:cNvSpPr>
                <a:spLocks noChangeShapeType="1"/>
              </p:cNvSpPr>
              <p:nvPr/>
            </p:nvSpPr>
            <p:spPr bwMode="auto">
              <a:xfrm>
                <a:off x="1419" y="2305"/>
                <a:ext cx="1" cy="4"/>
              </a:xfrm>
              <a:prstGeom prst="line">
                <a:avLst/>
              </a:prstGeom>
              <a:noFill/>
              <a:ln w="3175">
                <a:solidFill>
                  <a:srgbClr val="000000"/>
                </a:solidFill>
                <a:round/>
                <a:headEnd/>
                <a:tailEnd/>
              </a:ln>
            </p:spPr>
            <p:txBody>
              <a:bodyPr/>
              <a:lstStyle/>
              <a:p>
                <a:endParaRPr lang="en-US"/>
              </a:p>
            </p:txBody>
          </p:sp>
          <p:sp>
            <p:nvSpPr>
              <p:cNvPr id="97350" name="Line 1825"/>
              <p:cNvSpPr>
                <a:spLocks noChangeShapeType="1"/>
              </p:cNvSpPr>
              <p:nvPr/>
            </p:nvSpPr>
            <p:spPr bwMode="auto">
              <a:xfrm>
                <a:off x="1420" y="2309"/>
                <a:ext cx="1" cy="1"/>
              </a:xfrm>
              <a:prstGeom prst="line">
                <a:avLst/>
              </a:prstGeom>
              <a:noFill/>
              <a:ln w="3175">
                <a:solidFill>
                  <a:srgbClr val="000000"/>
                </a:solidFill>
                <a:round/>
                <a:headEnd/>
                <a:tailEnd/>
              </a:ln>
            </p:spPr>
            <p:txBody>
              <a:bodyPr/>
              <a:lstStyle/>
              <a:p>
                <a:endParaRPr lang="en-US"/>
              </a:p>
            </p:txBody>
          </p:sp>
          <p:sp>
            <p:nvSpPr>
              <p:cNvPr id="97351" name="Line 1826"/>
              <p:cNvSpPr>
                <a:spLocks noChangeShapeType="1"/>
              </p:cNvSpPr>
              <p:nvPr/>
            </p:nvSpPr>
            <p:spPr bwMode="auto">
              <a:xfrm flipH="1">
                <a:off x="1349" y="2309"/>
                <a:ext cx="71" cy="1"/>
              </a:xfrm>
              <a:prstGeom prst="line">
                <a:avLst/>
              </a:prstGeom>
              <a:noFill/>
              <a:ln w="3175">
                <a:solidFill>
                  <a:srgbClr val="000000"/>
                </a:solidFill>
                <a:round/>
                <a:headEnd/>
                <a:tailEnd/>
              </a:ln>
            </p:spPr>
            <p:txBody>
              <a:bodyPr/>
              <a:lstStyle/>
              <a:p>
                <a:endParaRPr lang="en-US"/>
              </a:p>
            </p:txBody>
          </p:sp>
          <p:sp>
            <p:nvSpPr>
              <p:cNvPr id="97352" name="Freeform 1827"/>
              <p:cNvSpPr>
                <a:spLocks/>
              </p:cNvSpPr>
              <p:nvPr/>
            </p:nvSpPr>
            <p:spPr bwMode="auto">
              <a:xfrm>
                <a:off x="1322" y="2237"/>
                <a:ext cx="61" cy="72"/>
              </a:xfrm>
              <a:custGeom>
                <a:avLst/>
                <a:gdLst>
                  <a:gd name="T0" fmla="*/ 0 w 61"/>
                  <a:gd name="T1" fmla="*/ 149 h 60"/>
                  <a:gd name="T2" fmla="*/ 0 w 61"/>
                  <a:gd name="T3" fmla="*/ 149 h 60"/>
                  <a:gd name="T4" fmla="*/ 2 w 61"/>
                  <a:gd name="T5" fmla="*/ 142 h 60"/>
                  <a:gd name="T6" fmla="*/ 3 w 61"/>
                  <a:gd name="T7" fmla="*/ 142 h 60"/>
                  <a:gd name="T8" fmla="*/ 5 w 61"/>
                  <a:gd name="T9" fmla="*/ 142 h 60"/>
                  <a:gd name="T10" fmla="*/ 6 w 61"/>
                  <a:gd name="T11" fmla="*/ 142 h 60"/>
                  <a:gd name="T12" fmla="*/ 8 w 61"/>
                  <a:gd name="T13" fmla="*/ 137 h 60"/>
                  <a:gd name="T14" fmla="*/ 11 w 61"/>
                  <a:gd name="T15" fmla="*/ 132 h 60"/>
                  <a:gd name="T16" fmla="*/ 12 w 61"/>
                  <a:gd name="T17" fmla="*/ 127 h 60"/>
                  <a:gd name="T18" fmla="*/ 14 w 61"/>
                  <a:gd name="T19" fmla="*/ 122 h 60"/>
                  <a:gd name="T20" fmla="*/ 15 w 61"/>
                  <a:gd name="T21" fmla="*/ 110 h 60"/>
                  <a:gd name="T22" fmla="*/ 17 w 61"/>
                  <a:gd name="T23" fmla="*/ 101 h 60"/>
                  <a:gd name="T24" fmla="*/ 18 w 61"/>
                  <a:gd name="T25" fmla="*/ 84 h 60"/>
                  <a:gd name="T26" fmla="*/ 20 w 61"/>
                  <a:gd name="T27" fmla="*/ 66 h 60"/>
                  <a:gd name="T28" fmla="*/ 23 w 61"/>
                  <a:gd name="T29" fmla="*/ 44 h 60"/>
                  <a:gd name="T30" fmla="*/ 24 w 61"/>
                  <a:gd name="T31" fmla="*/ 34 h 60"/>
                  <a:gd name="T32" fmla="*/ 26 w 61"/>
                  <a:gd name="T33" fmla="*/ 17 h 60"/>
                  <a:gd name="T34" fmla="*/ 27 w 61"/>
                  <a:gd name="T35" fmla="*/ 2 h 60"/>
                  <a:gd name="T36" fmla="*/ 29 w 61"/>
                  <a:gd name="T37" fmla="*/ 0 h 60"/>
                  <a:gd name="T38" fmla="*/ 30 w 61"/>
                  <a:gd name="T39" fmla="*/ 0 h 60"/>
                  <a:gd name="T40" fmla="*/ 33 w 61"/>
                  <a:gd name="T41" fmla="*/ 2 h 60"/>
                  <a:gd name="T42" fmla="*/ 35 w 61"/>
                  <a:gd name="T43" fmla="*/ 12 h 60"/>
                  <a:gd name="T44" fmla="*/ 36 w 61"/>
                  <a:gd name="T45" fmla="*/ 28 h 60"/>
                  <a:gd name="T46" fmla="*/ 38 w 61"/>
                  <a:gd name="T47" fmla="*/ 44 h 60"/>
                  <a:gd name="T48" fmla="*/ 39 w 61"/>
                  <a:gd name="T49" fmla="*/ 60 h 60"/>
                  <a:gd name="T50" fmla="*/ 41 w 61"/>
                  <a:gd name="T51" fmla="*/ 77 h 60"/>
                  <a:gd name="T52" fmla="*/ 43 w 61"/>
                  <a:gd name="T53" fmla="*/ 95 h 60"/>
                  <a:gd name="T54" fmla="*/ 46 w 61"/>
                  <a:gd name="T55" fmla="*/ 103 h 60"/>
                  <a:gd name="T56" fmla="*/ 47 w 61"/>
                  <a:gd name="T57" fmla="*/ 114 h 60"/>
                  <a:gd name="T58" fmla="*/ 49 w 61"/>
                  <a:gd name="T59" fmla="*/ 127 h 60"/>
                  <a:gd name="T60" fmla="*/ 50 w 61"/>
                  <a:gd name="T61" fmla="*/ 132 h 60"/>
                  <a:gd name="T62" fmla="*/ 52 w 61"/>
                  <a:gd name="T63" fmla="*/ 137 h 60"/>
                  <a:gd name="T64" fmla="*/ 53 w 61"/>
                  <a:gd name="T65" fmla="*/ 142 h 60"/>
                  <a:gd name="T66" fmla="*/ 56 w 61"/>
                  <a:gd name="T67" fmla="*/ 142 h 60"/>
                  <a:gd name="T68" fmla="*/ 58 w 61"/>
                  <a:gd name="T69" fmla="*/ 142 h 60"/>
                  <a:gd name="T70" fmla="*/ 59 w 61"/>
                  <a:gd name="T71" fmla="*/ 142 h 60"/>
                  <a:gd name="T72" fmla="*/ 61 w 61"/>
                  <a:gd name="T73" fmla="*/ 149 h 60"/>
                  <a:gd name="T74" fmla="*/ 61 w 61"/>
                  <a:gd name="T75" fmla="*/ 149 h 60"/>
                  <a:gd name="T76" fmla="*/ 0 w 61"/>
                  <a:gd name="T77" fmla="*/ 149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0"/>
                  <a:gd name="T119" fmla="*/ 61 w 61"/>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0">
                    <a:moveTo>
                      <a:pt x="0" y="60"/>
                    </a:moveTo>
                    <a:lnTo>
                      <a:pt x="0" y="60"/>
                    </a:lnTo>
                    <a:lnTo>
                      <a:pt x="2" y="57"/>
                    </a:lnTo>
                    <a:lnTo>
                      <a:pt x="3" y="57"/>
                    </a:lnTo>
                    <a:lnTo>
                      <a:pt x="5" y="57"/>
                    </a:lnTo>
                    <a:lnTo>
                      <a:pt x="6" y="57"/>
                    </a:lnTo>
                    <a:lnTo>
                      <a:pt x="8" y="55"/>
                    </a:lnTo>
                    <a:lnTo>
                      <a:pt x="11" y="53"/>
                    </a:lnTo>
                    <a:lnTo>
                      <a:pt x="12" y="51"/>
                    </a:lnTo>
                    <a:lnTo>
                      <a:pt x="14" y="49"/>
                    </a:lnTo>
                    <a:lnTo>
                      <a:pt x="15" y="44"/>
                    </a:lnTo>
                    <a:lnTo>
                      <a:pt x="17" y="40"/>
                    </a:lnTo>
                    <a:lnTo>
                      <a:pt x="18" y="33"/>
                    </a:lnTo>
                    <a:lnTo>
                      <a:pt x="20" y="27"/>
                    </a:lnTo>
                    <a:lnTo>
                      <a:pt x="23" y="18"/>
                    </a:lnTo>
                    <a:lnTo>
                      <a:pt x="24" y="13"/>
                    </a:lnTo>
                    <a:lnTo>
                      <a:pt x="26" y="7"/>
                    </a:lnTo>
                    <a:lnTo>
                      <a:pt x="27" y="2"/>
                    </a:lnTo>
                    <a:lnTo>
                      <a:pt x="29" y="0"/>
                    </a:lnTo>
                    <a:lnTo>
                      <a:pt x="30" y="0"/>
                    </a:lnTo>
                    <a:lnTo>
                      <a:pt x="33" y="2"/>
                    </a:lnTo>
                    <a:lnTo>
                      <a:pt x="35" y="5"/>
                    </a:lnTo>
                    <a:lnTo>
                      <a:pt x="36" y="11"/>
                    </a:lnTo>
                    <a:lnTo>
                      <a:pt x="38" y="18"/>
                    </a:lnTo>
                    <a:lnTo>
                      <a:pt x="39" y="24"/>
                    </a:lnTo>
                    <a:lnTo>
                      <a:pt x="41" y="31"/>
                    </a:lnTo>
                    <a:lnTo>
                      <a:pt x="43" y="38"/>
                    </a:lnTo>
                    <a:lnTo>
                      <a:pt x="46" y="42"/>
                    </a:lnTo>
                    <a:lnTo>
                      <a:pt x="47" y="46"/>
                    </a:lnTo>
                    <a:lnTo>
                      <a:pt x="49" y="51"/>
                    </a:lnTo>
                    <a:lnTo>
                      <a:pt x="50" y="53"/>
                    </a:lnTo>
                    <a:lnTo>
                      <a:pt x="52" y="55"/>
                    </a:lnTo>
                    <a:lnTo>
                      <a:pt x="53" y="57"/>
                    </a:lnTo>
                    <a:lnTo>
                      <a:pt x="56" y="57"/>
                    </a:lnTo>
                    <a:lnTo>
                      <a:pt x="58" y="57"/>
                    </a:lnTo>
                    <a:lnTo>
                      <a:pt x="59" y="57"/>
                    </a:lnTo>
                    <a:lnTo>
                      <a:pt x="61" y="60"/>
                    </a:lnTo>
                    <a:lnTo>
                      <a:pt x="0" y="60"/>
                    </a:lnTo>
                    <a:close/>
                  </a:path>
                </a:pathLst>
              </a:custGeom>
              <a:solidFill>
                <a:srgbClr val="00FA00"/>
              </a:solidFill>
              <a:ln w="9525">
                <a:noFill/>
                <a:round/>
                <a:headEnd/>
                <a:tailEnd/>
              </a:ln>
            </p:spPr>
            <p:txBody>
              <a:bodyPr/>
              <a:lstStyle/>
              <a:p>
                <a:endParaRPr lang="en-US"/>
              </a:p>
            </p:txBody>
          </p:sp>
          <p:sp>
            <p:nvSpPr>
              <p:cNvPr id="97353" name="Line 1828"/>
              <p:cNvSpPr>
                <a:spLocks noChangeShapeType="1"/>
              </p:cNvSpPr>
              <p:nvPr/>
            </p:nvSpPr>
            <p:spPr bwMode="auto">
              <a:xfrm>
                <a:off x="1322" y="2309"/>
                <a:ext cx="1" cy="1"/>
              </a:xfrm>
              <a:prstGeom prst="line">
                <a:avLst/>
              </a:prstGeom>
              <a:noFill/>
              <a:ln w="3175">
                <a:solidFill>
                  <a:srgbClr val="000000"/>
                </a:solidFill>
                <a:round/>
                <a:headEnd/>
                <a:tailEnd/>
              </a:ln>
            </p:spPr>
            <p:txBody>
              <a:bodyPr/>
              <a:lstStyle/>
              <a:p>
                <a:endParaRPr lang="en-US"/>
              </a:p>
            </p:txBody>
          </p:sp>
          <p:sp>
            <p:nvSpPr>
              <p:cNvPr id="97354" name="Line 1829"/>
              <p:cNvSpPr>
                <a:spLocks noChangeShapeType="1"/>
              </p:cNvSpPr>
              <p:nvPr/>
            </p:nvSpPr>
            <p:spPr bwMode="auto">
              <a:xfrm flipV="1">
                <a:off x="1322" y="2305"/>
                <a:ext cx="2" cy="4"/>
              </a:xfrm>
              <a:prstGeom prst="line">
                <a:avLst/>
              </a:prstGeom>
              <a:noFill/>
              <a:ln w="3175">
                <a:solidFill>
                  <a:srgbClr val="000000"/>
                </a:solidFill>
                <a:round/>
                <a:headEnd/>
                <a:tailEnd/>
              </a:ln>
            </p:spPr>
            <p:txBody>
              <a:bodyPr/>
              <a:lstStyle/>
              <a:p>
                <a:endParaRPr lang="en-US"/>
              </a:p>
            </p:txBody>
          </p:sp>
          <p:sp>
            <p:nvSpPr>
              <p:cNvPr id="97355" name="Line 1830"/>
              <p:cNvSpPr>
                <a:spLocks noChangeShapeType="1"/>
              </p:cNvSpPr>
              <p:nvPr/>
            </p:nvSpPr>
            <p:spPr bwMode="auto">
              <a:xfrm>
                <a:off x="1324" y="2305"/>
                <a:ext cx="1" cy="1"/>
              </a:xfrm>
              <a:prstGeom prst="line">
                <a:avLst/>
              </a:prstGeom>
              <a:noFill/>
              <a:ln w="3175">
                <a:solidFill>
                  <a:srgbClr val="000000"/>
                </a:solidFill>
                <a:round/>
                <a:headEnd/>
                <a:tailEnd/>
              </a:ln>
            </p:spPr>
            <p:txBody>
              <a:bodyPr/>
              <a:lstStyle/>
              <a:p>
                <a:endParaRPr lang="en-US"/>
              </a:p>
            </p:txBody>
          </p:sp>
          <p:sp>
            <p:nvSpPr>
              <p:cNvPr id="97356" name="Line 1831"/>
              <p:cNvSpPr>
                <a:spLocks noChangeShapeType="1"/>
              </p:cNvSpPr>
              <p:nvPr/>
            </p:nvSpPr>
            <p:spPr bwMode="auto">
              <a:xfrm>
                <a:off x="1325" y="2305"/>
                <a:ext cx="2" cy="1"/>
              </a:xfrm>
              <a:prstGeom prst="line">
                <a:avLst/>
              </a:prstGeom>
              <a:noFill/>
              <a:ln w="3175">
                <a:solidFill>
                  <a:srgbClr val="000000"/>
                </a:solidFill>
                <a:round/>
                <a:headEnd/>
                <a:tailEnd/>
              </a:ln>
            </p:spPr>
            <p:txBody>
              <a:bodyPr/>
              <a:lstStyle/>
              <a:p>
                <a:endParaRPr lang="en-US"/>
              </a:p>
            </p:txBody>
          </p:sp>
          <p:sp>
            <p:nvSpPr>
              <p:cNvPr id="97357" name="Line 1832"/>
              <p:cNvSpPr>
                <a:spLocks noChangeShapeType="1"/>
              </p:cNvSpPr>
              <p:nvPr/>
            </p:nvSpPr>
            <p:spPr bwMode="auto">
              <a:xfrm>
                <a:off x="1327" y="2305"/>
                <a:ext cx="1" cy="1"/>
              </a:xfrm>
              <a:prstGeom prst="line">
                <a:avLst/>
              </a:prstGeom>
              <a:noFill/>
              <a:ln w="3175">
                <a:solidFill>
                  <a:srgbClr val="000000"/>
                </a:solidFill>
                <a:round/>
                <a:headEnd/>
                <a:tailEnd/>
              </a:ln>
            </p:spPr>
            <p:txBody>
              <a:bodyPr/>
              <a:lstStyle/>
              <a:p>
                <a:endParaRPr lang="en-US"/>
              </a:p>
            </p:txBody>
          </p:sp>
          <p:sp>
            <p:nvSpPr>
              <p:cNvPr id="97358" name="Line 1833"/>
              <p:cNvSpPr>
                <a:spLocks noChangeShapeType="1"/>
              </p:cNvSpPr>
              <p:nvPr/>
            </p:nvSpPr>
            <p:spPr bwMode="auto">
              <a:xfrm flipV="1">
                <a:off x="1328" y="2303"/>
                <a:ext cx="2" cy="2"/>
              </a:xfrm>
              <a:prstGeom prst="line">
                <a:avLst/>
              </a:prstGeom>
              <a:noFill/>
              <a:ln w="3175">
                <a:solidFill>
                  <a:srgbClr val="000000"/>
                </a:solidFill>
                <a:round/>
                <a:headEnd/>
                <a:tailEnd/>
              </a:ln>
            </p:spPr>
            <p:txBody>
              <a:bodyPr/>
              <a:lstStyle/>
              <a:p>
                <a:endParaRPr lang="en-US"/>
              </a:p>
            </p:txBody>
          </p:sp>
          <p:sp>
            <p:nvSpPr>
              <p:cNvPr id="97359" name="Line 1834"/>
              <p:cNvSpPr>
                <a:spLocks noChangeShapeType="1"/>
              </p:cNvSpPr>
              <p:nvPr/>
            </p:nvSpPr>
            <p:spPr bwMode="auto">
              <a:xfrm flipV="1">
                <a:off x="1330" y="2300"/>
                <a:ext cx="3" cy="3"/>
              </a:xfrm>
              <a:prstGeom prst="line">
                <a:avLst/>
              </a:prstGeom>
              <a:noFill/>
              <a:ln w="3175">
                <a:solidFill>
                  <a:srgbClr val="000000"/>
                </a:solidFill>
                <a:round/>
                <a:headEnd/>
                <a:tailEnd/>
              </a:ln>
            </p:spPr>
            <p:txBody>
              <a:bodyPr/>
              <a:lstStyle/>
              <a:p>
                <a:endParaRPr lang="en-US"/>
              </a:p>
            </p:txBody>
          </p:sp>
          <p:sp>
            <p:nvSpPr>
              <p:cNvPr id="97360" name="Line 1835"/>
              <p:cNvSpPr>
                <a:spLocks noChangeShapeType="1"/>
              </p:cNvSpPr>
              <p:nvPr/>
            </p:nvSpPr>
            <p:spPr bwMode="auto">
              <a:xfrm flipV="1">
                <a:off x="1333" y="2298"/>
                <a:ext cx="1" cy="2"/>
              </a:xfrm>
              <a:prstGeom prst="line">
                <a:avLst/>
              </a:prstGeom>
              <a:noFill/>
              <a:ln w="3175">
                <a:solidFill>
                  <a:srgbClr val="000000"/>
                </a:solidFill>
                <a:round/>
                <a:headEnd/>
                <a:tailEnd/>
              </a:ln>
            </p:spPr>
            <p:txBody>
              <a:bodyPr/>
              <a:lstStyle/>
              <a:p>
                <a:endParaRPr lang="en-US"/>
              </a:p>
            </p:txBody>
          </p:sp>
          <p:sp>
            <p:nvSpPr>
              <p:cNvPr id="97361" name="Line 1836"/>
              <p:cNvSpPr>
                <a:spLocks noChangeShapeType="1"/>
              </p:cNvSpPr>
              <p:nvPr/>
            </p:nvSpPr>
            <p:spPr bwMode="auto">
              <a:xfrm flipV="1">
                <a:off x="1334" y="2296"/>
                <a:ext cx="2" cy="2"/>
              </a:xfrm>
              <a:prstGeom prst="line">
                <a:avLst/>
              </a:prstGeom>
              <a:noFill/>
              <a:ln w="3175">
                <a:solidFill>
                  <a:srgbClr val="000000"/>
                </a:solidFill>
                <a:round/>
                <a:headEnd/>
                <a:tailEnd/>
              </a:ln>
            </p:spPr>
            <p:txBody>
              <a:bodyPr/>
              <a:lstStyle/>
              <a:p>
                <a:endParaRPr lang="en-US"/>
              </a:p>
            </p:txBody>
          </p:sp>
          <p:sp>
            <p:nvSpPr>
              <p:cNvPr id="97362" name="Line 1837"/>
              <p:cNvSpPr>
                <a:spLocks noChangeShapeType="1"/>
              </p:cNvSpPr>
              <p:nvPr/>
            </p:nvSpPr>
            <p:spPr bwMode="auto">
              <a:xfrm flipV="1">
                <a:off x="1336" y="2290"/>
                <a:ext cx="1" cy="6"/>
              </a:xfrm>
              <a:prstGeom prst="line">
                <a:avLst/>
              </a:prstGeom>
              <a:noFill/>
              <a:ln w="3175">
                <a:solidFill>
                  <a:srgbClr val="000000"/>
                </a:solidFill>
                <a:round/>
                <a:headEnd/>
                <a:tailEnd/>
              </a:ln>
            </p:spPr>
            <p:txBody>
              <a:bodyPr/>
              <a:lstStyle/>
              <a:p>
                <a:endParaRPr lang="en-US"/>
              </a:p>
            </p:txBody>
          </p:sp>
          <p:sp>
            <p:nvSpPr>
              <p:cNvPr id="97363" name="Line 1838"/>
              <p:cNvSpPr>
                <a:spLocks noChangeShapeType="1"/>
              </p:cNvSpPr>
              <p:nvPr/>
            </p:nvSpPr>
            <p:spPr bwMode="auto">
              <a:xfrm flipV="1">
                <a:off x="1337" y="2285"/>
                <a:ext cx="2" cy="5"/>
              </a:xfrm>
              <a:prstGeom prst="line">
                <a:avLst/>
              </a:prstGeom>
              <a:noFill/>
              <a:ln w="3175">
                <a:solidFill>
                  <a:srgbClr val="000000"/>
                </a:solidFill>
                <a:round/>
                <a:headEnd/>
                <a:tailEnd/>
              </a:ln>
            </p:spPr>
            <p:txBody>
              <a:bodyPr/>
              <a:lstStyle/>
              <a:p>
                <a:endParaRPr lang="en-US"/>
              </a:p>
            </p:txBody>
          </p:sp>
          <p:sp>
            <p:nvSpPr>
              <p:cNvPr id="97364" name="Line 1839"/>
              <p:cNvSpPr>
                <a:spLocks noChangeShapeType="1"/>
              </p:cNvSpPr>
              <p:nvPr/>
            </p:nvSpPr>
            <p:spPr bwMode="auto">
              <a:xfrm flipV="1">
                <a:off x="1339" y="2276"/>
                <a:ext cx="1" cy="9"/>
              </a:xfrm>
              <a:prstGeom prst="line">
                <a:avLst/>
              </a:prstGeom>
              <a:noFill/>
              <a:ln w="3175">
                <a:solidFill>
                  <a:srgbClr val="000000"/>
                </a:solidFill>
                <a:round/>
                <a:headEnd/>
                <a:tailEnd/>
              </a:ln>
            </p:spPr>
            <p:txBody>
              <a:bodyPr/>
              <a:lstStyle/>
              <a:p>
                <a:endParaRPr lang="en-US"/>
              </a:p>
            </p:txBody>
          </p:sp>
          <p:sp>
            <p:nvSpPr>
              <p:cNvPr id="97365" name="Line 1840"/>
              <p:cNvSpPr>
                <a:spLocks noChangeShapeType="1"/>
              </p:cNvSpPr>
              <p:nvPr/>
            </p:nvSpPr>
            <p:spPr bwMode="auto">
              <a:xfrm flipV="1">
                <a:off x="1340" y="2269"/>
                <a:ext cx="2" cy="7"/>
              </a:xfrm>
              <a:prstGeom prst="line">
                <a:avLst/>
              </a:prstGeom>
              <a:noFill/>
              <a:ln w="3175">
                <a:solidFill>
                  <a:srgbClr val="000000"/>
                </a:solidFill>
                <a:round/>
                <a:headEnd/>
                <a:tailEnd/>
              </a:ln>
            </p:spPr>
            <p:txBody>
              <a:bodyPr/>
              <a:lstStyle/>
              <a:p>
                <a:endParaRPr lang="en-US"/>
              </a:p>
            </p:txBody>
          </p:sp>
          <p:sp>
            <p:nvSpPr>
              <p:cNvPr id="97366" name="Line 1841"/>
              <p:cNvSpPr>
                <a:spLocks noChangeShapeType="1"/>
              </p:cNvSpPr>
              <p:nvPr/>
            </p:nvSpPr>
            <p:spPr bwMode="auto">
              <a:xfrm flipV="1">
                <a:off x="1342" y="2259"/>
                <a:ext cx="3" cy="10"/>
              </a:xfrm>
              <a:prstGeom prst="line">
                <a:avLst/>
              </a:prstGeom>
              <a:noFill/>
              <a:ln w="3175">
                <a:solidFill>
                  <a:srgbClr val="000000"/>
                </a:solidFill>
                <a:round/>
                <a:headEnd/>
                <a:tailEnd/>
              </a:ln>
            </p:spPr>
            <p:txBody>
              <a:bodyPr/>
              <a:lstStyle/>
              <a:p>
                <a:endParaRPr lang="en-US"/>
              </a:p>
            </p:txBody>
          </p:sp>
          <p:sp>
            <p:nvSpPr>
              <p:cNvPr id="97367" name="Line 1842"/>
              <p:cNvSpPr>
                <a:spLocks noChangeShapeType="1"/>
              </p:cNvSpPr>
              <p:nvPr/>
            </p:nvSpPr>
            <p:spPr bwMode="auto">
              <a:xfrm flipV="1">
                <a:off x="1345" y="2253"/>
                <a:ext cx="1" cy="6"/>
              </a:xfrm>
              <a:prstGeom prst="line">
                <a:avLst/>
              </a:prstGeom>
              <a:noFill/>
              <a:ln w="3175">
                <a:solidFill>
                  <a:srgbClr val="000000"/>
                </a:solidFill>
                <a:round/>
                <a:headEnd/>
                <a:tailEnd/>
              </a:ln>
            </p:spPr>
            <p:txBody>
              <a:bodyPr/>
              <a:lstStyle/>
              <a:p>
                <a:endParaRPr lang="en-US"/>
              </a:p>
            </p:txBody>
          </p:sp>
          <p:sp>
            <p:nvSpPr>
              <p:cNvPr id="97368" name="Line 1843"/>
              <p:cNvSpPr>
                <a:spLocks noChangeShapeType="1"/>
              </p:cNvSpPr>
              <p:nvPr/>
            </p:nvSpPr>
            <p:spPr bwMode="auto">
              <a:xfrm flipV="1">
                <a:off x="1346" y="2245"/>
                <a:ext cx="2" cy="8"/>
              </a:xfrm>
              <a:prstGeom prst="line">
                <a:avLst/>
              </a:prstGeom>
              <a:noFill/>
              <a:ln w="3175">
                <a:solidFill>
                  <a:srgbClr val="000000"/>
                </a:solidFill>
                <a:round/>
                <a:headEnd/>
                <a:tailEnd/>
              </a:ln>
            </p:spPr>
            <p:txBody>
              <a:bodyPr/>
              <a:lstStyle/>
              <a:p>
                <a:endParaRPr lang="en-US"/>
              </a:p>
            </p:txBody>
          </p:sp>
          <p:sp>
            <p:nvSpPr>
              <p:cNvPr id="97369" name="Line 1844"/>
              <p:cNvSpPr>
                <a:spLocks noChangeShapeType="1"/>
              </p:cNvSpPr>
              <p:nvPr/>
            </p:nvSpPr>
            <p:spPr bwMode="auto">
              <a:xfrm flipV="1">
                <a:off x="1348" y="2239"/>
                <a:ext cx="1" cy="6"/>
              </a:xfrm>
              <a:prstGeom prst="line">
                <a:avLst/>
              </a:prstGeom>
              <a:noFill/>
              <a:ln w="3175">
                <a:solidFill>
                  <a:srgbClr val="000000"/>
                </a:solidFill>
                <a:round/>
                <a:headEnd/>
                <a:tailEnd/>
              </a:ln>
            </p:spPr>
            <p:txBody>
              <a:bodyPr/>
              <a:lstStyle/>
              <a:p>
                <a:endParaRPr lang="en-US"/>
              </a:p>
            </p:txBody>
          </p:sp>
          <p:sp>
            <p:nvSpPr>
              <p:cNvPr id="97370" name="Line 1845"/>
              <p:cNvSpPr>
                <a:spLocks noChangeShapeType="1"/>
              </p:cNvSpPr>
              <p:nvPr/>
            </p:nvSpPr>
            <p:spPr bwMode="auto">
              <a:xfrm flipV="1">
                <a:off x="1349" y="2237"/>
                <a:ext cx="2" cy="2"/>
              </a:xfrm>
              <a:prstGeom prst="line">
                <a:avLst/>
              </a:prstGeom>
              <a:noFill/>
              <a:ln w="3175">
                <a:solidFill>
                  <a:srgbClr val="000000"/>
                </a:solidFill>
                <a:round/>
                <a:headEnd/>
                <a:tailEnd/>
              </a:ln>
            </p:spPr>
            <p:txBody>
              <a:bodyPr/>
              <a:lstStyle/>
              <a:p>
                <a:endParaRPr lang="en-US"/>
              </a:p>
            </p:txBody>
          </p:sp>
          <p:sp>
            <p:nvSpPr>
              <p:cNvPr id="97371" name="Line 1846"/>
              <p:cNvSpPr>
                <a:spLocks noChangeShapeType="1"/>
              </p:cNvSpPr>
              <p:nvPr/>
            </p:nvSpPr>
            <p:spPr bwMode="auto">
              <a:xfrm>
                <a:off x="1351" y="2237"/>
                <a:ext cx="1" cy="1"/>
              </a:xfrm>
              <a:prstGeom prst="line">
                <a:avLst/>
              </a:prstGeom>
              <a:noFill/>
              <a:ln w="3175">
                <a:solidFill>
                  <a:srgbClr val="000000"/>
                </a:solidFill>
                <a:round/>
                <a:headEnd/>
                <a:tailEnd/>
              </a:ln>
            </p:spPr>
            <p:txBody>
              <a:bodyPr/>
              <a:lstStyle/>
              <a:p>
                <a:endParaRPr lang="en-US"/>
              </a:p>
            </p:txBody>
          </p:sp>
          <p:sp>
            <p:nvSpPr>
              <p:cNvPr id="97372" name="Line 1847"/>
              <p:cNvSpPr>
                <a:spLocks noChangeShapeType="1"/>
              </p:cNvSpPr>
              <p:nvPr/>
            </p:nvSpPr>
            <p:spPr bwMode="auto">
              <a:xfrm>
                <a:off x="1352" y="2237"/>
                <a:ext cx="3" cy="2"/>
              </a:xfrm>
              <a:prstGeom prst="line">
                <a:avLst/>
              </a:prstGeom>
              <a:noFill/>
              <a:ln w="3175">
                <a:solidFill>
                  <a:srgbClr val="000000"/>
                </a:solidFill>
                <a:round/>
                <a:headEnd/>
                <a:tailEnd/>
              </a:ln>
            </p:spPr>
            <p:txBody>
              <a:bodyPr/>
              <a:lstStyle/>
              <a:p>
                <a:endParaRPr lang="en-US"/>
              </a:p>
            </p:txBody>
          </p:sp>
          <p:sp>
            <p:nvSpPr>
              <p:cNvPr id="97373" name="Line 1848"/>
              <p:cNvSpPr>
                <a:spLocks noChangeShapeType="1"/>
              </p:cNvSpPr>
              <p:nvPr/>
            </p:nvSpPr>
            <p:spPr bwMode="auto">
              <a:xfrm>
                <a:off x="1355" y="2239"/>
                <a:ext cx="2" cy="4"/>
              </a:xfrm>
              <a:prstGeom prst="line">
                <a:avLst/>
              </a:prstGeom>
              <a:noFill/>
              <a:ln w="3175">
                <a:solidFill>
                  <a:srgbClr val="000000"/>
                </a:solidFill>
                <a:round/>
                <a:headEnd/>
                <a:tailEnd/>
              </a:ln>
            </p:spPr>
            <p:txBody>
              <a:bodyPr/>
              <a:lstStyle/>
              <a:p>
                <a:endParaRPr lang="en-US"/>
              </a:p>
            </p:txBody>
          </p:sp>
          <p:sp>
            <p:nvSpPr>
              <p:cNvPr id="97374" name="Line 1849"/>
              <p:cNvSpPr>
                <a:spLocks noChangeShapeType="1"/>
              </p:cNvSpPr>
              <p:nvPr/>
            </p:nvSpPr>
            <p:spPr bwMode="auto">
              <a:xfrm>
                <a:off x="1357" y="2243"/>
                <a:ext cx="1" cy="7"/>
              </a:xfrm>
              <a:prstGeom prst="line">
                <a:avLst/>
              </a:prstGeom>
              <a:noFill/>
              <a:ln w="3175">
                <a:solidFill>
                  <a:srgbClr val="000000"/>
                </a:solidFill>
                <a:round/>
                <a:headEnd/>
                <a:tailEnd/>
              </a:ln>
            </p:spPr>
            <p:txBody>
              <a:bodyPr/>
              <a:lstStyle/>
              <a:p>
                <a:endParaRPr lang="en-US"/>
              </a:p>
            </p:txBody>
          </p:sp>
          <p:sp>
            <p:nvSpPr>
              <p:cNvPr id="97375" name="Line 1850"/>
              <p:cNvSpPr>
                <a:spLocks noChangeShapeType="1"/>
              </p:cNvSpPr>
              <p:nvPr/>
            </p:nvSpPr>
            <p:spPr bwMode="auto">
              <a:xfrm>
                <a:off x="1358" y="2250"/>
                <a:ext cx="2" cy="9"/>
              </a:xfrm>
              <a:prstGeom prst="line">
                <a:avLst/>
              </a:prstGeom>
              <a:noFill/>
              <a:ln w="3175">
                <a:solidFill>
                  <a:srgbClr val="000000"/>
                </a:solidFill>
                <a:round/>
                <a:headEnd/>
                <a:tailEnd/>
              </a:ln>
            </p:spPr>
            <p:txBody>
              <a:bodyPr/>
              <a:lstStyle/>
              <a:p>
                <a:endParaRPr lang="en-US"/>
              </a:p>
            </p:txBody>
          </p:sp>
          <p:sp>
            <p:nvSpPr>
              <p:cNvPr id="97376" name="Line 1851"/>
              <p:cNvSpPr>
                <a:spLocks noChangeShapeType="1"/>
              </p:cNvSpPr>
              <p:nvPr/>
            </p:nvSpPr>
            <p:spPr bwMode="auto">
              <a:xfrm>
                <a:off x="1360" y="2259"/>
                <a:ext cx="1" cy="7"/>
              </a:xfrm>
              <a:prstGeom prst="line">
                <a:avLst/>
              </a:prstGeom>
              <a:noFill/>
              <a:ln w="3175">
                <a:solidFill>
                  <a:srgbClr val="000000"/>
                </a:solidFill>
                <a:round/>
                <a:headEnd/>
                <a:tailEnd/>
              </a:ln>
            </p:spPr>
            <p:txBody>
              <a:bodyPr/>
              <a:lstStyle/>
              <a:p>
                <a:endParaRPr lang="en-US"/>
              </a:p>
            </p:txBody>
          </p:sp>
          <p:sp>
            <p:nvSpPr>
              <p:cNvPr id="97377" name="Line 1852"/>
              <p:cNvSpPr>
                <a:spLocks noChangeShapeType="1"/>
              </p:cNvSpPr>
              <p:nvPr/>
            </p:nvSpPr>
            <p:spPr bwMode="auto">
              <a:xfrm>
                <a:off x="1361" y="2266"/>
                <a:ext cx="2" cy="8"/>
              </a:xfrm>
              <a:prstGeom prst="line">
                <a:avLst/>
              </a:prstGeom>
              <a:noFill/>
              <a:ln w="3175">
                <a:solidFill>
                  <a:srgbClr val="000000"/>
                </a:solidFill>
                <a:round/>
                <a:headEnd/>
                <a:tailEnd/>
              </a:ln>
            </p:spPr>
            <p:txBody>
              <a:bodyPr/>
              <a:lstStyle/>
              <a:p>
                <a:endParaRPr lang="en-US"/>
              </a:p>
            </p:txBody>
          </p:sp>
          <p:sp>
            <p:nvSpPr>
              <p:cNvPr id="97378" name="Line 1853"/>
              <p:cNvSpPr>
                <a:spLocks noChangeShapeType="1"/>
              </p:cNvSpPr>
              <p:nvPr/>
            </p:nvSpPr>
            <p:spPr bwMode="auto">
              <a:xfrm>
                <a:off x="1363" y="2274"/>
                <a:ext cx="2" cy="8"/>
              </a:xfrm>
              <a:prstGeom prst="line">
                <a:avLst/>
              </a:prstGeom>
              <a:noFill/>
              <a:ln w="3175">
                <a:solidFill>
                  <a:srgbClr val="000000"/>
                </a:solidFill>
                <a:round/>
                <a:headEnd/>
                <a:tailEnd/>
              </a:ln>
            </p:spPr>
            <p:txBody>
              <a:bodyPr/>
              <a:lstStyle/>
              <a:p>
                <a:endParaRPr lang="en-US"/>
              </a:p>
            </p:txBody>
          </p:sp>
          <p:sp>
            <p:nvSpPr>
              <p:cNvPr id="97379" name="Line 1854"/>
              <p:cNvSpPr>
                <a:spLocks noChangeShapeType="1"/>
              </p:cNvSpPr>
              <p:nvPr/>
            </p:nvSpPr>
            <p:spPr bwMode="auto">
              <a:xfrm>
                <a:off x="1365" y="2282"/>
                <a:ext cx="3" cy="5"/>
              </a:xfrm>
              <a:prstGeom prst="line">
                <a:avLst/>
              </a:prstGeom>
              <a:noFill/>
              <a:ln w="3175">
                <a:solidFill>
                  <a:srgbClr val="000000"/>
                </a:solidFill>
                <a:round/>
                <a:headEnd/>
                <a:tailEnd/>
              </a:ln>
            </p:spPr>
            <p:txBody>
              <a:bodyPr/>
              <a:lstStyle/>
              <a:p>
                <a:endParaRPr lang="en-US"/>
              </a:p>
            </p:txBody>
          </p:sp>
          <p:sp>
            <p:nvSpPr>
              <p:cNvPr id="97380" name="Line 1855"/>
              <p:cNvSpPr>
                <a:spLocks noChangeShapeType="1"/>
              </p:cNvSpPr>
              <p:nvPr/>
            </p:nvSpPr>
            <p:spPr bwMode="auto">
              <a:xfrm>
                <a:off x="1368" y="2287"/>
                <a:ext cx="1" cy="5"/>
              </a:xfrm>
              <a:prstGeom prst="line">
                <a:avLst/>
              </a:prstGeom>
              <a:noFill/>
              <a:ln w="3175">
                <a:solidFill>
                  <a:srgbClr val="000000"/>
                </a:solidFill>
                <a:round/>
                <a:headEnd/>
                <a:tailEnd/>
              </a:ln>
            </p:spPr>
            <p:txBody>
              <a:bodyPr/>
              <a:lstStyle/>
              <a:p>
                <a:endParaRPr lang="en-US"/>
              </a:p>
            </p:txBody>
          </p:sp>
          <p:sp>
            <p:nvSpPr>
              <p:cNvPr id="97381" name="Line 1856"/>
              <p:cNvSpPr>
                <a:spLocks noChangeShapeType="1"/>
              </p:cNvSpPr>
              <p:nvPr/>
            </p:nvSpPr>
            <p:spPr bwMode="auto">
              <a:xfrm>
                <a:off x="1369" y="2292"/>
                <a:ext cx="2" cy="6"/>
              </a:xfrm>
              <a:prstGeom prst="line">
                <a:avLst/>
              </a:prstGeom>
              <a:noFill/>
              <a:ln w="3175">
                <a:solidFill>
                  <a:srgbClr val="000000"/>
                </a:solidFill>
                <a:round/>
                <a:headEnd/>
                <a:tailEnd/>
              </a:ln>
            </p:spPr>
            <p:txBody>
              <a:bodyPr/>
              <a:lstStyle/>
              <a:p>
                <a:endParaRPr lang="en-US"/>
              </a:p>
            </p:txBody>
          </p:sp>
          <p:sp>
            <p:nvSpPr>
              <p:cNvPr id="97382" name="Line 1857"/>
              <p:cNvSpPr>
                <a:spLocks noChangeShapeType="1"/>
              </p:cNvSpPr>
              <p:nvPr/>
            </p:nvSpPr>
            <p:spPr bwMode="auto">
              <a:xfrm>
                <a:off x="1371" y="2298"/>
                <a:ext cx="1" cy="2"/>
              </a:xfrm>
              <a:prstGeom prst="line">
                <a:avLst/>
              </a:prstGeom>
              <a:noFill/>
              <a:ln w="3175">
                <a:solidFill>
                  <a:srgbClr val="000000"/>
                </a:solidFill>
                <a:round/>
                <a:headEnd/>
                <a:tailEnd/>
              </a:ln>
            </p:spPr>
            <p:txBody>
              <a:bodyPr/>
              <a:lstStyle/>
              <a:p>
                <a:endParaRPr lang="en-US"/>
              </a:p>
            </p:txBody>
          </p:sp>
          <p:sp>
            <p:nvSpPr>
              <p:cNvPr id="97383" name="Line 1858"/>
              <p:cNvSpPr>
                <a:spLocks noChangeShapeType="1"/>
              </p:cNvSpPr>
              <p:nvPr/>
            </p:nvSpPr>
            <p:spPr bwMode="auto">
              <a:xfrm>
                <a:off x="1372" y="2300"/>
                <a:ext cx="2" cy="3"/>
              </a:xfrm>
              <a:prstGeom prst="line">
                <a:avLst/>
              </a:prstGeom>
              <a:noFill/>
              <a:ln w="3175">
                <a:solidFill>
                  <a:srgbClr val="000000"/>
                </a:solidFill>
                <a:round/>
                <a:headEnd/>
                <a:tailEnd/>
              </a:ln>
            </p:spPr>
            <p:txBody>
              <a:bodyPr/>
              <a:lstStyle/>
              <a:p>
                <a:endParaRPr lang="en-US"/>
              </a:p>
            </p:txBody>
          </p:sp>
          <p:sp>
            <p:nvSpPr>
              <p:cNvPr id="97384" name="Line 1859"/>
              <p:cNvSpPr>
                <a:spLocks noChangeShapeType="1"/>
              </p:cNvSpPr>
              <p:nvPr/>
            </p:nvSpPr>
            <p:spPr bwMode="auto">
              <a:xfrm>
                <a:off x="1374" y="2303"/>
                <a:ext cx="1" cy="2"/>
              </a:xfrm>
              <a:prstGeom prst="line">
                <a:avLst/>
              </a:prstGeom>
              <a:noFill/>
              <a:ln w="3175">
                <a:solidFill>
                  <a:srgbClr val="000000"/>
                </a:solidFill>
                <a:round/>
                <a:headEnd/>
                <a:tailEnd/>
              </a:ln>
            </p:spPr>
            <p:txBody>
              <a:bodyPr/>
              <a:lstStyle/>
              <a:p>
                <a:endParaRPr lang="en-US"/>
              </a:p>
            </p:txBody>
          </p:sp>
          <p:sp>
            <p:nvSpPr>
              <p:cNvPr id="97385" name="Line 1860"/>
              <p:cNvSpPr>
                <a:spLocks noChangeShapeType="1"/>
              </p:cNvSpPr>
              <p:nvPr/>
            </p:nvSpPr>
            <p:spPr bwMode="auto">
              <a:xfrm>
                <a:off x="1375" y="2305"/>
                <a:ext cx="3" cy="1"/>
              </a:xfrm>
              <a:prstGeom prst="line">
                <a:avLst/>
              </a:prstGeom>
              <a:noFill/>
              <a:ln w="3175">
                <a:solidFill>
                  <a:srgbClr val="000000"/>
                </a:solidFill>
                <a:round/>
                <a:headEnd/>
                <a:tailEnd/>
              </a:ln>
            </p:spPr>
            <p:txBody>
              <a:bodyPr/>
              <a:lstStyle/>
              <a:p>
                <a:endParaRPr lang="en-US"/>
              </a:p>
            </p:txBody>
          </p:sp>
          <p:sp>
            <p:nvSpPr>
              <p:cNvPr id="97386" name="Line 1861"/>
              <p:cNvSpPr>
                <a:spLocks noChangeShapeType="1"/>
              </p:cNvSpPr>
              <p:nvPr/>
            </p:nvSpPr>
            <p:spPr bwMode="auto">
              <a:xfrm>
                <a:off x="1378" y="2305"/>
                <a:ext cx="2" cy="1"/>
              </a:xfrm>
              <a:prstGeom prst="line">
                <a:avLst/>
              </a:prstGeom>
              <a:noFill/>
              <a:ln w="3175">
                <a:solidFill>
                  <a:srgbClr val="000000"/>
                </a:solidFill>
                <a:round/>
                <a:headEnd/>
                <a:tailEnd/>
              </a:ln>
            </p:spPr>
            <p:txBody>
              <a:bodyPr/>
              <a:lstStyle/>
              <a:p>
                <a:endParaRPr lang="en-US"/>
              </a:p>
            </p:txBody>
          </p:sp>
          <p:sp>
            <p:nvSpPr>
              <p:cNvPr id="97387" name="Line 1862"/>
              <p:cNvSpPr>
                <a:spLocks noChangeShapeType="1"/>
              </p:cNvSpPr>
              <p:nvPr/>
            </p:nvSpPr>
            <p:spPr bwMode="auto">
              <a:xfrm>
                <a:off x="1380" y="2305"/>
                <a:ext cx="1" cy="1"/>
              </a:xfrm>
              <a:prstGeom prst="line">
                <a:avLst/>
              </a:prstGeom>
              <a:noFill/>
              <a:ln w="3175">
                <a:solidFill>
                  <a:srgbClr val="000000"/>
                </a:solidFill>
                <a:round/>
                <a:headEnd/>
                <a:tailEnd/>
              </a:ln>
            </p:spPr>
            <p:txBody>
              <a:bodyPr/>
              <a:lstStyle/>
              <a:p>
                <a:endParaRPr lang="en-US"/>
              </a:p>
            </p:txBody>
          </p:sp>
          <p:sp>
            <p:nvSpPr>
              <p:cNvPr id="97388" name="Line 1863"/>
              <p:cNvSpPr>
                <a:spLocks noChangeShapeType="1"/>
              </p:cNvSpPr>
              <p:nvPr/>
            </p:nvSpPr>
            <p:spPr bwMode="auto">
              <a:xfrm>
                <a:off x="1381" y="2305"/>
                <a:ext cx="2" cy="4"/>
              </a:xfrm>
              <a:prstGeom prst="line">
                <a:avLst/>
              </a:prstGeom>
              <a:noFill/>
              <a:ln w="3175">
                <a:solidFill>
                  <a:srgbClr val="000000"/>
                </a:solidFill>
                <a:round/>
                <a:headEnd/>
                <a:tailEnd/>
              </a:ln>
            </p:spPr>
            <p:txBody>
              <a:bodyPr/>
              <a:lstStyle/>
              <a:p>
                <a:endParaRPr lang="en-US"/>
              </a:p>
            </p:txBody>
          </p:sp>
          <p:sp>
            <p:nvSpPr>
              <p:cNvPr id="97389" name="Line 1864"/>
              <p:cNvSpPr>
                <a:spLocks noChangeShapeType="1"/>
              </p:cNvSpPr>
              <p:nvPr/>
            </p:nvSpPr>
            <p:spPr bwMode="auto">
              <a:xfrm>
                <a:off x="1383" y="2309"/>
                <a:ext cx="1" cy="1"/>
              </a:xfrm>
              <a:prstGeom prst="line">
                <a:avLst/>
              </a:prstGeom>
              <a:noFill/>
              <a:ln w="3175">
                <a:solidFill>
                  <a:srgbClr val="000000"/>
                </a:solidFill>
                <a:round/>
                <a:headEnd/>
                <a:tailEnd/>
              </a:ln>
            </p:spPr>
            <p:txBody>
              <a:bodyPr/>
              <a:lstStyle/>
              <a:p>
                <a:endParaRPr lang="en-US"/>
              </a:p>
            </p:txBody>
          </p:sp>
          <p:sp>
            <p:nvSpPr>
              <p:cNvPr id="97390" name="Line 1865"/>
              <p:cNvSpPr>
                <a:spLocks noChangeShapeType="1"/>
              </p:cNvSpPr>
              <p:nvPr/>
            </p:nvSpPr>
            <p:spPr bwMode="auto">
              <a:xfrm flipH="1">
                <a:off x="1322" y="2309"/>
                <a:ext cx="61" cy="1"/>
              </a:xfrm>
              <a:prstGeom prst="line">
                <a:avLst/>
              </a:prstGeom>
              <a:noFill/>
              <a:ln w="3175">
                <a:solidFill>
                  <a:srgbClr val="000000"/>
                </a:solidFill>
                <a:round/>
                <a:headEnd/>
                <a:tailEnd/>
              </a:ln>
            </p:spPr>
            <p:txBody>
              <a:bodyPr/>
              <a:lstStyle/>
              <a:p>
                <a:endParaRPr lang="en-US"/>
              </a:p>
            </p:txBody>
          </p:sp>
          <p:sp>
            <p:nvSpPr>
              <p:cNvPr id="97391" name="Freeform 1866"/>
              <p:cNvSpPr>
                <a:spLocks/>
              </p:cNvSpPr>
              <p:nvPr/>
            </p:nvSpPr>
            <p:spPr bwMode="auto">
              <a:xfrm>
                <a:off x="1292" y="2292"/>
                <a:ext cx="54" cy="17"/>
              </a:xfrm>
              <a:custGeom>
                <a:avLst/>
                <a:gdLst>
                  <a:gd name="T0" fmla="*/ 0 w 54"/>
                  <a:gd name="T1" fmla="*/ 39 h 14"/>
                  <a:gd name="T2" fmla="*/ 0 w 54"/>
                  <a:gd name="T3" fmla="*/ 39 h 14"/>
                  <a:gd name="T4" fmla="*/ 2 w 54"/>
                  <a:gd name="T5" fmla="*/ 28 h 14"/>
                  <a:gd name="T6" fmla="*/ 3 w 54"/>
                  <a:gd name="T7" fmla="*/ 28 h 14"/>
                  <a:gd name="T8" fmla="*/ 6 w 54"/>
                  <a:gd name="T9" fmla="*/ 28 h 14"/>
                  <a:gd name="T10" fmla="*/ 8 w 54"/>
                  <a:gd name="T11" fmla="*/ 28 h 14"/>
                  <a:gd name="T12" fmla="*/ 9 w 54"/>
                  <a:gd name="T13" fmla="*/ 28 h 14"/>
                  <a:gd name="T14" fmla="*/ 11 w 54"/>
                  <a:gd name="T15" fmla="*/ 28 h 14"/>
                  <a:gd name="T16" fmla="*/ 12 w 54"/>
                  <a:gd name="T17" fmla="*/ 23 h 14"/>
                  <a:gd name="T18" fmla="*/ 14 w 54"/>
                  <a:gd name="T19" fmla="*/ 19 h 14"/>
                  <a:gd name="T20" fmla="*/ 15 w 54"/>
                  <a:gd name="T21" fmla="*/ 19 h 14"/>
                  <a:gd name="T22" fmla="*/ 18 w 54"/>
                  <a:gd name="T23" fmla="*/ 13 h 14"/>
                  <a:gd name="T24" fmla="*/ 20 w 54"/>
                  <a:gd name="T25" fmla="*/ 13 h 14"/>
                  <a:gd name="T26" fmla="*/ 21 w 54"/>
                  <a:gd name="T27" fmla="*/ 9 h 14"/>
                  <a:gd name="T28" fmla="*/ 23 w 54"/>
                  <a:gd name="T29" fmla="*/ 9 h 14"/>
                  <a:gd name="T30" fmla="*/ 24 w 54"/>
                  <a:gd name="T31" fmla="*/ 0 h 14"/>
                  <a:gd name="T32" fmla="*/ 26 w 54"/>
                  <a:gd name="T33" fmla="*/ 0 h 14"/>
                  <a:gd name="T34" fmla="*/ 29 w 54"/>
                  <a:gd name="T35" fmla="*/ 0 h 14"/>
                  <a:gd name="T36" fmla="*/ 30 w 54"/>
                  <a:gd name="T37" fmla="*/ 0 h 14"/>
                  <a:gd name="T38" fmla="*/ 32 w 54"/>
                  <a:gd name="T39" fmla="*/ 9 h 14"/>
                  <a:gd name="T40" fmla="*/ 33 w 54"/>
                  <a:gd name="T41" fmla="*/ 9 h 14"/>
                  <a:gd name="T42" fmla="*/ 35 w 54"/>
                  <a:gd name="T43" fmla="*/ 13 h 14"/>
                  <a:gd name="T44" fmla="*/ 36 w 54"/>
                  <a:gd name="T45" fmla="*/ 13 h 14"/>
                  <a:gd name="T46" fmla="*/ 38 w 54"/>
                  <a:gd name="T47" fmla="*/ 19 h 14"/>
                  <a:gd name="T48" fmla="*/ 41 w 54"/>
                  <a:gd name="T49" fmla="*/ 23 h 14"/>
                  <a:gd name="T50" fmla="*/ 42 w 54"/>
                  <a:gd name="T51" fmla="*/ 23 h 14"/>
                  <a:gd name="T52" fmla="*/ 44 w 54"/>
                  <a:gd name="T53" fmla="*/ 28 h 14"/>
                  <a:gd name="T54" fmla="*/ 45 w 54"/>
                  <a:gd name="T55" fmla="*/ 28 h 14"/>
                  <a:gd name="T56" fmla="*/ 47 w 54"/>
                  <a:gd name="T57" fmla="*/ 28 h 14"/>
                  <a:gd name="T58" fmla="*/ 48 w 54"/>
                  <a:gd name="T59" fmla="*/ 28 h 14"/>
                  <a:gd name="T60" fmla="*/ 50 w 54"/>
                  <a:gd name="T61" fmla="*/ 28 h 14"/>
                  <a:gd name="T62" fmla="*/ 53 w 54"/>
                  <a:gd name="T63" fmla="*/ 28 h 14"/>
                  <a:gd name="T64" fmla="*/ 54 w 54"/>
                  <a:gd name="T65" fmla="*/ 39 h 14"/>
                  <a:gd name="T66" fmla="*/ 54 w 54"/>
                  <a:gd name="T67" fmla="*/ 39 h 14"/>
                  <a:gd name="T68" fmla="*/ 0 w 54"/>
                  <a:gd name="T69" fmla="*/ 39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
                  <a:gd name="T106" fmla="*/ 0 h 14"/>
                  <a:gd name="T107" fmla="*/ 54 w 54"/>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 h="14">
                    <a:moveTo>
                      <a:pt x="0" y="14"/>
                    </a:moveTo>
                    <a:lnTo>
                      <a:pt x="0" y="14"/>
                    </a:lnTo>
                    <a:lnTo>
                      <a:pt x="2" y="11"/>
                    </a:lnTo>
                    <a:lnTo>
                      <a:pt x="3" y="11"/>
                    </a:lnTo>
                    <a:lnTo>
                      <a:pt x="6" y="11"/>
                    </a:lnTo>
                    <a:lnTo>
                      <a:pt x="8" y="11"/>
                    </a:lnTo>
                    <a:lnTo>
                      <a:pt x="9" y="11"/>
                    </a:lnTo>
                    <a:lnTo>
                      <a:pt x="11" y="11"/>
                    </a:lnTo>
                    <a:lnTo>
                      <a:pt x="12" y="9"/>
                    </a:lnTo>
                    <a:lnTo>
                      <a:pt x="14" y="7"/>
                    </a:lnTo>
                    <a:lnTo>
                      <a:pt x="15" y="7"/>
                    </a:lnTo>
                    <a:lnTo>
                      <a:pt x="18" y="5"/>
                    </a:lnTo>
                    <a:lnTo>
                      <a:pt x="20" y="5"/>
                    </a:lnTo>
                    <a:lnTo>
                      <a:pt x="21" y="3"/>
                    </a:lnTo>
                    <a:lnTo>
                      <a:pt x="23" y="3"/>
                    </a:lnTo>
                    <a:lnTo>
                      <a:pt x="24" y="0"/>
                    </a:lnTo>
                    <a:lnTo>
                      <a:pt x="26" y="0"/>
                    </a:lnTo>
                    <a:lnTo>
                      <a:pt x="29" y="0"/>
                    </a:lnTo>
                    <a:lnTo>
                      <a:pt x="30" y="0"/>
                    </a:lnTo>
                    <a:lnTo>
                      <a:pt x="32" y="3"/>
                    </a:lnTo>
                    <a:lnTo>
                      <a:pt x="33" y="3"/>
                    </a:lnTo>
                    <a:lnTo>
                      <a:pt x="35" y="5"/>
                    </a:lnTo>
                    <a:lnTo>
                      <a:pt x="36" y="5"/>
                    </a:lnTo>
                    <a:lnTo>
                      <a:pt x="38" y="7"/>
                    </a:lnTo>
                    <a:lnTo>
                      <a:pt x="41" y="9"/>
                    </a:lnTo>
                    <a:lnTo>
                      <a:pt x="42" y="9"/>
                    </a:lnTo>
                    <a:lnTo>
                      <a:pt x="44" y="11"/>
                    </a:lnTo>
                    <a:lnTo>
                      <a:pt x="45" y="11"/>
                    </a:lnTo>
                    <a:lnTo>
                      <a:pt x="47" y="11"/>
                    </a:lnTo>
                    <a:lnTo>
                      <a:pt x="48" y="11"/>
                    </a:lnTo>
                    <a:lnTo>
                      <a:pt x="50" y="11"/>
                    </a:lnTo>
                    <a:lnTo>
                      <a:pt x="53" y="11"/>
                    </a:lnTo>
                    <a:lnTo>
                      <a:pt x="54" y="14"/>
                    </a:lnTo>
                    <a:lnTo>
                      <a:pt x="0" y="14"/>
                    </a:lnTo>
                    <a:close/>
                  </a:path>
                </a:pathLst>
              </a:custGeom>
              <a:solidFill>
                <a:srgbClr val="FA00FA"/>
              </a:solidFill>
              <a:ln w="9525">
                <a:noFill/>
                <a:round/>
                <a:headEnd/>
                <a:tailEnd/>
              </a:ln>
            </p:spPr>
            <p:txBody>
              <a:bodyPr/>
              <a:lstStyle/>
              <a:p>
                <a:endParaRPr lang="en-US"/>
              </a:p>
            </p:txBody>
          </p:sp>
          <p:sp>
            <p:nvSpPr>
              <p:cNvPr id="97392" name="Line 1867"/>
              <p:cNvSpPr>
                <a:spLocks noChangeShapeType="1"/>
              </p:cNvSpPr>
              <p:nvPr/>
            </p:nvSpPr>
            <p:spPr bwMode="auto">
              <a:xfrm>
                <a:off x="1292" y="2309"/>
                <a:ext cx="1" cy="1"/>
              </a:xfrm>
              <a:prstGeom prst="line">
                <a:avLst/>
              </a:prstGeom>
              <a:noFill/>
              <a:ln w="3175">
                <a:solidFill>
                  <a:srgbClr val="000000"/>
                </a:solidFill>
                <a:round/>
                <a:headEnd/>
                <a:tailEnd/>
              </a:ln>
            </p:spPr>
            <p:txBody>
              <a:bodyPr/>
              <a:lstStyle/>
              <a:p>
                <a:endParaRPr lang="en-US"/>
              </a:p>
            </p:txBody>
          </p:sp>
          <p:sp>
            <p:nvSpPr>
              <p:cNvPr id="97393" name="Line 1868"/>
              <p:cNvSpPr>
                <a:spLocks noChangeShapeType="1"/>
              </p:cNvSpPr>
              <p:nvPr/>
            </p:nvSpPr>
            <p:spPr bwMode="auto">
              <a:xfrm flipV="1">
                <a:off x="1292" y="2305"/>
                <a:ext cx="2" cy="4"/>
              </a:xfrm>
              <a:prstGeom prst="line">
                <a:avLst/>
              </a:prstGeom>
              <a:noFill/>
              <a:ln w="3175">
                <a:solidFill>
                  <a:srgbClr val="000000"/>
                </a:solidFill>
                <a:round/>
                <a:headEnd/>
                <a:tailEnd/>
              </a:ln>
            </p:spPr>
            <p:txBody>
              <a:bodyPr/>
              <a:lstStyle/>
              <a:p>
                <a:endParaRPr lang="en-US"/>
              </a:p>
            </p:txBody>
          </p:sp>
          <p:sp>
            <p:nvSpPr>
              <p:cNvPr id="97394" name="Line 1869"/>
              <p:cNvSpPr>
                <a:spLocks noChangeShapeType="1"/>
              </p:cNvSpPr>
              <p:nvPr/>
            </p:nvSpPr>
            <p:spPr bwMode="auto">
              <a:xfrm>
                <a:off x="1294" y="2305"/>
                <a:ext cx="1" cy="1"/>
              </a:xfrm>
              <a:prstGeom prst="line">
                <a:avLst/>
              </a:prstGeom>
              <a:noFill/>
              <a:ln w="3175">
                <a:solidFill>
                  <a:srgbClr val="000000"/>
                </a:solidFill>
                <a:round/>
                <a:headEnd/>
                <a:tailEnd/>
              </a:ln>
            </p:spPr>
            <p:txBody>
              <a:bodyPr/>
              <a:lstStyle/>
              <a:p>
                <a:endParaRPr lang="en-US"/>
              </a:p>
            </p:txBody>
          </p:sp>
          <p:sp>
            <p:nvSpPr>
              <p:cNvPr id="97395" name="Line 1870"/>
              <p:cNvSpPr>
                <a:spLocks noChangeShapeType="1"/>
              </p:cNvSpPr>
              <p:nvPr/>
            </p:nvSpPr>
            <p:spPr bwMode="auto">
              <a:xfrm>
                <a:off x="1295" y="2305"/>
                <a:ext cx="3" cy="1"/>
              </a:xfrm>
              <a:prstGeom prst="line">
                <a:avLst/>
              </a:prstGeom>
              <a:noFill/>
              <a:ln w="3175">
                <a:solidFill>
                  <a:srgbClr val="000000"/>
                </a:solidFill>
                <a:round/>
                <a:headEnd/>
                <a:tailEnd/>
              </a:ln>
            </p:spPr>
            <p:txBody>
              <a:bodyPr/>
              <a:lstStyle/>
              <a:p>
                <a:endParaRPr lang="en-US"/>
              </a:p>
            </p:txBody>
          </p:sp>
          <p:sp>
            <p:nvSpPr>
              <p:cNvPr id="97396" name="Line 1871"/>
              <p:cNvSpPr>
                <a:spLocks noChangeShapeType="1"/>
              </p:cNvSpPr>
              <p:nvPr/>
            </p:nvSpPr>
            <p:spPr bwMode="auto">
              <a:xfrm>
                <a:off x="1298" y="2305"/>
                <a:ext cx="2" cy="1"/>
              </a:xfrm>
              <a:prstGeom prst="line">
                <a:avLst/>
              </a:prstGeom>
              <a:noFill/>
              <a:ln w="3175">
                <a:solidFill>
                  <a:srgbClr val="000000"/>
                </a:solidFill>
                <a:round/>
                <a:headEnd/>
                <a:tailEnd/>
              </a:ln>
            </p:spPr>
            <p:txBody>
              <a:bodyPr/>
              <a:lstStyle/>
              <a:p>
                <a:endParaRPr lang="en-US"/>
              </a:p>
            </p:txBody>
          </p:sp>
          <p:sp>
            <p:nvSpPr>
              <p:cNvPr id="97397" name="Line 1872"/>
              <p:cNvSpPr>
                <a:spLocks noChangeShapeType="1"/>
              </p:cNvSpPr>
              <p:nvPr/>
            </p:nvSpPr>
            <p:spPr bwMode="auto">
              <a:xfrm>
                <a:off x="1300" y="2305"/>
                <a:ext cx="1" cy="1"/>
              </a:xfrm>
              <a:prstGeom prst="line">
                <a:avLst/>
              </a:prstGeom>
              <a:noFill/>
              <a:ln w="3175">
                <a:solidFill>
                  <a:srgbClr val="000000"/>
                </a:solidFill>
                <a:round/>
                <a:headEnd/>
                <a:tailEnd/>
              </a:ln>
            </p:spPr>
            <p:txBody>
              <a:bodyPr/>
              <a:lstStyle/>
              <a:p>
                <a:endParaRPr lang="en-US"/>
              </a:p>
            </p:txBody>
          </p:sp>
          <p:sp>
            <p:nvSpPr>
              <p:cNvPr id="97398" name="Line 1873"/>
              <p:cNvSpPr>
                <a:spLocks noChangeShapeType="1"/>
              </p:cNvSpPr>
              <p:nvPr/>
            </p:nvSpPr>
            <p:spPr bwMode="auto">
              <a:xfrm>
                <a:off x="1301" y="2305"/>
                <a:ext cx="2" cy="1"/>
              </a:xfrm>
              <a:prstGeom prst="line">
                <a:avLst/>
              </a:prstGeom>
              <a:noFill/>
              <a:ln w="3175">
                <a:solidFill>
                  <a:srgbClr val="000000"/>
                </a:solidFill>
                <a:round/>
                <a:headEnd/>
                <a:tailEnd/>
              </a:ln>
            </p:spPr>
            <p:txBody>
              <a:bodyPr/>
              <a:lstStyle/>
              <a:p>
                <a:endParaRPr lang="en-US"/>
              </a:p>
            </p:txBody>
          </p:sp>
          <p:sp>
            <p:nvSpPr>
              <p:cNvPr id="97399" name="Line 1874"/>
              <p:cNvSpPr>
                <a:spLocks noChangeShapeType="1"/>
              </p:cNvSpPr>
              <p:nvPr/>
            </p:nvSpPr>
            <p:spPr bwMode="auto">
              <a:xfrm flipV="1">
                <a:off x="1303" y="2303"/>
                <a:ext cx="1" cy="2"/>
              </a:xfrm>
              <a:prstGeom prst="line">
                <a:avLst/>
              </a:prstGeom>
              <a:noFill/>
              <a:ln w="3175">
                <a:solidFill>
                  <a:srgbClr val="000000"/>
                </a:solidFill>
                <a:round/>
                <a:headEnd/>
                <a:tailEnd/>
              </a:ln>
            </p:spPr>
            <p:txBody>
              <a:bodyPr/>
              <a:lstStyle/>
              <a:p>
                <a:endParaRPr lang="en-US"/>
              </a:p>
            </p:txBody>
          </p:sp>
          <p:sp>
            <p:nvSpPr>
              <p:cNvPr id="97400" name="Line 1875"/>
              <p:cNvSpPr>
                <a:spLocks noChangeShapeType="1"/>
              </p:cNvSpPr>
              <p:nvPr/>
            </p:nvSpPr>
            <p:spPr bwMode="auto">
              <a:xfrm flipV="1">
                <a:off x="1304" y="2300"/>
                <a:ext cx="2" cy="3"/>
              </a:xfrm>
              <a:prstGeom prst="line">
                <a:avLst/>
              </a:prstGeom>
              <a:noFill/>
              <a:ln w="3175">
                <a:solidFill>
                  <a:srgbClr val="000000"/>
                </a:solidFill>
                <a:round/>
                <a:headEnd/>
                <a:tailEnd/>
              </a:ln>
            </p:spPr>
            <p:txBody>
              <a:bodyPr/>
              <a:lstStyle/>
              <a:p>
                <a:endParaRPr lang="en-US"/>
              </a:p>
            </p:txBody>
          </p:sp>
          <p:sp>
            <p:nvSpPr>
              <p:cNvPr id="97401" name="Line 1876"/>
              <p:cNvSpPr>
                <a:spLocks noChangeShapeType="1"/>
              </p:cNvSpPr>
              <p:nvPr/>
            </p:nvSpPr>
            <p:spPr bwMode="auto">
              <a:xfrm>
                <a:off x="1306" y="2300"/>
                <a:ext cx="1" cy="2"/>
              </a:xfrm>
              <a:prstGeom prst="line">
                <a:avLst/>
              </a:prstGeom>
              <a:noFill/>
              <a:ln w="3175">
                <a:solidFill>
                  <a:srgbClr val="000000"/>
                </a:solidFill>
                <a:round/>
                <a:headEnd/>
                <a:tailEnd/>
              </a:ln>
            </p:spPr>
            <p:txBody>
              <a:bodyPr/>
              <a:lstStyle/>
              <a:p>
                <a:endParaRPr lang="en-US"/>
              </a:p>
            </p:txBody>
          </p:sp>
          <p:sp>
            <p:nvSpPr>
              <p:cNvPr id="97402" name="Line 1877"/>
              <p:cNvSpPr>
                <a:spLocks noChangeShapeType="1"/>
              </p:cNvSpPr>
              <p:nvPr/>
            </p:nvSpPr>
            <p:spPr bwMode="auto">
              <a:xfrm flipV="1">
                <a:off x="1307" y="2298"/>
                <a:ext cx="3" cy="2"/>
              </a:xfrm>
              <a:prstGeom prst="line">
                <a:avLst/>
              </a:prstGeom>
              <a:noFill/>
              <a:ln w="3175">
                <a:solidFill>
                  <a:srgbClr val="000000"/>
                </a:solidFill>
                <a:round/>
                <a:headEnd/>
                <a:tailEnd/>
              </a:ln>
            </p:spPr>
            <p:txBody>
              <a:bodyPr/>
              <a:lstStyle/>
              <a:p>
                <a:endParaRPr lang="en-US"/>
              </a:p>
            </p:txBody>
          </p:sp>
          <p:sp>
            <p:nvSpPr>
              <p:cNvPr id="97403" name="Line 1878"/>
              <p:cNvSpPr>
                <a:spLocks noChangeShapeType="1"/>
              </p:cNvSpPr>
              <p:nvPr/>
            </p:nvSpPr>
            <p:spPr bwMode="auto">
              <a:xfrm>
                <a:off x="1310" y="2298"/>
                <a:ext cx="2" cy="1"/>
              </a:xfrm>
              <a:prstGeom prst="line">
                <a:avLst/>
              </a:prstGeom>
              <a:noFill/>
              <a:ln w="3175">
                <a:solidFill>
                  <a:srgbClr val="000000"/>
                </a:solidFill>
                <a:round/>
                <a:headEnd/>
                <a:tailEnd/>
              </a:ln>
            </p:spPr>
            <p:txBody>
              <a:bodyPr/>
              <a:lstStyle/>
              <a:p>
                <a:endParaRPr lang="en-US"/>
              </a:p>
            </p:txBody>
          </p:sp>
          <p:sp>
            <p:nvSpPr>
              <p:cNvPr id="97404" name="Line 1879"/>
              <p:cNvSpPr>
                <a:spLocks noChangeShapeType="1"/>
              </p:cNvSpPr>
              <p:nvPr/>
            </p:nvSpPr>
            <p:spPr bwMode="auto">
              <a:xfrm flipV="1">
                <a:off x="1312" y="2296"/>
                <a:ext cx="1" cy="2"/>
              </a:xfrm>
              <a:prstGeom prst="line">
                <a:avLst/>
              </a:prstGeom>
              <a:noFill/>
              <a:ln w="3175">
                <a:solidFill>
                  <a:srgbClr val="000000"/>
                </a:solidFill>
                <a:round/>
                <a:headEnd/>
                <a:tailEnd/>
              </a:ln>
            </p:spPr>
            <p:txBody>
              <a:bodyPr/>
              <a:lstStyle/>
              <a:p>
                <a:endParaRPr lang="en-US"/>
              </a:p>
            </p:txBody>
          </p:sp>
          <p:sp>
            <p:nvSpPr>
              <p:cNvPr id="97405" name="Line 1880"/>
              <p:cNvSpPr>
                <a:spLocks noChangeShapeType="1"/>
              </p:cNvSpPr>
              <p:nvPr/>
            </p:nvSpPr>
            <p:spPr bwMode="auto">
              <a:xfrm>
                <a:off x="1313" y="2296"/>
                <a:ext cx="2" cy="1"/>
              </a:xfrm>
              <a:prstGeom prst="line">
                <a:avLst/>
              </a:prstGeom>
              <a:noFill/>
              <a:ln w="3175">
                <a:solidFill>
                  <a:srgbClr val="000000"/>
                </a:solidFill>
                <a:round/>
                <a:headEnd/>
                <a:tailEnd/>
              </a:ln>
            </p:spPr>
            <p:txBody>
              <a:bodyPr/>
              <a:lstStyle/>
              <a:p>
                <a:endParaRPr lang="en-US"/>
              </a:p>
            </p:txBody>
          </p:sp>
          <p:sp>
            <p:nvSpPr>
              <p:cNvPr id="97406" name="Line 1881"/>
              <p:cNvSpPr>
                <a:spLocks noChangeShapeType="1"/>
              </p:cNvSpPr>
              <p:nvPr/>
            </p:nvSpPr>
            <p:spPr bwMode="auto">
              <a:xfrm flipV="1">
                <a:off x="1315" y="2292"/>
                <a:ext cx="1" cy="4"/>
              </a:xfrm>
              <a:prstGeom prst="line">
                <a:avLst/>
              </a:prstGeom>
              <a:noFill/>
              <a:ln w="3175">
                <a:solidFill>
                  <a:srgbClr val="000000"/>
                </a:solidFill>
                <a:round/>
                <a:headEnd/>
                <a:tailEnd/>
              </a:ln>
            </p:spPr>
            <p:txBody>
              <a:bodyPr/>
              <a:lstStyle/>
              <a:p>
                <a:endParaRPr lang="en-US"/>
              </a:p>
            </p:txBody>
          </p:sp>
          <p:sp>
            <p:nvSpPr>
              <p:cNvPr id="97407" name="Line 1882"/>
              <p:cNvSpPr>
                <a:spLocks noChangeShapeType="1"/>
              </p:cNvSpPr>
              <p:nvPr/>
            </p:nvSpPr>
            <p:spPr bwMode="auto">
              <a:xfrm>
                <a:off x="1316" y="2292"/>
                <a:ext cx="2" cy="1"/>
              </a:xfrm>
              <a:prstGeom prst="line">
                <a:avLst/>
              </a:prstGeom>
              <a:noFill/>
              <a:ln w="3175">
                <a:solidFill>
                  <a:srgbClr val="000000"/>
                </a:solidFill>
                <a:round/>
                <a:headEnd/>
                <a:tailEnd/>
              </a:ln>
            </p:spPr>
            <p:txBody>
              <a:bodyPr/>
              <a:lstStyle/>
              <a:p>
                <a:endParaRPr lang="en-US"/>
              </a:p>
            </p:txBody>
          </p:sp>
          <p:sp>
            <p:nvSpPr>
              <p:cNvPr id="97408" name="Line 1883"/>
              <p:cNvSpPr>
                <a:spLocks noChangeShapeType="1"/>
              </p:cNvSpPr>
              <p:nvPr/>
            </p:nvSpPr>
            <p:spPr bwMode="auto">
              <a:xfrm>
                <a:off x="1318" y="2292"/>
                <a:ext cx="3" cy="1"/>
              </a:xfrm>
              <a:prstGeom prst="line">
                <a:avLst/>
              </a:prstGeom>
              <a:noFill/>
              <a:ln w="3175">
                <a:solidFill>
                  <a:srgbClr val="000000"/>
                </a:solidFill>
                <a:round/>
                <a:headEnd/>
                <a:tailEnd/>
              </a:ln>
            </p:spPr>
            <p:txBody>
              <a:bodyPr/>
              <a:lstStyle/>
              <a:p>
                <a:endParaRPr lang="en-US"/>
              </a:p>
            </p:txBody>
          </p:sp>
          <p:sp>
            <p:nvSpPr>
              <p:cNvPr id="97409" name="Line 1884"/>
              <p:cNvSpPr>
                <a:spLocks noChangeShapeType="1"/>
              </p:cNvSpPr>
              <p:nvPr/>
            </p:nvSpPr>
            <p:spPr bwMode="auto">
              <a:xfrm>
                <a:off x="1321" y="2292"/>
                <a:ext cx="1" cy="1"/>
              </a:xfrm>
              <a:prstGeom prst="line">
                <a:avLst/>
              </a:prstGeom>
              <a:noFill/>
              <a:ln w="3175">
                <a:solidFill>
                  <a:srgbClr val="000000"/>
                </a:solidFill>
                <a:round/>
                <a:headEnd/>
                <a:tailEnd/>
              </a:ln>
            </p:spPr>
            <p:txBody>
              <a:bodyPr/>
              <a:lstStyle/>
              <a:p>
                <a:endParaRPr lang="en-US"/>
              </a:p>
            </p:txBody>
          </p:sp>
          <p:sp>
            <p:nvSpPr>
              <p:cNvPr id="97410" name="Line 1885"/>
              <p:cNvSpPr>
                <a:spLocks noChangeShapeType="1"/>
              </p:cNvSpPr>
              <p:nvPr/>
            </p:nvSpPr>
            <p:spPr bwMode="auto">
              <a:xfrm>
                <a:off x="1322" y="2292"/>
                <a:ext cx="2" cy="4"/>
              </a:xfrm>
              <a:prstGeom prst="line">
                <a:avLst/>
              </a:prstGeom>
              <a:noFill/>
              <a:ln w="3175">
                <a:solidFill>
                  <a:srgbClr val="000000"/>
                </a:solidFill>
                <a:round/>
                <a:headEnd/>
                <a:tailEnd/>
              </a:ln>
            </p:spPr>
            <p:txBody>
              <a:bodyPr/>
              <a:lstStyle/>
              <a:p>
                <a:endParaRPr lang="en-US"/>
              </a:p>
            </p:txBody>
          </p:sp>
          <p:sp>
            <p:nvSpPr>
              <p:cNvPr id="97411" name="Line 1886"/>
              <p:cNvSpPr>
                <a:spLocks noChangeShapeType="1"/>
              </p:cNvSpPr>
              <p:nvPr/>
            </p:nvSpPr>
            <p:spPr bwMode="auto">
              <a:xfrm>
                <a:off x="1324" y="2296"/>
                <a:ext cx="1" cy="1"/>
              </a:xfrm>
              <a:prstGeom prst="line">
                <a:avLst/>
              </a:prstGeom>
              <a:noFill/>
              <a:ln w="3175">
                <a:solidFill>
                  <a:srgbClr val="000000"/>
                </a:solidFill>
                <a:round/>
                <a:headEnd/>
                <a:tailEnd/>
              </a:ln>
            </p:spPr>
            <p:txBody>
              <a:bodyPr/>
              <a:lstStyle/>
              <a:p>
                <a:endParaRPr lang="en-US"/>
              </a:p>
            </p:txBody>
          </p:sp>
          <p:sp>
            <p:nvSpPr>
              <p:cNvPr id="97412" name="Line 1887"/>
              <p:cNvSpPr>
                <a:spLocks noChangeShapeType="1"/>
              </p:cNvSpPr>
              <p:nvPr/>
            </p:nvSpPr>
            <p:spPr bwMode="auto">
              <a:xfrm>
                <a:off x="1325" y="2296"/>
                <a:ext cx="2" cy="2"/>
              </a:xfrm>
              <a:prstGeom prst="line">
                <a:avLst/>
              </a:prstGeom>
              <a:noFill/>
              <a:ln w="3175">
                <a:solidFill>
                  <a:srgbClr val="000000"/>
                </a:solidFill>
                <a:round/>
                <a:headEnd/>
                <a:tailEnd/>
              </a:ln>
            </p:spPr>
            <p:txBody>
              <a:bodyPr/>
              <a:lstStyle/>
              <a:p>
                <a:endParaRPr lang="en-US"/>
              </a:p>
            </p:txBody>
          </p:sp>
          <p:sp>
            <p:nvSpPr>
              <p:cNvPr id="97413" name="Line 1888"/>
              <p:cNvSpPr>
                <a:spLocks noChangeShapeType="1"/>
              </p:cNvSpPr>
              <p:nvPr/>
            </p:nvSpPr>
            <p:spPr bwMode="auto">
              <a:xfrm>
                <a:off x="1327" y="2298"/>
                <a:ext cx="1" cy="1"/>
              </a:xfrm>
              <a:prstGeom prst="line">
                <a:avLst/>
              </a:prstGeom>
              <a:noFill/>
              <a:ln w="3175">
                <a:solidFill>
                  <a:srgbClr val="000000"/>
                </a:solidFill>
                <a:round/>
                <a:headEnd/>
                <a:tailEnd/>
              </a:ln>
            </p:spPr>
            <p:txBody>
              <a:bodyPr/>
              <a:lstStyle/>
              <a:p>
                <a:endParaRPr lang="en-US"/>
              </a:p>
            </p:txBody>
          </p:sp>
          <p:sp>
            <p:nvSpPr>
              <p:cNvPr id="97414" name="Line 1889"/>
              <p:cNvSpPr>
                <a:spLocks noChangeShapeType="1"/>
              </p:cNvSpPr>
              <p:nvPr/>
            </p:nvSpPr>
            <p:spPr bwMode="auto">
              <a:xfrm>
                <a:off x="1328" y="2298"/>
                <a:ext cx="2" cy="2"/>
              </a:xfrm>
              <a:prstGeom prst="line">
                <a:avLst/>
              </a:prstGeom>
              <a:noFill/>
              <a:ln w="3175">
                <a:solidFill>
                  <a:srgbClr val="000000"/>
                </a:solidFill>
                <a:round/>
                <a:headEnd/>
                <a:tailEnd/>
              </a:ln>
            </p:spPr>
            <p:txBody>
              <a:bodyPr/>
              <a:lstStyle/>
              <a:p>
                <a:endParaRPr lang="en-US"/>
              </a:p>
            </p:txBody>
          </p:sp>
          <p:sp>
            <p:nvSpPr>
              <p:cNvPr id="97415" name="Line 1890"/>
              <p:cNvSpPr>
                <a:spLocks noChangeShapeType="1"/>
              </p:cNvSpPr>
              <p:nvPr/>
            </p:nvSpPr>
            <p:spPr bwMode="auto">
              <a:xfrm>
                <a:off x="1330" y="2300"/>
                <a:ext cx="3" cy="3"/>
              </a:xfrm>
              <a:prstGeom prst="line">
                <a:avLst/>
              </a:prstGeom>
              <a:noFill/>
              <a:ln w="3175">
                <a:solidFill>
                  <a:srgbClr val="000000"/>
                </a:solidFill>
                <a:round/>
                <a:headEnd/>
                <a:tailEnd/>
              </a:ln>
            </p:spPr>
            <p:txBody>
              <a:bodyPr/>
              <a:lstStyle/>
              <a:p>
                <a:endParaRPr lang="en-US"/>
              </a:p>
            </p:txBody>
          </p:sp>
          <p:sp>
            <p:nvSpPr>
              <p:cNvPr id="97416" name="Line 1891"/>
              <p:cNvSpPr>
                <a:spLocks noChangeShapeType="1"/>
              </p:cNvSpPr>
              <p:nvPr/>
            </p:nvSpPr>
            <p:spPr bwMode="auto">
              <a:xfrm>
                <a:off x="1333" y="2303"/>
                <a:ext cx="1" cy="1"/>
              </a:xfrm>
              <a:prstGeom prst="line">
                <a:avLst/>
              </a:prstGeom>
              <a:noFill/>
              <a:ln w="3175">
                <a:solidFill>
                  <a:srgbClr val="000000"/>
                </a:solidFill>
                <a:round/>
                <a:headEnd/>
                <a:tailEnd/>
              </a:ln>
            </p:spPr>
            <p:txBody>
              <a:bodyPr/>
              <a:lstStyle/>
              <a:p>
                <a:endParaRPr lang="en-US"/>
              </a:p>
            </p:txBody>
          </p:sp>
          <p:sp>
            <p:nvSpPr>
              <p:cNvPr id="97417" name="Line 1892"/>
              <p:cNvSpPr>
                <a:spLocks noChangeShapeType="1"/>
              </p:cNvSpPr>
              <p:nvPr/>
            </p:nvSpPr>
            <p:spPr bwMode="auto">
              <a:xfrm>
                <a:off x="1334" y="2303"/>
                <a:ext cx="2" cy="2"/>
              </a:xfrm>
              <a:prstGeom prst="line">
                <a:avLst/>
              </a:prstGeom>
              <a:noFill/>
              <a:ln w="3175">
                <a:solidFill>
                  <a:srgbClr val="000000"/>
                </a:solidFill>
                <a:round/>
                <a:headEnd/>
                <a:tailEnd/>
              </a:ln>
            </p:spPr>
            <p:txBody>
              <a:bodyPr/>
              <a:lstStyle/>
              <a:p>
                <a:endParaRPr lang="en-US"/>
              </a:p>
            </p:txBody>
          </p:sp>
          <p:sp>
            <p:nvSpPr>
              <p:cNvPr id="97418" name="Line 1893"/>
              <p:cNvSpPr>
                <a:spLocks noChangeShapeType="1"/>
              </p:cNvSpPr>
              <p:nvPr/>
            </p:nvSpPr>
            <p:spPr bwMode="auto">
              <a:xfrm>
                <a:off x="1336" y="2305"/>
                <a:ext cx="1" cy="1"/>
              </a:xfrm>
              <a:prstGeom prst="line">
                <a:avLst/>
              </a:prstGeom>
              <a:noFill/>
              <a:ln w="3175">
                <a:solidFill>
                  <a:srgbClr val="000000"/>
                </a:solidFill>
                <a:round/>
                <a:headEnd/>
                <a:tailEnd/>
              </a:ln>
            </p:spPr>
            <p:txBody>
              <a:bodyPr/>
              <a:lstStyle/>
              <a:p>
                <a:endParaRPr lang="en-US"/>
              </a:p>
            </p:txBody>
          </p:sp>
          <p:sp>
            <p:nvSpPr>
              <p:cNvPr id="97419" name="Line 1894"/>
              <p:cNvSpPr>
                <a:spLocks noChangeShapeType="1"/>
              </p:cNvSpPr>
              <p:nvPr/>
            </p:nvSpPr>
            <p:spPr bwMode="auto">
              <a:xfrm>
                <a:off x="1337" y="2305"/>
                <a:ext cx="2" cy="1"/>
              </a:xfrm>
              <a:prstGeom prst="line">
                <a:avLst/>
              </a:prstGeom>
              <a:noFill/>
              <a:ln w="3175">
                <a:solidFill>
                  <a:srgbClr val="000000"/>
                </a:solidFill>
                <a:round/>
                <a:headEnd/>
                <a:tailEnd/>
              </a:ln>
            </p:spPr>
            <p:txBody>
              <a:bodyPr/>
              <a:lstStyle/>
              <a:p>
                <a:endParaRPr lang="en-US"/>
              </a:p>
            </p:txBody>
          </p:sp>
          <p:sp>
            <p:nvSpPr>
              <p:cNvPr id="97420" name="Line 1895"/>
              <p:cNvSpPr>
                <a:spLocks noChangeShapeType="1"/>
              </p:cNvSpPr>
              <p:nvPr/>
            </p:nvSpPr>
            <p:spPr bwMode="auto">
              <a:xfrm>
                <a:off x="1339" y="2305"/>
                <a:ext cx="1" cy="1"/>
              </a:xfrm>
              <a:prstGeom prst="line">
                <a:avLst/>
              </a:prstGeom>
              <a:noFill/>
              <a:ln w="3175">
                <a:solidFill>
                  <a:srgbClr val="000000"/>
                </a:solidFill>
                <a:round/>
                <a:headEnd/>
                <a:tailEnd/>
              </a:ln>
            </p:spPr>
            <p:txBody>
              <a:bodyPr/>
              <a:lstStyle/>
              <a:p>
                <a:endParaRPr lang="en-US"/>
              </a:p>
            </p:txBody>
          </p:sp>
          <p:sp>
            <p:nvSpPr>
              <p:cNvPr id="97421" name="Line 1896"/>
              <p:cNvSpPr>
                <a:spLocks noChangeShapeType="1"/>
              </p:cNvSpPr>
              <p:nvPr/>
            </p:nvSpPr>
            <p:spPr bwMode="auto">
              <a:xfrm>
                <a:off x="1340" y="2305"/>
                <a:ext cx="2" cy="1"/>
              </a:xfrm>
              <a:prstGeom prst="line">
                <a:avLst/>
              </a:prstGeom>
              <a:noFill/>
              <a:ln w="3175">
                <a:solidFill>
                  <a:srgbClr val="000000"/>
                </a:solidFill>
                <a:round/>
                <a:headEnd/>
                <a:tailEnd/>
              </a:ln>
            </p:spPr>
            <p:txBody>
              <a:bodyPr/>
              <a:lstStyle/>
              <a:p>
                <a:endParaRPr lang="en-US"/>
              </a:p>
            </p:txBody>
          </p:sp>
          <p:sp>
            <p:nvSpPr>
              <p:cNvPr id="97422" name="Line 1897"/>
              <p:cNvSpPr>
                <a:spLocks noChangeShapeType="1"/>
              </p:cNvSpPr>
              <p:nvPr/>
            </p:nvSpPr>
            <p:spPr bwMode="auto">
              <a:xfrm>
                <a:off x="1342" y="2305"/>
                <a:ext cx="3" cy="1"/>
              </a:xfrm>
              <a:prstGeom prst="line">
                <a:avLst/>
              </a:prstGeom>
              <a:noFill/>
              <a:ln w="3175">
                <a:solidFill>
                  <a:srgbClr val="000000"/>
                </a:solidFill>
                <a:round/>
                <a:headEnd/>
                <a:tailEnd/>
              </a:ln>
            </p:spPr>
            <p:txBody>
              <a:bodyPr/>
              <a:lstStyle/>
              <a:p>
                <a:endParaRPr lang="en-US"/>
              </a:p>
            </p:txBody>
          </p:sp>
          <p:sp>
            <p:nvSpPr>
              <p:cNvPr id="97423" name="Line 1898"/>
              <p:cNvSpPr>
                <a:spLocks noChangeShapeType="1"/>
              </p:cNvSpPr>
              <p:nvPr/>
            </p:nvSpPr>
            <p:spPr bwMode="auto">
              <a:xfrm>
                <a:off x="1345" y="2305"/>
                <a:ext cx="1" cy="4"/>
              </a:xfrm>
              <a:prstGeom prst="line">
                <a:avLst/>
              </a:prstGeom>
              <a:noFill/>
              <a:ln w="3175">
                <a:solidFill>
                  <a:srgbClr val="000000"/>
                </a:solidFill>
                <a:round/>
                <a:headEnd/>
                <a:tailEnd/>
              </a:ln>
            </p:spPr>
            <p:txBody>
              <a:bodyPr/>
              <a:lstStyle/>
              <a:p>
                <a:endParaRPr lang="en-US"/>
              </a:p>
            </p:txBody>
          </p:sp>
          <p:sp>
            <p:nvSpPr>
              <p:cNvPr id="97424" name="Line 1899"/>
              <p:cNvSpPr>
                <a:spLocks noChangeShapeType="1"/>
              </p:cNvSpPr>
              <p:nvPr/>
            </p:nvSpPr>
            <p:spPr bwMode="auto">
              <a:xfrm>
                <a:off x="1346" y="2309"/>
                <a:ext cx="1" cy="1"/>
              </a:xfrm>
              <a:prstGeom prst="line">
                <a:avLst/>
              </a:prstGeom>
              <a:noFill/>
              <a:ln w="3175">
                <a:solidFill>
                  <a:srgbClr val="000000"/>
                </a:solidFill>
                <a:round/>
                <a:headEnd/>
                <a:tailEnd/>
              </a:ln>
            </p:spPr>
            <p:txBody>
              <a:bodyPr/>
              <a:lstStyle/>
              <a:p>
                <a:endParaRPr lang="en-US"/>
              </a:p>
            </p:txBody>
          </p:sp>
          <p:sp>
            <p:nvSpPr>
              <p:cNvPr id="97425" name="Line 1900"/>
              <p:cNvSpPr>
                <a:spLocks noChangeShapeType="1"/>
              </p:cNvSpPr>
              <p:nvPr/>
            </p:nvSpPr>
            <p:spPr bwMode="auto">
              <a:xfrm flipH="1">
                <a:off x="1292" y="2309"/>
                <a:ext cx="54" cy="1"/>
              </a:xfrm>
              <a:prstGeom prst="line">
                <a:avLst/>
              </a:prstGeom>
              <a:noFill/>
              <a:ln w="3175">
                <a:solidFill>
                  <a:srgbClr val="000000"/>
                </a:solidFill>
                <a:round/>
                <a:headEnd/>
                <a:tailEnd/>
              </a:ln>
            </p:spPr>
            <p:txBody>
              <a:bodyPr/>
              <a:lstStyle/>
              <a:p>
                <a:endParaRPr lang="en-US"/>
              </a:p>
            </p:txBody>
          </p:sp>
        </p:grpSp>
        <p:grpSp>
          <p:nvGrpSpPr>
            <p:cNvPr id="72857" name="Group 1901"/>
            <p:cNvGrpSpPr>
              <a:grpSpLocks/>
            </p:cNvGrpSpPr>
            <p:nvPr/>
          </p:nvGrpSpPr>
          <p:grpSpPr bwMode="auto">
            <a:xfrm>
              <a:off x="1935" y="1052"/>
              <a:ext cx="808" cy="1376"/>
              <a:chOff x="1440" y="1632"/>
              <a:chExt cx="528" cy="807"/>
            </a:xfrm>
          </p:grpSpPr>
          <p:sp>
            <p:nvSpPr>
              <p:cNvPr id="96393" name="AutoShape 1902"/>
              <p:cNvSpPr>
                <a:spLocks noChangeAspect="1" noChangeArrowheads="1" noTextEdit="1"/>
              </p:cNvSpPr>
              <p:nvPr/>
            </p:nvSpPr>
            <p:spPr bwMode="auto">
              <a:xfrm>
                <a:off x="1440" y="1632"/>
                <a:ext cx="528" cy="745"/>
              </a:xfrm>
              <a:prstGeom prst="rect">
                <a:avLst/>
              </a:prstGeom>
              <a:noFill/>
              <a:ln w="9525">
                <a:noFill/>
                <a:miter lim="800000"/>
                <a:headEnd/>
                <a:tailEnd/>
              </a:ln>
            </p:spPr>
            <p:txBody>
              <a:bodyPr/>
              <a:lstStyle/>
              <a:p>
                <a:endParaRPr lang="en-US"/>
              </a:p>
            </p:txBody>
          </p:sp>
          <p:grpSp>
            <p:nvGrpSpPr>
              <p:cNvPr id="96394" name="Group 1903"/>
              <p:cNvGrpSpPr>
                <a:grpSpLocks/>
              </p:cNvGrpSpPr>
              <p:nvPr/>
            </p:nvGrpSpPr>
            <p:grpSpPr bwMode="auto">
              <a:xfrm>
                <a:off x="1481" y="1711"/>
                <a:ext cx="384" cy="599"/>
                <a:chOff x="1481" y="1711"/>
                <a:chExt cx="384" cy="599"/>
              </a:xfrm>
            </p:grpSpPr>
            <p:sp>
              <p:nvSpPr>
                <p:cNvPr id="97097" name="Line 1904"/>
                <p:cNvSpPr>
                  <a:spLocks noChangeShapeType="1"/>
                </p:cNvSpPr>
                <p:nvPr/>
              </p:nvSpPr>
              <p:spPr bwMode="auto">
                <a:xfrm>
                  <a:off x="1481" y="2309"/>
                  <a:ext cx="4" cy="1"/>
                </a:xfrm>
                <a:prstGeom prst="line">
                  <a:avLst/>
                </a:prstGeom>
                <a:noFill/>
                <a:ln w="3175">
                  <a:solidFill>
                    <a:srgbClr val="000000"/>
                  </a:solidFill>
                  <a:round/>
                  <a:headEnd/>
                  <a:tailEnd/>
                </a:ln>
              </p:spPr>
              <p:txBody>
                <a:bodyPr/>
                <a:lstStyle/>
                <a:p>
                  <a:endParaRPr lang="en-US"/>
                </a:p>
              </p:txBody>
            </p:sp>
            <p:sp>
              <p:nvSpPr>
                <p:cNvPr id="97098" name="Line 1905"/>
                <p:cNvSpPr>
                  <a:spLocks noChangeShapeType="1"/>
                </p:cNvSpPr>
                <p:nvPr/>
              </p:nvSpPr>
              <p:spPr bwMode="auto">
                <a:xfrm>
                  <a:off x="1485" y="2309"/>
                  <a:ext cx="1" cy="1"/>
                </a:xfrm>
                <a:prstGeom prst="line">
                  <a:avLst/>
                </a:prstGeom>
                <a:noFill/>
                <a:ln w="3175">
                  <a:solidFill>
                    <a:srgbClr val="000000"/>
                  </a:solidFill>
                  <a:round/>
                  <a:headEnd/>
                  <a:tailEnd/>
                </a:ln>
              </p:spPr>
              <p:txBody>
                <a:bodyPr/>
                <a:lstStyle/>
                <a:p>
                  <a:endParaRPr lang="en-US"/>
                </a:p>
              </p:txBody>
            </p:sp>
            <p:sp>
              <p:nvSpPr>
                <p:cNvPr id="97099" name="Line 1906"/>
                <p:cNvSpPr>
                  <a:spLocks noChangeShapeType="1"/>
                </p:cNvSpPr>
                <p:nvPr/>
              </p:nvSpPr>
              <p:spPr bwMode="auto">
                <a:xfrm>
                  <a:off x="1486" y="2309"/>
                  <a:ext cx="2" cy="1"/>
                </a:xfrm>
                <a:prstGeom prst="line">
                  <a:avLst/>
                </a:prstGeom>
                <a:noFill/>
                <a:ln w="3175">
                  <a:solidFill>
                    <a:srgbClr val="000000"/>
                  </a:solidFill>
                  <a:round/>
                  <a:headEnd/>
                  <a:tailEnd/>
                </a:ln>
              </p:spPr>
              <p:txBody>
                <a:bodyPr/>
                <a:lstStyle/>
                <a:p>
                  <a:endParaRPr lang="en-US"/>
                </a:p>
              </p:txBody>
            </p:sp>
            <p:sp>
              <p:nvSpPr>
                <p:cNvPr id="97100" name="Line 1907"/>
                <p:cNvSpPr>
                  <a:spLocks noChangeShapeType="1"/>
                </p:cNvSpPr>
                <p:nvPr/>
              </p:nvSpPr>
              <p:spPr bwMode="auto">
                <a:xfrm>
                  <a:off x="1488" y="2309"/>
                  <a:ext cx="2" cy="1"/>
                </a:xfrm>
                <a:prstGeom prst="line">
                  <a:avLst/>
                </a:prstGeom>
                <a:noFill/>
                <a:ln w="3175">
                  <a:solidFill>
                    <a:srgbClr val="000000"/>
                  </a:solidFill>
                  <a:round/>
                  <a:headEnd/>
                  <a:tailEnd/>
                </a:ln>
              </p:spPr>
              <p:txBody>
                <a:bodyPr/>
                <a:lstStyle/>
                <a:p>
                  <a:endParaRPr lang="en-US"/>
                </a:p>
              </p:txBody>
            </p:sp>
            <p:sp>
              <p:nvSpPr>
                <p:cNvPr id="97101" name="Line 1908"/>
                <p:cNvSpPr>
                  <a:spLocks noChangeShapeType="1"/>
                </p:cNvSpPr>
                <p:nvPr/>
              </p:nvSpPr>
              <p:spPr bwMode="auto">
                <a:xfrm>
                  <a:off x="1490" y="2309"/>
                  <a:ext cx="1" cy="1"/>
                </a:xfrm>
                <a:prstGeom prst="line">
                  <a:avLst/>
                </a:prstGeom>
                <a:noFill/>
                <a:ln w="3175">
                  <a:solidFill>
                    <a:srgbClr val="000000"/>
                  </a:solidFill>
                  <a:round/>
                  <a:headEnd/>
                  <a:tailEnd/>
                </a:ln>
              </p:spPr>
              <p:txBody>
                <a:bodyPr/>
                <a:lstStyle/>
                <a:p>
                  <a:endParaRPr lang="en-US"/>
                </a:p>
              </p:txBody>
            </p:sp>
            <p:sp>
              <p:nvSpPr>
                <p:cNvPr id="97102" name="Line 1909"/>
                <p:cNvSpPr>
                  <a:spLocks noChangeShapeType="1"/>
                </p:cNvSpPr>
                <p:nvPr/>
              </p:nvSpPr>
              <p:spPr bwMode="auto">
                <a:xfrm>
                  <a:off x="1491" y="2309"/>
                  <a:ext cx="2" cy="1"/>
                </a:xfrm>
                <a:prstGeom prst="line">
                  <a:avLst/>
                </a:prstGeom>
                <a:noFill/>
                <a:ln w="3175">
                  <a:solidFill>
                    <a:srgbClr val="000000"/>
                  </a:solidFill>
                  <a:round/>
                  <a:headEnd/>
                  <a:tailEnd/>
                </a:ln>
              </p:spPr>
              <p:txBody>
                <a:bodyPr/>
                <a:lstStyle/>
                <a:p>
                  <a:endParaRPr lang="en-US"/>
                </a:p>
              </p:txBody>
            </p:sp>
            <p:sp>
              <p:nvSpPr>
                <p:cNvPr id="97103" name="Line 1910"/>
                <p:cNvSpPr>
                  <a:spLocks noChangeShapeType="1"/>
                </p:cNvSpPr>
                <p:nvPr/>
              </p:nvSpPr>
              <p:spPr bwMode="auto">
                <a:xfrm>
                  <a:off x="1493" y="2309"/>
                  <a:ext cx="2" cy="1"/>
                </a:xfrm>
                <a:prstGeom prst="line">
                  <a:avLst/>
                </a:prstGeom>
                <a:noFill/>
                <a:ln w="3175">
                  <a:solidFill>
                    <a:srgbClr val="000000"/>
                  </a:solidFill>
                  <a:round/>
                  <a:headEnd/>
                  <a:tailEnd/>
                </a:ln>
              </p:spPr>
              <p:txBody>
                <a:bodyPr/>
                <a:lstStyle/>
                <a:p>
                  <a:endParaRPr lang="en-US"/>
                </a:p>
              </p:txBody>
            </p:sp>
            <p:sp>
              <p:nvSpPr>
                <p:cNvPr id="97104" name="Line 1911"/>
                <p:cNvSpPr>
                  <a:spLocks noChangeShapeType="1"/>
                </p:cNvSpPr>
                <p:nvPr/>
              </p:nvSpPr>
              <p:spPr bwMode="auto">
                <a:xfrm>
                  <a:off x="1495" y="2309"/>
                  <a:ext cx="3" cy="1"/>
                </a:xfrm>
                <a:prstGeom prst="line">
                  <a:avLst/>
                </a:prstGeom>
                <a:noFill/>
                <a:ln w="3175">
                  <a:solidFill>
                    <a:srgbClr val="000000"/>
                  </a:solidFill>
                  <a:round/>
                  <a:headEnd/>
                  <a:tailEnd/>
                </a:ln>
              </p:spPr>
              <p:txBody>
                <a:bodyPr/>
                <a:lstStyle/>
                <a:p>
                  <a:endParaRPr lang="en-US"/>
                </a:p>
              </p:txBody>
            </p:sp>
            <p:sp>
              <p:nvSpPr>
                <p:cNvPr id="97105" name="Line 1912"/>
                <p:cNvSpPr>
                  <a:spLocks noChangeShapeType="1"/>
                </p:cNvSpPr>
                <p:nvPr/>
              </p:nvSpPr>
              <p:spPr bwMode="auto">
                <a:xfrm>
                  <a:off x="1498" y="2309"/>
                  <a:ext cx="2" cy="1"/>
                </a:xfrm>
                <a:prstGeom prst="line">
                  <a:avLst/>
                </a:prstGeom>
                <a:noFill/>
                <a:ln w="3175">
                  <a:solidFill>
                    <a:srgbClr val="000000"/>
                  </a:solidFill>
                  <a:round/>
                  <a:headEnd/>
                  <a:tailEnd/>
                </a:ln>
              </p:spPr>
              <p:txBody>
                <a:bodyPr/>
                <a:lstStyle/>
                <a:p>
                  <a:endParaRPr lang="en-US"/>
                </a:p>
              </p:txBody>
            </p:sp>
            <p:sp>
              <p:nvSpPr>
                <p:cNvPr id="97106" name="Line 1913"/>
                <p:cNvSpPr>
                  <a:spLocks noChangeShapeType="1"/>
                </p:cNvSpPr>
                <p:nvPr/>
              </p:nvSpPr>
              <p:spPr bwMode="auto">
                <a:xfrm>
                  <a:off x="1500" y="2309"/>
                  <a:ext cx="1" cy="1"/>
                </a:xfrm>
                <a:prstGeom prst="line">
                  <a:avLst/>
                </a:prstGeom>
                <a:noFill/>
                <a:ln w="3175">
                  <a:solidFill>
                    <a:srgbClr val="000000"/>
                  </a:solidFill>
                  <a:round/>
                  <a:headEnd/>
                  <a:tailEnd/>
                </a:ln>
              </p:spPr>
              <p:txBody>
                <a:bodyPr/>
                <a:lstStyle/>
                <a:p>
                  <a:endParaRPr lang="en-US"/>
                </a:p>
              </p:txBody>
            </p:sp>
            <p:sp>
              <p:nvSpPr>
                <p:cNvPr id="97107" name="Line 1914"/>
                <p:cNvSpPr>
                  <a:spLocks noChangeShapeType="1"/>
                </p:cNvSpPr>
                <p:nvPr/>
              </p:nvSpPr>
              <p:spPr bwMode="auto">
                <a:xfrm>
                  <a:off x="1501" y="2309"/>
                  <a:ext cx="2" cy="1"/>
                </a:xfrm>
                <a:prstGeom prst="line">
                  <a:avLst/>
                </a:prstGeom>
                <a:noFill/>
                <a:ln w="3175">
                  <a:solidFill>
                    <a:srgbClr val="000000"/>
                  </a:solidFill>
                  <a:round/>
                  <a:headEnd/>
                  <a:tailEnd/>
                </a:ln>
              </p:spPr>
              <p:txBody>
                <a:bodyPr/>
                <a:lstStyle/>
                <a:p>
                  <a:endParaRPr lang="en-US"/>
                </a:p>
              </p:txBody>
            </p:sp>
            <p:sp>
              <p:nvSpPr>
                <p:cNvPr id="97108" name="Line 1915"/>
                <p:cNvSpPr>
                  <a:spLocks noChangeShapeType="1"/>
                </p:cNvSpPr>
                <p:nvPr/>
              </p:nvSpPr>
              <p:spPr bwMode="auto">
                <a:xfrm>
                  <a:off x="1503" y="2309"/>
                  <a:ext cx="2" cy="1"/>
                </a:xfrm>
                <a:prstGeom prst="line">
                  <a:avLst/>
                </a:prstGeom>
                <a:noFill/>
                <a:ln w="3175">
                  <a:solidFill>
                    <a:srgbClr val="000000"/>
                  </a:solidFill>
                  <a:round/>
                  <a:headEnd/>
                  <a:tailEnd/>
                </a:ln>
              </p:spPr>
              <p:txBody>
                <a:bodyPr/>
                <a:lstStyle/>
                <a:p>
                  <a:endParaRPr lang="en-US"/>
                </a:p>
              </p:txBody>
            </p:sp>
            <p:sp>
              <p:nvSpPr>
                <p:cNvPr id="97109" name="Line 1916"/>
                <p:cNvSpPr>
                  <a:spLocks noChangeShapeType="1"/>
                </p:cNvSpPr>
                <p:nvPr/>
              </p:nvSpPr>
              <p:spPr bwMode="auto">
                <a:xfrm>
                  <a:off x="1505" y="2309"/>
                  <a:ext cx="1" cy="1"/>
                </a:xfrm>
                <a:prstGeom prst="line">
                  <a:avLst/>
                </a:prstGeom>
                <a:noFill/>
                <a:ln w="3175">
                  <a:solidFill>
                    <a:srgbClr val="000000"/>
                  </a:solidFill>
                  <a:round/>
                  <a:headEnd/>
                  <a:tailEnd/>
                </a:ln>
              </p:spPr>
              <p:txBody>
                <a:bodyPr/>
                <a:lstStyle/>
                <a:p>
                  <a:endParaRPr lang="en-US"/>
                </a:p>
              </p:txBody>
            </p:sp>
            <p:sp>
              <p:nvSpPr>
                <p:cNvPr id="97110" name="Line 1917"/>
                <p:cNvSpPr>
                  <a:spLocks noChangeShapeType="1"/>
                </p:cNvSpPr>
                <p:nvPr/>
              </p:nvSpPr>
              <p:spPr bwMode="auto">
                <a:xfrm>
                  <a:off x="1506" y="2309"/>
                  <a:ext cx="4" cy="1"/>
                </a:xfrm>
                <a:prstGeom prst="line">
                  <a:avLst/>
                </a:prstGeom>
                <a:noFill/>
                <a:ln w="3175">
                  <a:solidFill>
                    <a:srgbClr val="000000"/>
                  </a:solidFill>
                  <a:round/>
                  <a:headEnd/>
                  <a:tailEnd/>
                </a:ln>
              </p:spPr>
              <p:txBody>
                <a:bodyPr/>
                <a:lstStyle/>
                <a:p>
                  <a:endParaRPr lang="en-US"/>
                </a:p>
              </p:txBody>
            </p:sp>
            <p:sp>
              <p:nvSpPr>
                <p:cNvPr id="97111" name="Line 1918"/>
                <p:cNvSpPr>
                  <a:spLocks noChangeShapeType="1"/>
                </p:cNvSpPr>
                <p:nvPr/>
              </p:nvSpPr>
              <p:spPr bwMode="auto">
                <a:xfrm>
                  <a:off x="1510" y="2309"/>
                  <a:ext cx="1" cy="1"/>
                </a:xfrm>
                <a:prstGeom prst="line">
                  <a:avLst/>
                </a:prstGeom>
                <a:noFill/>
                <a:ln w="3175">
                  <a:solidFill>
                    <a:srgbClr val="000000"/>
                  </a:solidFill>
                  <a:round/>
                  <a:headEnd/>
                  <a:tailEnd/>
                </a:ln>
              </p:spPr>
              <p:txBody>
                <a:bodyPr/>
                <a:lstStyle/>
                <a:p>
                  <a:endParaRPr lang="en-US"/>
                </a:p>
              </p:txBody>
            </p:sp>
            <p:sp>
              <p:nvSpPr>
                <p:cNvPr id="97112" name="Line 1919"/>
                <p:cNvSpPr>
                  <a:spLocks noChangeShapeType="1"/>
                </p:cNvSpPr>
                <p:nvPr/>
              </p:nvSpPr>
              <p:spPr bwMode="auto">
                <a:xfrm>
                  <a:off x="1511" y="2309"/>
                  <a:ext cx="2" cy="1"/>
                </a:xfrm>
                <a:prstGeom prst="line">
                  <a:avLst/>
                </a:prstGeom>
                <a:noFill/>
                <a:ln w="3175">
                  <a:solidFill>
                    <a:srgbClr val="000000"/>
                  </a:solidFill>
                  <a:round/>
                  <a:headEnd/>
                  <a:tailEnd/>
                </a:ln>
              </p:spPr>
              <p:txBody>
                <a:bodyPr/>
                <a:lstStyle/>
                <a:p>
                  <a:endParaRPr lang="en-US"/>
                </a:p>
              </p:txBody>
            </p:sp>
            <p:sp>
              <p:nvSpPr>
                <p:cNvPr id="97113" name="Line 1920"/>
                <p:cNvSpPr>
                  <a:spLocks noChangeShapeType="1"/>
                </p:cNvSpPr>
                <p:nvPr/>
              </p:nvSpPr>
              <p:spPr bwMode="auto">
                <a:xfrm>
                  <a:off x="1513" y="2309"/>
                  <a:ext cx="2" cy="1"/>
                </a:xfrm>
                <a:prstGeom prst="line">
                  <a:avLst/>
                </a:prstGeom>
                <a:noFill/>
                <a:ln w="3175">
                  <a:solidFill>
                    <a:srgbClr val="000000"/>
                  </a:solidFill>
                  <a:round/>
                  <a:headEnd/>
                  <a:tailEnd/>
                </a:ln>
              </p:spPr>
              <p:txBody>
                <a:bodyPr/>
                <a:lstStyle/>
                <a:p>
                  <a:endParaRPr lang="en-US"/>
                </a:p>
              </p:txBody>
            </p:sp>
            <p:sp>
              <p:nvSpPr>
                <p:cNvPr id="97114" name="Line 1921"/>
                <p:cNvSpPr>
                  <a:spLocks noChangeShapeType="1"/>
                </p:cNvSpPr>
                <p:nvPr/>
              </p:nvSpPr>
              <p:spPr bwMode="auto">
                <a:xfrm>
                  <a:off x="1515" y="2309"/>
                  <a:ext cx="1" cy="1"/>
                </a:xfrm>
                <a:prstGeom prst="line">
                  <a:avLst/>
                </a:prstGeom>
                <a:noFill/>
                <a:ln w="3175">
                  <a:solidFill>
                    <a:srgbClr val="000000"/>
                  </a:solidFill>
                  <a:round/>
                  <a:headEnd/>
                  <a:tailEnd/>
                </a:ln>
              </p:spPr>
              <p:txBody>
                <a:bodyPr/>
                <a:lstStyle/>
                <a:p>
                  <a:endParaRPr lang="en-US"/>
                </a:p>
              </p:txBody>
            </p:sp>
            <p:sp>
              <p:nvSpPr>
                <p:cNvPr id="97115" name="Line 1922"/>
                <p:cNvSpPr>
                  <a:spLocks noChangeShapeType="1"/>
                </p:cNvSpPr>
                <p:nvPr/>
              </p:nvSpPr>
              <p:spPr bwMode="auto">
                <a:xfrm>
                  <a:off x="1516" y="2309"/>
                  <a:ext cx="2" cy="1"/>
                </a:xfrm>
                <a:prstGeom prst="line">
                  <a:avLst/>
                </a:prstGeom>
                <a:noFill/>
                <a:ln w="3175">
                  <a:solidFill>
                    <a:srgbClr val="000000"/>
                  </a:solidFill>
                  <a:round/>
                  <a:headEnd/>
                  <a:tailEnd/>
                </a:ln>
              </p:spPr>
              <p:txBody>
                <a:bodyPr/>
                <a:lstStyle/>
                <a:p>
                  <a:endParaRPr lang="en-US"/>
                </a:p>
              </p:txBody>
            </p:sp>
            <p:sp>
              <p:nvSpPr>
                <p:cNvPr id="97116" name="Line 1923"/>
                <p:cNvSpPr>
                  <a:spLocks noChangeShapeType="1"/>
                </p:cNvSpPr>
                <p:nvPr/>
              </p:nvSpPr>
              <p:spPr bwMode="auto">
                <a:xfrm>
                  <a:off x="1518" y="2309"/>
                  <a:ext cx="2" cy="1"/>
                </a:xfrm>
                <a:prstGeom prst="line">
                  <a:avLst/>
                </a:prstGeom>
                <a:noFill/>
                <a:ln w="3175">
                  <a:solidFill>
                    <a:srgbClr val="000000"/>
                  </a:solidFill>
                  <a:round/>
                  <a:headEnd/>
                  <a:tailEnd/>
                </a:ln>
              </p:spPr>
              <p:txBody>
                <a:bodyPr/>
                <a:lstStyle/>
                <a:p>
                  <a:endParaRPr lang="en-US"/>
                </a:p>
              </p:txBody>
            </p:sp>
            <p:sp>
              <p:nvSpPr>
                <p:cNvPr id="97117" name="Line 1924"/>
                <p:cNvSpPr>
                  <a:spLocks noChangeShapeType="1"/>
                </p:cNvSpPr>
                <p:nvPr/>
              </p:nvSpPr>
              <p:spPr bwMode="auto">
                <a:xfrm>
                  <a:off x="1520" y="2309"/>
                  <a:ext cx="3" cy="1"/>
                </a:xfrm>
                <a:prstGeom prst="line">
                  <a:avLst/>
                </a:prstGeom>
                <a:noFill/>
                <a:ln w="3175">
                  <a:solidFill>
                    <a:srgbClr val="000000"/>
                  </a:solidFill>
                  <a:round/>
                  <a:headEnd/>
                  <a:tailEnd/>
                </a:ln>
              </p:spPr>
              <p:txBody>
                <a:bodyPr/>
                <a:lstStyle/>
                <a:p>
                  <a:endParaRPr lang="en-US"/>
                </a:p>
              </p:txBody>
            </p:sp>
            <p:sp>
              <p:nvSpPr>
                <p:cNvPr id="97118" name="Line 1925"/>
                <p:cNvSpPr>
                  <a:spLocks noChangeShapeType="1"/>
                </p:cNvSpPr>
                <p:nvPr/>
              </p:nvSpPr>
              <p:spPr bwMode="auto">
                <a:xfrm>
                  <a:off x="1523" y="2309"/>
                  <a:ext cx="2" cy="1"/>
                </a:xfrm>
                <a:prstGeom prst="line">
                  <a:avLst/>
                </a:prstGeom>
                <a:noFill/>
                <a:ln w="3175">
                  <a:solidFill>
                    <a:srgbClr val="000000"/>
                  </a:solidFill>
                  <a:round/>
                  <a:headEnd/>
                  <a:tailEnd/>
                </a:ln>
              </p:spPr>
              <p:txBody>
                <a:bodyPr/>
                <a:lstStyle/>
                <a:p>
                  <a:endParaRPr lang="en-US"/>
                </a:p>
              </p:txBody>
            </p:sp>
            <p:sp>
              <p:nvSpPr>
                <p:cNvPr id="97119" name="Line 1926"/>
                <p:cNvSpPr>
                  <a:spLocks noChangeShapeType="1"/>
                </p:cNvSpPr>
                <p:nvPr/>
              </p:nvSpPr>
              <p:spPr bwMode="auto">
                <a:xfrm>
                  <a:off x="1525" y="2309"/>
                  <a:ext cx="1" cy="1"/>
                </a:xfrm>
                <a:prstGeom prst="line">
                  <a:avLst/>
                </a:prstGeom>
                <a:noFill/>
                <a:ln w="3175">
                  <a:solidFill>
                    <a:srgbClr val="000000"/>
                  </a:solidFill>
                  <a:round/>
                  <a:headEnd/>
                  <a:tailEnd/>
                </a:ln>
              </p:spPr>
              <p:txBody>
                <a:bodyPr/>
                <a:lstStyle/>
                <a:p>
                  <a:endParaRPr lang="en-US"/>
                </a:p>
              </p:txBody>
            </p:sp>
            <p:sp>
              <p:nvSpPr>
                <p:cNvPr id="97120" name="Line 1927"/>
                <p:cNvSpPr>
                  <a:spLocks noChangeShapeType="1"/>
                </p:cNvSpPr>
                <p:nvPr/>
              </p:nvSpPr>
              <p:spPr bwMode="auto">
                <a:xfrm>
                  <a:off x="1526" y="2309"/>
                  <a:ext cx="2" cy="1"/>
                </a:xfrm>
                <a:prstGeom prst="line">
                  <a:avLst/>
                </a:prstGeom>
                <a:noFill/>
                <a:ln w="3175">
                  <a:solidFill>
                    <a:srgbClr val="000000"/>
                  </a:solidFill>
                  <a:round/>
                  <a:headEnd/>
                  <a:tailEnd/>
                </a:ln>
              </p:spPr>
              <p:txBody>
                <a:bodyPr/>
                <a:lstStyle/>
                <a:p>
                  <a:endParaRPr lang="en-US"/>
                </a:p>
              </p:txBody>
            </p:sp>
            <p:sp>
              <p:nvSpPr>
                <p:cNvPr id="97121" name="Line 1928"/>
                <p:cNvSpPr>
                  <a:spLocks noChangeShapeType="1"/>
                </p:cNvSpPr>
                <p:nvPr/>
              </p:nvSpPr>
              <p:spPr bwMode="auto">
                <a:xfrm>
                  <a:off x="1528" y="2309"/>
                  <a:ext cx="2" cy="1"/>
                </a:xfrm>
                <a:prstGeom prst="line">
                  <a:avLst/>
                </a:prstGeom>
                <a:noFill/>
                <a:ln w="3175">
                  <a:solidFill>
                    <a:srgbClr val="000000"/>
                  </a:solidFill>
                  <a:round/>
                  <a:headEnd/>
                  <a:tailEnd/>
                </a:ln>
              </p:spPr>
              <p:txBody>
                <a:bodyPr/>
                <a:lstStyle/>
                <a:p>
                  <a:endParaRPr lang="en-US"/>
                </a:p>
              </p:txBody>
            </p:sp>
            <p:sp>
              <p:nvSpPr>
                <p:cNvPr id="97122" name="Line 1929"/>
                <p:cNvSpPr>
                  <a:spLocks noChangeShapeType="1"/>
                </p:cNvSpPr>
                <p:nvPr/>
              </p:nvSpPr>
              <p:spPr bwMode="auto">
                <a:xfrm>
                  <a:off x="1530" y="2309"/>
                  <a:ext cx="1" cy="1"/>
                </a:xfrm>
                <a:prstGeom prst="line">
                  <a:avLst/>
                </a:prstGeom>
                <a:noFill/>
                <a:ln w="3175">
                  <a:solidFill>
                    <a:srgbClr val="000000"/>
                  </a:solidFill>
                  <a:round/>
                  <a:headEnd/>
                  <a:tailEnd/>
                </a:ln>
              </p:spPr>
              <p:txBody>
                <a:bodyPr/>
                <a:lstStyle/>
                <a:p>
                  <a:endParaRPr lang="en-US"/>
                </a:p>
              </p:txBody>
            </p:sp>
            <p:sp>
              <p:nvSpPr>
                <p:cNvPr id="97123" name="Line 1930"/>
                <p:cNvSpPr>
                  <a:spLocks noChangeShapeType="1"/>
                </p:cNvSpPr>
                <p:nvPr/>
              </p:nvSpPr>
              <p:spPr bwMode="auto">
                <a:xfrm>
                  <a:off x="1531" y="2309"/>
                  <a:ext cx="2" cy="1"/>
                </a:xfrm>
                <a:prstGeom prst="line">
                  <a:avLst/>
                </a:prstGeom>
                <a:noFill/>
                <a:ln w="3175">
                  <a:solidFill>
                    <a:srgbClr val="000000"/>
                  </a:solidFill>
                  <a:round/>
                  <a:headEnd/>
                  <a:tailEnd/>
                </a:ln>
              </p:spPr>
              <p:txBody>
                <a:bodyPr/>
                <a:lstStyle/>
                <a:p>
                  <a:endParaRPr lang="en-US"/>
                </a:p>
              </p:txBody>
            </p:sp>
            <p:sp>
              <p:nvSpPr>
                <p:cNvPr id="97124" name="Line 1931"/>
                <p:cNvSpPr>
                  <a:spLocks noChangeShapeType="1"/>
                </p:cNvSpPr>
                <p:nvPr/>
              </p:nvSpPr>
              <p:spPr bwMode="auto">
                <a:xfrm>
                  <a:off x="1533" y="2309"/>
                  <a:ext cx="3" cy="1"/>
                </a:xfrm>
                <a:prstGeom prst="line">
                  <a:avLst/>
                </a:prstGeom>
                <a:noFill/>
                <a:ln w="3175">
                  <a:solidFill>
                    <a:srgbClr val="000000"/>
                  </a:solidFill>
                  <a:round/>
                  <a:headEnd/>
                  <a:tailEnd/>
                </a:ln>
              </p:spPr>
              <p:txBody>
                <a:bodyPr/>
                <a:lstStyle/>
                <a:p>
                  <a:endParaRPr lang="en-US"/>
                </a:p>
              </p:txBody>
            </p:sp>
            <p:sp>
              <p:nvSpPr>
                <p:cNvPr id="97125" name="Line 1932"/>
                <p:cNvSpPr>
                  <a:spLocks noChangeShapeType="1"/>
                </p:cNvSpPr>
                <p:nvPr/>
              </p:nvSpPr>
              <p:spPr bwMode="auto">
                <a:xfrm>
                  <a:off x="1536" y="2309"/>
                  <a:ext cx="2" cy="1"/>
                </a:xfrm>
                <a:prstGeom prst="line">
                  <a:avLst/>
                </a:prstGeom>
                <a:noFill/>
                <a:ln w="3175">
                  <a:solidFill>
                    <a:srgbClr val="000000"/>
                  </a:solidFill>
                  <a:round/>
                  <a:headEnd/>
                  <a:tailEnd/>
                </a:ln>
              </p:spPr>
              <p:txBody>
                <a:bodyPr/>
                <a:lstStyle/>
                <a:p>
                  <a:endParaRPr lang="en-US"/>
                </a:p>
              </p:txBody>
            </p:sp>
            <p:sp>
              <p:nvSpPr>
                <p:cNvPr id="97126" name="Line 1933"/>
                <p:cNvSpPr>
                  <a:spLocks noChangeShapeType="1"/>
                </p:cNvSpPr>
                <p:nvPr/>
              </p:nvSpPr>
              <p:spPr bwMode="auto">
                <a:xfrm>
                  <a:off x="1538" y="2309"/>
                  <a:ext cx="2" cy="1"/>
                </a:xfrm>
                <a:prstGeom prst="line">
                  <a:avLst/>
                </a:prstGeom>
                <a:noFill/>
                <a:ln w="3175">
                  <a:solidFill>
                    <a:srgbClr val="000000"/>
                  </a:solidFill>
                  <a:round/>
                  <a:headEnd/>
                  <a:tailEnd/>
                </a:ln>
              </p:spPr>
              <p:txBody>
                <a:bodyPr/>
                <a:lstStyle/>
                <a:p>
                  <a:endParaRPr lang="en-US"/>
                </a:p>
              </p:txBody>
            </p:sp>
            <p:sp>
              <p:nvSpPr>
                <p:cNvPr id="97127" name="Line 1934"/>
                <p:cNvSpPr>
                  <a:spLocks noChangeShapeType="1"/>
                </p:cNvSpPr>
                <p:nvPr/>
              </p:nvSpPr>
              <p:spPr bwMode="auto">
                <a:xfrm>
                  <a:off x="1540" y="2309"/>
                  <a:ext cx="1" cy="1"/>
                </a:xfrm>
                <a:prstGeom prst="line">
                  <a:avLst/>
                </a:prstGeom>
                <a:noFill/>
                <a:ln w="3175">
                  <a:solidFill>
                    <a:srgbClr val="000000"/>
                  </a:solidFill>
                  <a:round/>
                  <a:headEnd/>
                  <a:tailEnd/>
                </a:ln>
              </p:spPr>
              <p:txBody>
                <a:bodyPr/>
                <a:lstStyle/>
                <a:p>
                  <a:endParaRPr lang="en-US"/>
                </a:p>
              </p:txBody>
            </p:sp>
            <p:sp>
              <p:nvSpPr>
                <p:cNvPr id="97128" name="Line 1935"/>
                <p:cNvSpPr>
                  <a:spLocks noChangeShapeType="1"/>
                </p:cNvSpPr>
                <p:nvPr/>
              </p:nvSpPr>
              <p:spPr bwMode="auto">
                <a:xfrm>
                  <a:off x="1541" y="2309"/>
                  <a:ext cx="2" cy="1"/>
                </a:xfrm>
                <a:prstGeom prst="line">
                  <a:avLst/>
                </a:prstGeom>
                <a:noFill/>
                <a:ln w="3175">
                  <a:solidFill>
                    <a:srgbClr val="000000"/>
                  </a:solidFill>
                  <a:round/>
                  <a:headEnd/>
                  <a:tailEnd/>
                </a:ln>
              </p:spPr>
              <p:txBody>
                <a:bodyPr/>
                <a:lstStyle/>
                <a:p>
                  <a:endParaRPr lang="en-US"/>
                </a:p>
              </p:txBody>
            </p:sp>
            <p:sp>
              <p:nvSpPr>
                <p:cNvPr id="97129" name="Line 1936"/>
                <p:cNvSpPr>
                  <a:spLocks noChangeShapeType="1"/>
                </p:cNvSpPr>
                <p:nvPr/>
              </p:nvSpPr>
              <p:spPr bwMode="auto">
                <a:xfrm>
                  <a:off x="1543" y="2309"/>
                  <a:ext cx="2" cy="1"/>
                </a:xfrm>
                <a:prstGeom prst="line">
                  <a:avLst/>
                </a:prstGeom>
                <a:noFill/>
                <a:ln w="3175">
                  <a:solidFill>
                    <a:srgbClr val="000000"/>
                  </a:solidFill>
                  <a:round/>
                  <a:headEnd/>
                  <a:tailEnd/>
                </a:ln>
              </p:spPr>
              <p:txBody>
                <a:bodyPr/>
                <a:lstStyle/>
                <a:p>
                  <a:endParaRPr lang="en-US"/>
                </a:p>
              </p:txBody>
            </p:sp>
            <p:sp>
              <p:nvSpPr>
                <p:cNvPr id="97130" name="Line 1937"/>
                <p:cNvSpPr>
                  <a:spLocks noChangeShapeType="1"/>
                </p:cNvSpPr>
                <p:nvPr/>
              </p:nvSpPr>
              <p:spPr bwMode="auto">
                <a:xfrm>
                  <a:off x="1545" y="2309"/>
                  <a:ext cx="3" cy="1"/>
                </a:xfrm>
                <a:prstGeom prst="line">
                  <a:avLst/>
                </a:prstGeom>
                <a:noFill/>
                <a:ln w="3175">
                  <a:solidFill>
                    <a:srgbClr val="000000"/>
                  </a:solidFill>
                  <a:round/>
                  <a:headEnd/>
                  <a:tailEnd/>
                </a:ln>
              </p:spPr>
              <p:txBody>
                <a:bodyPr/>
                <a:lstStyle/>
                <a:p>
                  <a:endParaRPr lang="en-US"/>
                </a:p>
              </p:txBody>
            </p:sp>
            <p:sp>
              <p:nvSpPr>
                <p:cNvPr id="97131" name="Line 1938"/>
                <p:cNvSpPr>
                  <a:spLocks noChangeShapeType="1"/>
                </p:cNvSpPr>
                <p:nvPr/>
              </p:nvSpPr>
              <p:spPr bwMode="auto">
                <a:xfrm>
                  <a:off x="1548" y="2309"/>
                  <a:ext cx="2" cy="1"/>
                </a:xfrm>
                <a:prstGeom prst="line">
                  <a:avLst/>
                </a:prstGeom>
                <a:noFill/>
                <a:ln w="3175">
                  <a:solidFill>
                    <a:srgbClr val="000000"/>
                  </a:solidFill>
                  <a:round/>
                  <a:headEnd/>
                  <a:tailEnd/>
                </a:ln>
              </p:spPr>
              <p:txBody>
                <a:bodyPr/>
                <a:lstStyle/>
                <a:p>
                  <a:endParaRPr lang="en-US"/>
                </a:p>
              </p:txBody>
            </p:sp>
            <p:sp>
              <p:nvSpPr>
                <p:cNvPr id="97132" name="Line 1939"/>
                <p:cNvSpPr>
                  <a:spLocks noChangeShapeType="1"/>
                </p:cNvSpPr>
                <p:nvPr/>
              </p:nvSpPr>
              <p:spPr bwMode="auto">
                <a:xfrm>
                  <a:off x="1550" y="2309"/>
                  <a:ext cx="1" cy="1"/>
                </a:xfrm>
                <a:prstGeom prst="line">
                  <a:avLst/>
                </a:prstGeom>
                <a:noFill/>
                <a:ln w="3175">
                  <a:solidFill>
                    <a:srgbClr val="000000"/>
                  </a:solidFill>
                  <a:round/>
                  <a:headEnd/>
                  <a:tailEnd/>
                </a:ln>
              </p:spPr>
              <p:txBody>
                <a:bodyPr/>
                <a:lstStyle/>
                <a:p>
                  <a:endParaRPr lang="en-US"/>
                </a:p>
              </p:txBody>
            </p:sp>
            <p:sp>
              <p:nvSpPr>
                <p:cNvPr id="97133" name="Line 1940"/>
                <p:cNvSpPr>
                  <a:spLocks noChangeShapeType="1"/>
                </p:cNvSpPr>
                <p:nvPr/>
              </p:nvSpPr>
              <p:spPr bwMode="auto">
                <a:xfrm>
                  <a:off x="1551" y="2309"/>
                  <a:ext cx="2" cy="1"/>
                </a:xfrm>
                <a:prstGeom prst="line">
                  <a:avLst/>
                </a:prstGeom>
                <a:noFill/>
                <a:ln w="3175">
                  <a:solidFill>
                    <a:srgbClr val="000000"/>
                  </a:solidFill>
                  <a:round/>
                  <a:headEnd/>
                  <a:tailEnd/>
                </a:ln>
              </p:spPr>
              <p:txBody>
                <a:bodyPr/>
                <a:lstStyle/>
                <a:p>
                  <a:endParaRPr lang="en-US"/>
                </a:p>
              </p:txBody>
            </p:sp>
            <p:sp>
              <p:nvSpPr>
                <p:cNvPr id="97134" name="Line 1941"/>
                <p:cNvSpPr>
                  <a:spLocks noChangeShapeType="1"/>
                </p:cNvSpPr>
                <p:nvPr/>
              </p:nvSpPr>
              <p:spPr bwMode="auto">
                <a:xfrm>
                  <a:off x="1553" y="2309"/>
                  <a:ext cx="2" cy="1"/>
                </a:xfrm>
                <a:prstGeom prst="line">
                  <a:avLst/>
                </a:prstGeom>
                <a:noFill/>
                <a:ln w="3175">
                  <a:solidFill>
                    <a:srgbClr val="000000"/>
                  </a:solidFill>
                  <a:round/>
                  <a:headEnd/>
                  <a:tailEnd/>
                </a:ln>
              </p:spPr>
              <p:txBody>
                <a:bodyPr/>
                <a:lstStyle/>
                <a:p>
                  <a:endParaRPr lang="en-US"/>
                </a:p>
              </p:txBody>
            </p:sp>
            <p:sp>
              <p:nvSpPr>
                <p:cNvPr id="97135" name="Line 1942"/>
                <p:cNvSpPr>
                  <a:spLocks noChangeShapeType="1"/>
                </p:cNvSpPr>
                <p:nvPr/>
              </p:nvSpPr>
              <p:spPr bwMode="auto">
                <a:xfrm>
                  <a:off x="1555" y="2309"/>
                  <a:ext cx="1" cy="1"/>
                </a:xfrm>
                <a:prstGeom prst="line">
                  <a:avLst/>
                </a:prstGeom>
                <a:noFill/>
                <a:ln w="3175">
                  <a:solidFill>
                    <a:srgbClr val="000000"/>
                  </a:solidFill>
                  <a:round/>
                  <a:headEnd/>
                  <a:tailEnd/>
                </a:ln>
              </p:spPr>
              <p:txBody>
                <a:bodyPr/>
                <a:lstStyle/>
                <a:p>
                  <a:endParaRPr lang="en-US"/>
                </a:p>
              </p:txBody>
            </p:sp>
            <p:sp>
              <p:nvSpPr>
                <p:cNvPr id="97136" name="Line 1943"/>
                <p:cNvSpPr>
                  <a:spLocks noChangeShapeType="1"/>
                </p:cNvSpPr>
                <p:nvPr/>
              </p:nvSpPr>
              <p:spPr bwMode="auto">
                <a:xfrm>
                  <a:off x="1556" y="2309"/>
                  <a:ext cx="2" cy="1"/>
                </a:xfrm>
                <a:prstGeom prst="line">
                  <a:avLst/>
                </a:prstGeom>
                <a:noFill/>
                <a:ln w="3175">
                  <a:solidFill>
                    <a:srgbClr val="000000"/>
                  </a:solidFill>
                  <a:round/>
                  <a:headEnd/>
                  <a:tailEnd/>
                </a:ln>
              </p:spPr>
              <p:txBody>
                <a:bodyPr/>
                <a:lstStyle/>
                <a:p>
                  <a:endParaRPr lang="en-US"/>
                </a:p>
              </p:txBody>
            </p:sp>
            <p:sp>
              <p:nvSpPr>
                <p:cNvPr id="97137" name="Line 1944"/>
                <p:cNvSpPr>
                  <a:spLocks noChangeShapeType="1"/>
                </p:cNvSpPr>
                <p:nvPr/>
              </p:nvSpPr>
              <p:spPr bwMode="auto">
                <a:xfrm>
                  <a:off x="1558" y="2309"/>
                  <a:ext cx="3" cy="1"/>
                </a:xfrm>
                <a:prstGeom prst="line">
                  <a:avLst/>
                </a:prstGeom>
                <a:noFill/>
                <a:ln w="3175">
                  <a:solidFill>
                    <a:srgbClr val="000000"/>
                  </a:solidFill>
                  <a:round/>
                  <a:headEnd/>
                  <a:tailEnd/>
                </a:ln>
              </p:spPr>
              <p:txBody>
                <a:bodyPr/>
                <a:lstStyle/>
                <a:p>
                  <a:endParaRPr lang="en-US"/>
                </a:p>
              </p:txBody>
            </p:sp>
            <p:sp>
              <p:nvSpPr>
                <p:cNvPr id="97138" name="Line 1945"/>
                <p:cNvSpPr>
                  <a:spLocks noChangeShapeType="1"/>
                </p:cNvSpPr>
                <p:nvPr/>
              </p:nvSpPr>
              <p:spPr bwMode="auto">
                <a:xfrm>
                  <a:off x="1561" y="2309"/>
                  <a:ext cx="2" cy="1"/>
                </a:xfrm>
                <a:prstGeom prst="line">
                  <a:avLst/>
                </a:prstGeom>
                <a:noFill/>
                <a:ln w="3175">
                  <a:solidFill>
                    <a:srgbClr val="000000"/>
                  </a:solidFill>
                  <a:round/>
                  <a:headEnd/>
                  <a:tailEnd/>
                </a:ln>
              </p:spPr>
              <p:txBody>
                <a:bodyPr/>
                <a:lstStyle/>
                <a:p>
                  <a:endParaRPr lang="en-US"/>
                </a:p>
              </p:txBody>
            </p:sp>
            <p:sp>
              <p:nvSpPr>
                <p:cNvPr id="97139" name="Line 1946"/>
                <p:cNvSpPr>
                  <a:spLocks noChangeShapeType="1"/>
                </p:cNvSpPr>
                <p:nvPr/>
              </p:nvSpPr>
              <p:spPr bwMode="auto">
                <a:xfrm>
                  <a:off x="1563" y="2309"/>
                  <a:ext cx="1" cy="1"/>
                </a:xfrm>
                <a:prstGeom prst="line">
                  <a:avLst/>
                </a:prstGeom>
                <a:noFill/>
                <a:ln w="3175">
                  <a:solidFill>
                    <a:srgbClr val="000000"/>
                  </a:solidFill>
                  <a:round/>
                  <a:headEnd/>
                  <a:tailEnd/>
                </a:ln>
              </p:spPr>
              <p:txBody>
                <a:bodyPr/>
                <a:lstStyle/>
                <a:p>
                  <a:endParaRPr lang="en-US"/>
                </a:p>
              </p:txBody>
            </p:sp>
            <p:sp>
              <p:nvSpPr>
                <p:cNvPr id="97140" name="Line 1947"/>
                <p:cNvSpPr>
                  <a:spLocks noChangeShapeType="1"/>
                </p:cNvSpPr>
                <p:nvPr/>
              </p:nvSpPr>
              <p:spPr bwMode="auto">
                <a:xfrm>
                  <a:off x="1564" y="2309"/>
                  <a:ext cx="2" cy="1"/>
                </a:xfrm>
                <a:prstGeom prst="line">
                  <a:avLst/>
                </a:prstGeom>
                <a:noFill/>
                <a:ln w="3175">
                  <a:solidFill>
                    <a:srgbClr val="000000"/>
                  </a:solidFill>
                  <a:round/>
                  <a:headEnd/>
                  <a:tailEnd/>
                </a:ln>
              </p:spPr>
              <p:txBody>
                <a:bodyPr/>
                <a:lstStyle/>
                <a:p>
                  <a:endParaRPr lang="en-US"/>
                </a:p>
              </p:txBody>
            </p:sp>
            <p:sp>
              <p:nvSpPr>
                <p:cNvPr id="97141" name="Line 1948"/>
                <p:cNvSpPr>
                  <a:spLocks noChangeShapeType="1"/>
                </p:cNvSpPr>
                <p:nvPr/>
              </p:nvSpPr>
              <p:spPr bwMode="auto">
                <a:xfrm>
                  <a:off x="1566" y="2309"/>
                  <a:ext cx="2" cy="1"/>
                </a:xfrm>
                <a:prstGeom prst="line">
                  <a:avLst/>
                </a:prstGeom>
                <a:noFill/>
                <a:ln w="3175">
                  <a:solidFill>
                    <a:srgbClr val="000000"/>
                  </a:solidFill>
                  <a:round/>
                  <a:headEnd/>
                  <a:tailEnd/>
                </a:ln>
              </p:spPr>
              <p:txBody>
                <a:bodyPr/>
                <a:lstStyle/>
                <a:p>
                  <a:endParaRPr lang="en-US"/>
                </a:p>
              </p:txBody>
            </p:sp>
            <p:sp>
              <p:nvSpPr>
                <p:cNvPr id="97142" name="Line 1949"/>
                <p:cNvSpPr>
                  <a:spLocks noChangeShapeType="1"/>
                </p:cNvSpPr>
                <p:nvPr/>
              </p:nvSpPr>
              <p:spPr bwMode="auto">
                <a:xfrm>
                  <a:off x="1568" y="2309"/>
                  <a:ext cx="1" cy="1"/>
                </a:xfrm>
                <a:prstGeom prst="line">
                  <a:avLst/>
                </a:prstGeom>
                <a:noFill/>
                <a:ln w="3175">
                  <a:solidFill>
                    <a:srgbClr val="000000"/>
                  </a:solidFill>
                  <a:round/>
                  <a:headEnd/>
                  <a:tailEnd/>
                </a:ln>
              </p:spPr>
              <p:txBody>
                <a:bodyPr/>
                <a:lstStyle/>
                <a:p>
                  <a:endParaRPr lang="en-US"/>
                </a:p>
              </p:txBody>
            </p:sp>
            <p:sp>
              <p:nvSpPr>
                <p:cNvPr id="97143" name="Line 1950"/>
                <p:cNvSpPr>
                  <a:spLocks noChangeShapeType="1"/>
                </p:cNvSpPr>
                <p:nvPr/>
              </p:nvSpPr>
              <p:spPr bwMode="auto">
                <a:xfrm>
                  <a:off x="1569" y="2309"/>
                  <a:ext cx="4" cy="1"/>
                </a:xfrm>
                <a:prstGeom prst="line">
                  <a:avLst/>
                </a:prstGeom>
                <a:noFill/>
                <a:ln w="3175">
                  <a:solidFill>
                    <a:srgbClr val="000000"/>
                  </a:solidFill>
                  <a:round/>
                  <a:headEnd/>
                  <a:tailEnd/>
                </a:ln>
              </p:spPr>
              <p:txBody>
                <a:bodyPr/>
                <a:lstStyle/>
                <a:p>
                  <a:endParaRPr lang="en-US"/>
                </a:p>
              </p:txBody>
            </p:sp>
            <p:sp>
              <p:nvSpPr>
                <p:cNvPr id="97144" name="Line 1951"/>
                <p:cNvSpPr>
                  <a:spLocks noChangeShapeType="1"/>
                </p:cNvSpPr>
                <p:nvPr/>
              </p:nvSpPr>
              <p:spPr bwMode="auto">
                <a:xfrm>
                  <a:off x="1573" y="2309"/>
                  <a:ext cx="1" cy="1"/>
                </a:xfrm>
                <a:prstGeom prst="line">
                  <a:avLst/>
                </a:prstGeom>
                <a:noFill/>
                <a:ln w="3175">
                  <a:solidFill>
                    <a:srgbClr val="000000"/>
                  </a:solidFill>
                  <a:round/>
                  <a:headEnd/>
                  <a:tailEnd/>
                </a:ln>
              </p:spPr>
              <p:txBody>
                <a:bodyPr/>
                <a:lstStyle/>
                <a:p>
                  <a:endParaRPr lang="en-US"/>
                </a:p>
              </p:txBody>
            </p:sp>
            <p:sp>
              <p:nvSpPr>
                <p:cNvPr id="97145" name="Line 1952"/>
                <p:cNvSpPr>
                  <a:spLocks noChangeShapeType="1"/>
                </p:cNvSpPr>
                <p:nvPr/>
              </p:nvSpPr>
              <p:spPr bwMode="auto">
                <a:xfrm>
                  <a:off x="1574" y="2309"/>
                  <a:ext cx="2" cy="1"/>
                </a:xfrm>
                <a:prstGeom prst="line">
                  <a:avLst/>
                </a:prstGeom>
                <a:noFill/>
                <a:ln w="3175">
                  <a:solidFill>
                    <a:srgbClr val="000000"/>
                  </a:solidFill>
                  <a:round/>
                  <a:headEnd/>
                  <a:tailEnd/>
                </a:ln>
              </p:spPr>
              <p:txBody>
                <a:bodyPr/>
                <a:lstStyle/>
                <a:p>
                  <a:endParaRPr lang="en-US"/>
                </a:p>
              </p:txBody>
            </p:sp>
            <p:sp>
              <p:nvSpPr>
                <p:cNvPr id="97146" name="Line 1953"/>
                <p:cNvSpPr>
                  <a:spLocks noChangeShapeType="1"/>
                </p:cNvSpPr>
                <p:nvPr/>
              </p:nvSpPr>
              <p:spPr bwMode="auto">
                <a:xfrm>
                  <a:off x="1576" y="2309"/>
                  <a:ext cx="2" cy="1"/>
                </a:xfrm>
                <a:prstGeom prst="line">
                  <a:avLst/>
                </a:prstGeom>
                <a:noFill/>
                <a:ln w="3175">
                  <a:solidFill>
                    <a:srgbClr val="000000"/>
                  </a:solidFill>
                  <a:round/>
                  <a:headEnd/>
                  <a:tailEnd/>
                </a:ln>
              </p:spPr>
              <p:txBody>
                <a:bodyPr/>
                <a:lstStyle/>
                <a:p>
                  <a:endParaRPr lang="en-US"/>
                </a:p>
              </p:txBody>
            </p:sp>
            <p:sp>
              <p:nvSpPr>
                <p:cNvPr id="97147" name="Line 1954"/>
                <p:cNvSpPr>
                  <a:spLocks noChangeShapeType="1"/>
                </p:cNvSpPr>
                <p:nvPr/>
              </p:nvSpPr>
              <p:spPr bwMode="auto">
                <a:xfrm>
                  <a:off x="1578" y="2309"/>
                  <a:ext cx="1" cy="1"/>
                </a:xfrm>
                <a:prstGeom prst="line">
                  <a:avLst/>
                </a:prstGeom>
                <a:noFill/>
                <a:ln w="3175">
                  <a:solidFill>
                    <a:srgbClr val="000000"/>
                  </a:solidFill>
                  <a:round/>
                  <a:headEnd/>
                  <a:tailEnd/>
                </a:ln>
              </p:spPr>
              <p:txBody>
                <a:bodyPr/>
                <a:lstStyle/>
                <a:p>
                  <a:endParaRPr lang="en-US"/>
                </a:p>
              </p:txBody>
            </p:sp>
            <p:sp>
              <p:nvSpPr>
                <p:cNvPr id="97148" name="Line 1955"/>
                <p:cNvSpPr>
                  <a:spLocks noChangeShapeType="1"/>
                </p:cNvSpPr>
                <p:nvPr/>
              </p:nvSpPr>
              <p:spPr bwMode="auto">
                <a:xfrm>
                  <a:off x="1579" y="2309"/>
                  <a:ext cx="2" cy="1"/>
                </a:xfrm>
                <a:prstGeom prst="line">
                  <a:avLst/>
                </a:prstGeom>
                <a:noFill/>
                <a:ln w="3175">
                  <a:solidFill>
                    <a:srgbClr val="000000"/>
                  </a:solidFill>
                  <a:round/>
                  <a:headEnd/>
                  <a:tailEnd/>
                </a:ln>
              </p:spPr>
              <p:txBody>
                <a:bodyPr/>
                <a:lstStyle/>
                <a:p>
                  <a:endParaRPr lang="en-US"/>
                </a:p>
              </p:txBody>
            </p:sp>
            <p:sp>
              <p:nvSpPr>
                <p:cNvPr id="97149" name="Line 1956"/>
                <p:cNvSpPr>
                  <a:spLocks noChangeShapeType="1"/>
                </p:cNvSpPr>
                <p:nvPr/>
              </p:nvSpPr>
              <p:spPr bwMode="auto">
                <a:xfrm>
                  <a:off x="1581" y="2309"/>
                  <a:ext cx="2" cy="1"/>
                </a:xfrm>
                <a:prstGeom prst="line">
                  <a:avLst/>
                </a:prstGeom>
                <a:noFill/>
                <a:ln w="3175">
                  <a:solidFill>
                    <a:srgbClr val="000000"/>
                  </a:solidFill>
                  <a:round/>
                  <a:headEnd/>
                  <a:tailEnd/>
                </a:ln>
              </p:spPr>
              <p:txBody>
                <a:bodyPr/>
                <a:lstStyle/>
                <a:p>
                  <a:endParaRPr lang="en-US"/>
                </a:p>
              </p:txBody>
            </p:sp>
            <p:sp>
              <p:nvSpPr>
                <p:cNvPr id="97150" name="Line 1957"/>
                <p:cNvSpPr>
                  <a:spLocks noChangeShapeType="1"/>
                </p:cNvSpPr>
                <p:nvPr/>
              </p:nvSpPr>
              <p:spPr bwMode="auto">
                <a:xfrm>
                  <a:off x="1583" y="2309"/>
                  <a:ext cx="3" cy="1"/>
                </a:xfrm>
                <a:prstGeom prst="line">
                  <a:avLst/>
                </a:prstGeom>
                <a:noFill/>
                <a:ln w="3175">
                  <a:solidFill>
                    <a:srgbClr val="000000"/>
                  </a:solidFill>
                  <a:round/>
                  <a:headEnd/>
                  <a:tailEnd/>
                </a:ln>
              </p:spPr>
              <p:txBody>
                <a:bodyPr/>
                <a:lstStyle/>
                <a:p>
                  <a:endParaRPr lang="en-US"/>
                </a:p>
              </p:txBody>
            </p:sp>
            <p:sp>
              <p:nvSpPr>
                <p:cNvPr id="97151" name="Line 1958"/>
                <p:cNvSpPr>
                  <a:spLocks noChangeShapeType="1"/>
                </p:cNvSpPr>
                <p:nvPr/>
              </p:nvSpPr>
              <p:spPr bwMode="auto">
                <a:xfrm>
                  <a:off x="1586" y="2309"/>
                  <a:ext cx="2" cy="1"/>
                </a:xfrm>
                <a:prstGeom prst="line">
                  <a:avLst/>
                </a:prstGeom>
                <a:noFill/>
                <a:ln w="3175">
                  <a:solidFill>
                    <a:srgbClr val="000000"/>
                  </a:solidFill>
                  <a:round/>
                  <a:headEnd/>
                  <a:tailEnd/>
                </a:ln>
              </p:spPr>
              <p:txBody>
                <a:bodyPr/>
                <a:lstStyle/>
                <a:p>
                  <a:endParaRPr lang="en-US"/>
                </a:p>
              </p:txBody>
            </p:sp>
            <p:sp>
              <p:nvSpPr>
                <p:cNvPr id="97152" name="Line 1959"/>
                <p:cNvSpPr>
                  <a:spLocks noChangeShapeType="1"/>
                </p:cNvSpPr>
                <p:nvPr/>
              </p:nvSpPr>
              <p:spPr bwMode="auto">
                <a:xfrm>
                  <a:off x="1588" y="2309"/>
                  <a:ext cx="1" cy="1"/>
                </a:xfrm>
                <a:prstGeom prst="line">
                  <a:avLst/>
                </a:prstGeom>
                <a:noFill/>
                <a:ln w="3175">
                  <a:solidFill>
                    <a:srgbClr val="000000"/>
                  </a:solidFill>
                  <a:round/>
                  <a:headEnd/>
                  <a:tailEnd/>
                </a:ln>
              </p:spPr>
              <p:txBody>
                <a:bodyPr/>
                <a:lstStyle/>
                <a:p>
                  <a:endParaRPr lang="en-US"/>
                </a:p>
              </p:txBody>
            </p:sp>
            <p:sp>
              <p:nvSpPr>
                <p:cNvPr id="97153" name="Line 1960"/>
                <p:cNvSpPr>
                  <a:spLocks noChangeShapeType="1"/>
                </p:cNvSpPr>
                <p:nvPr/>
              </p:nvSpPr>
              <p:spPr bwMode="auto">
                <a:xfrm>
                  <a:off x="1589" y="2309"/>
                  <a:ext cx="2" cy="1"/>
                </a:xfrm>
                <a:prstGeom prst="line">
                  <a:avLst/>
                </a:prstGeom>
                <a:noFill/>
                <a:ln w="3175">
                  <a:solidFill>
                    <a:srgbClr val="000000"/>
                  </a:solidFill>
                  <a:round/>
                  <a:headEnd/>
                  <a:tailEnd/>
                </a:ln>
              </p:spPr>
              <p:txBody>
                <a:bodyPr/>
                <a:lstStyle/>
                <a:p>
                  <a:endParaRPr lang="en-US"/>
                </a:p>
              </p:txBody>
            </p:sp>
            <p:sp>
              <p:nvSpPr>
                <p:cNvPr id="97154" name="Line 1961"/>
                <p:cNvSpPr>
                  <a:spLocks noChangeShapeType="1"/>
                </p:cNvSpPr>
                <p:nvPr/>
              </p:nvSpPr>
              <p:spPr bwMode="auto">
                <a:xfrm>
                  <a:off x="1591" y="2309"/>
                  <a:ext cx="2" cy="1"/>
                </a:xfrm>
                <a:prstGeom prst="line">
                  <a:avLst/>
                </a:prstGeom>
                <a:noFill/>
                <a:ln w="3175">
                  <a:solidFill>
                    <a:srgbClr val="000000"/>
                  </a:solidFill>
                  <a:round/>
                  <a:headEnd/>
                  <a:tailEnd/>
                </a:ln>
              </p:spPr>
              <p:txBody>
                <a:bodyPr/>
                <a:lstStyle/>
                <a:p>
                  <a:endParaRPr lang="en-US"/>
                </a:p>
              </p:txBody>
            </p:sp>
            <p:sp>
              <p:nvSpPr>
                <p:cNvPr id="97155" name="Line 1962"/>
                <p:cNvSpPr>
                  <a:spLocks noChangeShapeType="1"/>
                </p:cNvSpPr>
                <p:nvPr/>
              </p:nvSpPr>
              <p:spPr bwMode="auto">
                <a:xfrm>
                  <a:off x="1593" y="2309"/>
                  <a:ext cx="1" cy="1"/>
                </a:xfrm>
                <a:prstGeom prst="line">
                  <a:avLst/>
                </a:prstGeom>
                <a:noFill/>
                <a:ln w="3175">
                  <a:solidFill>
                    <a:srgbClr val="000000"/>
                  </a:solidFill>
                  <a:round/>
                  <a:headEnd/>
                  <a:tailEnd/>
                </a:ln>
              </p:spPr>
              <p:txBody>
                <a:bodyPr/>
                <a:lstStyle/>
                <a:p>
                  <a:endParaRPr lang="en-US"/>
                </a:p>
              </p:txBody>
            </p:sp>
            <p:sp>
              <p:nvSpPr>
                <p:cNvPr id="97156" name="Line 1963"/>
                <p:cNvSpPr>
                  <a:spLocks noChangeShapeType="1"/>
                </p:cNvSpPr>
                <p:nvPr/>
              </p:nvSpPr>
              <p:spPr bwMode="auto">
                <a:xfrm>
                  <a:off x="1594" y="2309"/>
                  <a:ext cx="2" cy="1"/>
                </a:xfrm>
                <a:prstGeom prst="line">
                  <a:avLst/>
                </a:prstGeom>
                <a:noFill/>
                <a:ln w="3175">
                  <a:solidFill>
                    <a:srgbClr val="000000"/>
                  </a:solidFill>
                  <a:round/>
                  <a:headEnd/>
                  <a:tailEnd/>
                </a:ln>
              </p:spPr>
              <p:txBody>
                <a:bodyPr/>
                <a:lstStyle/>
                <a:p>
                  <a:endParaRPr lang="en-US"/>
                </a:p>
              </p:txBody>
            </p:sp>
            <p:sp>
              <p:nvSpPr>
                <p:cNvPr id="97157" name="Line 1964"/>
                <p:cNvSpPr>
                  <a:spLocks noChangeShapeType="1"/>
                </p:cNvSpPr>
                <p:nvPr/>
              </p:nvSpPr>
              <p:spPr bwMode="auto">
                <a:xfrm>
                  <a:off x="1596" y="2309"/>
                  <a:ext cx="3" cy="1"/>
                </a:xfrm>
                <a:prstGeom prst="line">
                  <a:avLst/>
                </a:prstGeom>
                <a:noFill/>
                <a:ln w="3175">
                  <a:solidFill>
                    <a:srgbClr val="000000"/>
                  </a:solidFill>
                  <a:round/>
                  <a:headEnd/>
                  <a:tailEnd/>
                </a:ln>
              </p:spPr>
              <p:txBody>
                <a:bodyPr/>
                <a:lstStyle/>
                <a:p>
                  <a:endParaRPr lang="en-US"/>
                </a:p>
              </p:txBody>
            </p:sp>
            <p:sp>
              <p:nvSpPr>
                <p:cNvPr id="97158" name="Line 1965"/>
                <p:cNvSpPr>
                  <a:spLocks noChangeShapeType="1"/>
                </p:cNvSpPr>
                <p:nvPr/>
              </p:nvSpPr>
              <p:spPr bwMode="auto">
                <a:xfrm>
                  <a:off x="1599" y="2309"/>
                  <a:ext cx="2" cy="1"/>
                </a:xfrm>
                <a:prstGeom prst="line">
                  <a:avLst/>
                </a:prstGeom>
                <a:noFill/>
                <a:ln w="3175">
                  <a:solidFill>
                    <a:srgbClr val="000000"/>
                  </a:solidFill>
                  <a:round/>
                  <a:headEnd/>
                  <a:tailEnd/>
                </a:ln>
              </p:spPr>
              <p:txBody>
                <a:bodyPr/>
                <a:lstStyle/>
                <a:p>
                  <a:endParaRPr lang="en-US"/>
                </a:p>
              </p:txBody>
            </p:sp>
            <p:sp>
              <p:nvSpPr>
                <p:cNvPr id="97159" name="Line 1966"/>
                <p:cNvSpPr>
                  <a:spLocks noChangeShapeType="1"/>
                </p:cNvSpPr>
                <p:nvPr/>
              </p:nvSpPr>
              <p:spPr bwMode="auto">
                <a:xfrm>
                  <a:off x="1601" y="2309"/>
                  <a:ext cx="2" cy="1"/>
                </a:xfrm>
                <a:prstGeom prst="line">
                  <a:avLst/>
                </a:prstGeom>
                <a:noFill/>
                <a:ln w="3175">
                  <a:solidFill>
                    <a:srgbClr val="000000"/>
                  </a:solidFill>
                  <a:round/>
                  <a:headEnd/>
                  <a:tailEnd/>
                </a:ln>
              </p:spPr>
              <p:txBody>
                <a:bodyPr/>
                <a:lstStyle/>
                <a:p>
                  <a:endParaRPr lang="en-US"/>
                </a:p>
              </p:txBody>
            </p:sp>
            <p:sp>
              <p:nvSpPr>
                <p:cNvPr id="97160" name="Line 1967"/>
                <p:cNvSpPr>
                  <a:spLocks noChangeShapeType="1"/>
                </p:cNvSpPr>
                <p:nvPr/>
              </p:nvSpPr>
              <p:spPr bwMode="auto">
                <a:xfrm>
                  <a:off x="1603" y="2309"/>
                  <a:ext cx="1" cy="1"/>
                </a:xfrm>
                <a:prstGeom prst="line">
                  <a:avLst/>
                </a:prstGeom>
                <a:noFill/>
                <a:ln w="3175">
                  <a:solidFill>
                    <a:srgbClr val="000000"/>
                  </a:solidFill>
                  <a:round/>
                  <a:headEnd/>
                  <a:tailEnd/>
                </a:ln>
              </p:spPr>
              <p:txBody>
                <a:bodyPr/>
                <a:lstStyle/>
                <a:p>
                  <a:endParaRPr lang="en-US"/>
                </a:p>
              </p:txBody>
            </p:sp>
            <p:sp>
              <p:nvSpPr>
                <p:cNvPr id="97161" name="Line 1968"/>
                <p:cNvSpPr>
                  <a:spLocks noChangeShapeType="1"/>
                </p:cNvSpPr>
                <p:nvPr/>
              </p:nvSpPr>
              <p:spPr bwMode="auto">
                <a:xfrm>
                  <a:off x="1604" y="2309"/>
                  <a:ext cx="2" cy="1"/>
                </a:xfrm>
                <a:prstGeom prst="line">
                  <a:avLst/>
                </a:prstGeom>
                <a:noFill/>
                <a:ln w="3175">
                  <a:solidFill>
                    <a:srgbClr val="000000"/>
                  </a:solidFill>
                  <a:round/>
                  <a:headEnd/>
                  <a:tailEnd/>
                </a:ln>
              </p:spPr>
              <p:txBody>
                <a:bodyPr/>
                <a:lstStyle/>
                <a:p>
                  <a:endParaRPr lang="en-US"/>
                </a:p>
              </p:txBody>
            </p:sp>
            <p:sp>
              <p:nvSpPr>
                <p:cNvPr id="97162" name="Line 1969"/>
                <p:cNvSpPr>
                  <a:spLocks noChangeShapeType="1"/>
                </p:cNvSpPr>
                <p:nvPr/>
              </p:nvSpPr>
              <p:spPr bwMode="auto">
                <a:xfrm>
                  <a:off x="1606" y="2309"/>
                  <a:ext cx="2" cy="1"/>
                </a:xfrm>
                <a:prstGeom prst="line">
                  <a:avLst/>
                </a:prstGeom>
                <a:noFill/>
                <a:ln w="3175">
                  <a:solidFill>
                    <a:srgbClr val="000000"/>
                  </a:solidFill>
                  <a:round/>
                  <a:headEnd/>
                  <a:tailEnd/>
                </a:ln>
              </p:spPr>
              <p:txBody>
                <a:bodyPr/>
                <a:lstStyle/>
                <a:p>
                  <a:endParaRPr lang="en-US"/>
                </a:p>
              </p:txBody>
            </p:sp>
            <p:sp>
              <p:nvSpPr>
                <p:cNvPr id="97163" name="Line 1970"/>
                <p:cNvSpPr>
                  <a:spLocks noChangeShapeType="1"/>
                </p:cNvSpPr>
                <p:nvPr/>
              </p:nvSpPr>
              <p:spPr bwMode="auto">
                <a:xfrm>
                  <a:off x="1608" y="2309"/>
                  <a:ext cx="3" cy="1"/>
                </a:xfrm>
                <a:prstGeom prst="line">
                  <a:avLst/>
                </a:prstGeom>
                <a:noFill/>
                <a:ln w="3175">
                  <a:solidFill>
                    <a:srgbClr val="000000"/>
                  </a:solidFill>
                  <a:round/>
                  <a:headEnd/>
                  <a:tailEnd/>
                </a:ln>
              </p:spPr>
              <p:txBody>
                <a:bodyPr/>
                <a:lstStyle/>
                <a:p>
                  <a:endParaRPr lang="en-US"/>
                </a:p>
              </p:txBody>
            </p:sp>
            <p:sp>
              <p:nvSpPr>
                <p:cNvPr id="97164" name="Line 1971"/>
                <p:cNvSpPr>
                  <a:spLocks noChangeShapeType="1"/>
                </p:cNvSpPr>
                <p:nvPr/>
              </p:nvSpPr>
              <p:spPr bwMode="auto">
                <a:xfrm>
                  <a:off x="1611" y="2309"/>
                  <a:ext cx="2" cy="1"/>
                </a:xfrm>
                <a:prstGeom prst="line">
                  <a:avLst/>
                </a:prstGeom>
                <a:noFill/>
                <a:ln w="3175">
                  <a:solidFill>
                    <a:srgbClr val="000000"/>
                  </a:solidFill>
                  <a:round/>
                  <a:headEnd/>
                  <a:tailEnd/>
                </a:ln>
              </p:spPr>
              <p:txBody>
                <a:bodyPr/>
                <a:lstStyle/>
                <a:p>
                  <a:endParaRPr lang="en-US"/>
                </a:p>
              </p:txBody>
            </p:sp>
            <p:sp>
              <p:nvSpPr>
                <p:cNvPr id="97165" name="Line 1972"/>
                <p:cNvSpPr>
                  <a:spLocks noChangeShapeType="1"/>
                </p:cNvSpPr>
                <p:nvPr/>
              </p:nvSpPr>
              <p:spPr bwMode="auto">
                <a:xfrm>
                  <a:off x="1613" y="2309"/>
                  <a:ext cx="1" cy="1"/>
                </a:xfrm>
                <a:prstGeom prst="line">
                  <a:avLst/>
                </a:prstGeom>
                <a:noFill/>
                <a:ln w="3175">
                  <a:solidFill>
                    <a:srgbClr val="000000"/>
                  </a:solidFill>
                  <a:round/>
                  <a:headEnd/>
                  <a:tailEnd/>
                </a:ln>
              </p:spPr>
              <p:txBody>
                <a:bodyPr/>
                <a:lstStyle/>
                <a:p>
                  <a:endParaRPr lang="en-US"/>
                </a:p>
              </p:txBody>
            </p:sp>
            <p:sp>
              <p:nvSpPr>
                <p:cNvPr id="97166" name="Line 1973"/>
                <p:cNvSpPr>
                  <a:spLocks noChangeShapeType="1"/>
                </p:cNvSpPr>
                <p:nvPr/>
              </p:nvSpPr>
              <p:spPr bwMode="auto">
                <a:xfrm>
                  <a:off x="1614" y="2309"/>
                  <a:ext cx="2" cy="1"/>
                </a:xfrm>
                <a:prstGeom prst="line">
                  <a:avLst/>
                </a:prstGeom>
                <a:noFill/>
                <a:ln w="3175">
                  <a:solidFill>
                    <a:srgbClr val="000000"/>
                  </a:solidFill>
                  <a:round/>
                  <a:headEnd/>
                  <a:tailEnd/>
                </a:ln>
              </p:spPr>
              <p:txBody>
                <a:bodyPr/>
                <a:lstStyle/>
                <a:p>
                  <a:endParaRPr lang="en-US"/>
                </a:p>
              </p:txBody>
            </p:sp>
            <p:sp>
              <p:nvSpPr>
                <p:cNvPr id="97167" name="Line 1974"/>
                <p:cNvSpPr>
                  <a:spLocks noChangeShapeType="1"/>
                </p:cNvSpPr>
                <p:nvPr/>
              </p:nvSpPr>
              <p:spPr bwMode="auto">
                <a:xfrm>
                  <a:off x="1616" y="2309"/>
                  <a:ext cx="2" cy="1"/>
                </a:xfrm>
                <a:prstGeom prst="line">
                  <a:avLst/>
                </a:prstGeom>
                <a:noFill/>
                <a:ln w="3175">
                  <a:solidFill>
                    <a:srgbClr val="000000"/>
                  </a:solidFill>
                  <a:round/>
                  <a:headEnd/>
                  <a:tailEnd/>
                </a:ln>
              </p:spPr>
              <p:txBody>
                <a:bodyPr/>
                <a:lstStyle/>
                <a:p>
                  <a:endParaRPr lang="en-US"/>
                </a:p>
              </p:txBody>
            </p:sp>
            <p:sp>
              <p:nvSpPr>
                <p:cNvPr id="97168" name="Line 1975"/>
                <p:cNvSpPr>
                  <a:spLocks noChangeShapeType="1"/>
                </p:cNvSpPr>
                <p:nvPr/>
              </p:nvSpPr>
              <p:spPr bwMode="auto">
                <a:xfrm>
                  <a:off x="1618" y="2309"/>
                  <a:ext cx="1" cy="1"/>
                </a:xfrm>
                <a:prstGeom prst="line">
                  <a:avLst/>
                </a:prstGeom>
                <a:noFill/>
                <a:ln w="3175">
                  <a:solidFill>
                    <a:srgbClr val="000000"/>
                  </a:solidFill>
                  <a:round/>
                  <a:headEnd/>
                  <a:tailEnd/>
                </a:ln>
              </p:spPr>
              <p:txBody>
                <a:bodyPr/>
                <a:lstStyle/>
                <a:p>
                  <a:endParaRPr lang="en-US"/>
                </a:p>
              </p:txBody>
            </p:sp>
            <p:sp>
              <p:nvSpPr>
                <p:cNvPr id="97169" name="Line 1976"/>
                <p:cNvSpPr>
                  <a:spLocks noChangeShapeType="1"/>
                </p:cNvSpPr>
                <p:nvPr/>
              </p:nvSpPr>
              <p:spPr bwMode="auto">
                <a:xfrm>
                  <a:off x="1619" y="2309"/>
                  <a:ext cx="2" cy="1"/>
                </a:xfrm>
                <a:prstGeom prst="line">
                  <a:avLst/>
                </a:prstGeom>
                <a:noFill/>
                <a:ln w="3175">
                  <a:solidFill>
                    <a:srgbClr val="000000"/>
                  </a:solidFill>
                  <a:round/>
                  <a:headEnd/>
                  <a:tailEnd/>
                </a:ln>
              </p:spPr>
              <p:txBody>
                <a:bodyPr/>
                <a:lstStyle/>
                <a:p>
                  <a:endParaRPr lang="en-US"/>
                </a:p>
              </p:txBody>
            </p:sp>
            <p:sp>
              <p:nvSpPr>
                <p:cNvPr id="97170" name="Line 1977"/>
                <p:cNvSpPr>
                  <a:spLocks noChangeShapeType="1"/>
                </p:cNvSpPr>
                <p:nvPr/>
              </p:nvSpPr>
              <p:spPr bwMode="auto">
                <a:xfrm>
                  <a:off x="1621" y="2309"/>
                  <a:ext cx="3" cy="1"/>
                </a:xfrm>
                <a:prstGeom prst="line">
                  <a:avLst/>
                </a:prstGeom>
                <a:noFill/>
                <a:ln w="3175">
                  <a:solidFill>
                    <a:srgbClr val="000000"/>
                  </a:solidFill>
                  <a:round/>
                  <a:headEnd/>
                  <a:tailEnd/>
                </a:ln>
              </p:spPr>
              <p:txBody>
                <a:bodyPr/>
                <a:lstStyle/>
                <a:p>
                  <a:endParaRPr lang="en-US"/>
                </a:p>
              </p:txBody>
            </p:sp>
            <p:sp>
              <p:nvSpPr>
                <p:cNvPr id="97171" name="Line 1978"/>
                <p:cNvSpPr>
                  <a:spLocks noChangeShapeType="1"/>
                </p:cNvSpPr>
                <p:nvPr/>
              </p:nvSpPr>
              <p:spPr bwMode="auto">
                <a:xfrm>
                  <a:off x="1624" y="2309"/>
                  <a:ext cx="2" cy="1"/>
                </a:xfrm>
                <a:prstGeom prst="line">
                  <a:avLst/>
                </a:prstGeom>
                <a:noFill/>
                <a:ln w="3175">
                  <a:solidFill>
                    <a:srgbClr val="000000"/>
                  </a:solidFill>
                  <a:round/>
                  <a:headEnd/>
                  <a:tailEnd/>
                </a:ln>
              </p:spPr>
              <p:txBody>
                <a:bodyPr/>
                <a:lstStyle/>
                <a:p>
                  <a:endParaRPr lang="en-US"/>
                </a:p>
              </p:txBody>
            </p:sp>
            <p:sp>
              <p:nvSpPr>
                <p:cNvPr id="97172" name="Line 1979"/>
                <p:cNvSpPr>
                  <a:spLocks noChangeShapeType="1"/>
                </p:cNvSpPr>
                <p:nvPr/>
              </p:nvSpPr>
              <p:spPr bwMode="auto">
                <a:xfrm>
                  <a:off x="1626" y="2309"/>
                  <a:ext cx="2" cy="1"/>
                </a:xfrm>
                <a:prstGeom prst="line">
                  <a:avLst/>
                </a:prstGeom>
                <a:noFill/>
                <a:ln w="3175">
                  <a:solidFill>
                    <a:srgbClr val="000000"/>
                  </a:solidFill>
                  <a:round/>
                  <a:headEnd/>
                  <a:tailEnd/>
                </a:ln>
              </p:spPr>
              <p:txBody>
                <a:bodyPr/>
                <a:lstStyle/>
                <a:p>
                  <a:endParaRPr lang="en-US"/>
                </a:p>
              </p:txBody>
            </p:sp>
            <p:sp>
              <p:nvSpPr>
                <p:cNvPr id="97173" name="Line 1980"/>
                <p:cNvSpPr>
                  <a:spLocks noChangeShapeType="1"/>
                </p:cNvSpPr>
                <p:nvPr/>
              </p:nvSpPr>
              <p:spPr bwMode="auto">
                <a:xfrm>
                  <a:off x="1628" y="2309"/>
                  <a:ext cx="1" cy="1"/>
                </a:xfrm>
                <a:prstGeom prst="line">
                  <a:avLst/>
                </a:prstGeom>
                <a:noFill/>
                <a:ln w="3175">
                  <a:solidFill>
                    <a:srgbClr val="000000"/>
                  </a:solidFill>
                  <a:round/>
                  <a:headEnd/>
                  <a:tailEnd/>
                </a:ln>
              </p:spPr>
              <p:txBody>
                <a:bodyPr/>
                <a:lstStyle/>
                <a:p>
                  <a:endParaRPr lang="en-US"/>
                </a:p>
              </p:txBody>
            </p:sp>
            <p:sp>
              <p:nvSpPr>
                <p:cNvPr id="97174" name="Line 1981"/>
                <p:cNvSpPr>
                  <a:spLocks noChangeShapeType="1"/>
                </p:cNvSpPr>
                <p:nvPr/>
              </p:nvSpPr>
              <p:spPr bwMode="auto">
                <a:xfrm>
                  <a:off x="1629" y="2309"/>
                  <a:ext cx="2" cy="1"/>
                </a:xfrm>
                <a:prstGeom prst="line">
                  <a:avLst/>
                </a:prstGeom>
                <a:noFill/>
                <a:ln w="3175">
                  <a:solidFill>
                    <a:srgbClr val="000000"/>
                  </a:solidFill>
                  <a:round/>
                  <a:headEnd/>
                  <a:tailEnd/>
                </a:ln>
              </p:spPr>
              <p:txBody>
                <a:bodyPr/>
                <a:lstStyle/>
                <a:p>
                  <a:endParaRPr lang="en-US"/>
                </a:p>
              </p:txBody>
            </p:sp>
            <p:sp>
              <p:nvSpPr>
                <p:cNvPr id="97175" name="Line 1982"/>
                <p:cNvSpPr>
                  <a:spLocks noChangeShapeType="1"/>
                </p:cNvSpPr>
                <p:nvPr/>
              </p:nvSpPr>
              <p:spPr bwMode="auto">
                <a:xfrm>
                  <a:off x="1631" y="2309"/>
                  <a:ext cx="2" cy="1"/>
                </a:xfrm>
                <a:prstGeom prst="line">
                  <a:avLst/>
                </a:prstGeom>
                <a:noFill/>
                <a:ln w="3175">
                  <a:solidFill>
                    <a:srgbClr val="000000"/>
                  </a:solidFill>
                  <a:round/>
                  <a:headEnd/>
                  <a:tailEnd/>
                </a:ln>
              </p:spPr>
              <p:txBody>
                <a:bodyPr/>
                <a:lstStyle/>
                <a:p>
                  <a:endParaRPr lang="en-US"/>
                </a:p>
              </p:txBody>
            </p:sp>
            <p:sp>
              <p:nvSpPr>
                <p:cNvPr id="97176" name="Line 1983"/>
                <p:cNvSpPr>
                  <a:spLocks noChangeShapeType="1"/>
                </p:cNvSpPr>
                <p:nvPr/>
              </p:nvSpPr>
              <p:spPr bwMode="auto">
                <a:xfrm>
                  <a:off x="1633" y="2309"/>
                  <a:ext cx="3" cy="1"/>
                </a:xfrm>
                <a:prstGeom prst="line">
                  <a:avLst/>
                </a:prstGeom>
                <a:noFill/>
                <a:ln w="3175">
                  <a:solidFill>
                    <a:srgbClr val="000000"/>
                  </a:solidFill>
                  <a:round/>
                  <a:headEnd/>
                  <a:tailEnd/>
                </a:ln>
              </p:spPr>
              <p:txBody>
                <a:bodyPr/>
                <a:lstStyle/>
                <a:p>
                  <a:endParaRPr lang="en-US"/>
                </a:p>
              </p:txBody>
            </p:sp>
            <p:sp>
              <p:nvSpPr>
                <p:cNvPr id="97177" name="Line 1984"/>
                <p:cNvSpPr>
                  <a:spLocks noChangeShapeType="1"/>
                </p:cNvSpPr>
                <p:nvPr/>
              </p:nvSpPr>
              <p:spPr bwMode="auto">
                <a:xfrm>
                  <a:off x="1636" y="2309"/>
                  <a:ext cx="2" cy="1"/>
                </a:xfrm>
                <a:prstGeom prst="line">
                  <a:avLst/>
                </a:prstGeom>
                <a:noFill/>
                <a:ln w="3175">
                  <a:solidFill>
                    <a:srgbClr val="000000"/>
                  </a:solidFill>
                  <a:round/>
                  <a:headEnd/>
                  <a:tailEnd/>
                </a:ln>
              </p:spPr>
              <p:txBody>
                <a:bodyPr/>
                <a:lstStyle/>
                <a:p>
                  <a:endParaRPr lang="en-US"/>
                </a:p>
              </p:txBody>
            </p:sp>
            <p:sp>
              <p:nvSpPr>
                <p:cNvPr id="97178" name="Line 1985"/>
                <p:cNvSpPr>
                  <a:spLocks noChangeShapeType="1"/>
                </p:cNvSpPr>
                <p:nvPr/>
              </p:nvSpPr>
              <p:spPr bwMode="auto">
                <a:xfrm>
                  <a:off x="1638" y="2309"/>
                  <a:ext cx="1" cy="1"/>
                </a:xfrm>
                <a:prstGeom prst="line">
                  <a:avLst/>
                </a:prstGeom>
                <a:noFill/>
                <a:ln w="3175">
                  <a:solidFill>
                    <a:srgbClr val="000000"/>
                  </a:solidFill>
                  <a:round/>
                  <a:headEnd/>
                  <a:tailEnd/>
                </a:ln>
              </p:spPr>
              <p:txBody>
                <a:bodyPr/>
                <a:lstStyle/>
                <a:p>
                  <a:endParaRPr lang="en-US"/>
                </a:p>
              </p:txBody>
            </p:sp>
            <p:sp>
              <p:nvSpPr>
                <p:cNvPr id="97179" name="Line 1986"/>
                <p:cNvSpPr>
                  <a:spLocks noChangeShapeType="1"/>
                </p:cNvSpPr>
                <p:nvPr/>
              </p:nvSpPr>
              <p:spPr bwMode="auto">
                <a:xfrm>
                  <a:off x="1639" y="2309"/>
                  <a:ext cx="2" cy="1"/>
                </a:xfrm>
                <a:prstGeom prst="line">
                  <a:avLst/>
                </a:prstGeom>
                <a:noFill/>
                <a:ln w="3175">
                  <a:solidFill>
                    <a:srgbClr val="000000"/>
                  </a:solidFill>
                  <a:round/>
                  <a:headEnd/>
                  <a:tailEnd/>
                </a:ln>
              </p:spPr>
              <p:txBody>
                <a:bodyPr/>
                <a:lstStyle/>
                <a:p>
                  <a:endParaRPr lang="en-US"/>
                </a:p>
              </p:txBody>
            </p:sp>
            <p:sp>
              <p:nvSpPr>
                <p:cNvPr id="97180" name="Line 1987"/>
                <p:cNvSpPr>
                  <a:spLocks noChangeShapeType="1"/>
                </p:cNvSpPr>
                <p:nvPr/>
              </p:nvSpPr>
              <p:spPr bwMode="auto">
                <a:xfrm>
                  <a:off x="1641" y="2309"/>
                  <a:ext cx="2" cy="1"/>
                </a:xfrm>
                <a:prstGeom prst="line">
                  <a:avLst/>
                </a:prstGeom>
                <a:noFill/>
                <a:ln w="3175">
                  <a:solidFill>
                    <a:srgbClr val="000000"/>
                  </a:solidFill>
                  <a:round/>
                  <a:headEnd/>
                  <a:tailEnd/>
                </a:ln>
              </p:spPr>
              <p:txBody>
                <a:bodyPr/>
                <a:lstStyle/>
                <a:p>
                  <a:endParaRPr lang="en-US"/>
                </a:p>
              </p:txBody>
            </p:sp>
            <p:sp>
              <p:nvSpPr>
                <p:cNvPr id="97181" name="Line 1988"/>
                <p:cNvSpPr>
                  <a:spLocks noChangeShapeType="1"/>
                </p:cNvSpPr>
                <p:nvPr/>
              </p:nvSpPr>
              <p:spPr bwMode="auto">
                <a:xfrm>
                  <a:off x="1643" y="2309"/>
                  <a:ext cx="1" cy="1"/>
                </a:xfrm>
                <a:prstGeom prst="line">
                  <a:avLst/>
                </a:prstGeom>
                <a:noFill/>
                <a:ln w="3175">
                  <a:solidFill>
                    <a:srgbClr val="000000"/>
                  </a:solidFill>
                  <a:round/>
                  <a:headEnd/>
                  <a:tailEnd/>
                </a:ln>
              </p:spPr>
              <p:txBody>
                <a:bodyPr/>
                <a:lstStyle/>
                <a:p>
                  <a:endParaRPr lang="en-US"/>
                </a:p>
              </p:txBody>
            </p:sp>
            <p:sp>
              <p:nvSpPr>
                <p:cNvPr id="97182" name="Line 1989"/>
                <p:cNvSpPr>
                  <a:spLocks noChangeShapeType="1"/>
                </p:cNvSpPr>
                <p:nvPr/>
              </p:nvSpPr>
              <p:spPr bwMode="auto">
                <a:xfrm>
                  <a:off x="1644" y="2309"/>
                  <a:ext cx="2" cy="1"/>
                </a:xfrm>
                <a:prstGeom prst="line">
                  <a:avLst/>
                </a:prstGeom>
                <a:noFill/>
                <a:ln w="3175">
                  <a:solidFill>
                    <a:srgbClr val="000000"/>
                  </a:solidFill>
                  <a:round/>
                  <a:headEnd/>
                  <a:tailEnd/>
                </a:ln>
              </p:spPr>
              <p:txBody>
                <a:bodyPr/>
                <a:lstStyle/>
                <a:p>
                  <a:endParaRPr lang="en-US"/>
                </a:p>
              </p:txBody>
            </p:sp>
            <p:sp>
              <p:nvSpPr>
                <p:cNvPr id="97183" name="Line 1990"/>
                <p:cNvSpPr>
                  <a:spLocks noChangeShapeType="1"/>
                </p:cNvSpPr>
                <p:nvPr/>
              </p:nvSpPr>
              <p:spPr bwMode="auto">
                <a:xfrm>
                  <a:off x="1646" y="2309"/>
                  <a:ext cx="3" cy="1"/>
                </a:xfrm>
                <a:prstGeom prst="line">
                  <a:avLst/>
                </a:prstGeom>
                <a:noFill/>
                <a:ln w="3175">
                  <a:solidFill>
                    <a:srgbClr val="000000"/>
                  </a:solidFill>
                  <a:round/>
                  <a:headEnd/>
                  <a:tailEnd/>
                </a:ln>
              </p:spPr>
              <p:txBody>
                <a:bodyPr/>
                <a:lstStyle/>
                <a:p>
                  <a:endParaRPr lang="en-US"/>
                </a:p>
              </p:txBody>
            </p:sp>
            <p:sp>
              <p:nvSpPr>
                <p:cNvPr id="97184" name="Line 1991"/>
                <p:cNvSpPr>
                  <a:spLocks noChangeShapeType="1"/>
                </p:cNvSpPr>
                <p:nvPr/>
              </p:nvSpPr>
              <p:spPr bwMode="auto">
                <a:xfrm>
                  <a:off x="1649" y="2309"/>
                  <a:ext cx="2" cy="1"/>
                </a:xfrm>
                <a:prstGeom prst="line">
                  <a:avLst/>
                </a:prstGeom>
                <a:noFill/>
                <a:ln w="3175">
                  <a:solidFill>
                    <a:srgbClr val="000000"/>
                  </a:solidFill>
                  <a:round/>
                  <a:headEnd/>
                  <a:tailEnd/>
                </a:ln>
              </p:spPr>
              <p:txBody>
                <a:bodyPr/>
                <a:lstStyle/>
                <a:p>
                  <a:endParaRPr lang="en-US"/>
                </a:p>
              </p:txBody>
            </p:sp>
            <p:sp>
              <p:nvSpPr>
                <p:cNvPr id="97185" name="Line 1992"/>
                <p:cNvSpPr>
                  <a:spLocks noChangeShapeType="1"/>
                </p:cNvSpPr>
                <p:nvPr/>
              </p:nvSpPr>
              <p:spPr bwMode="auto">
                <a:xfrm>
                  <a:off x="1651" y="2309"/>
                  <a:ext cx="2" cy="1"/>
                </a:xfrm>
                <a:prstGeom prst="line">
                  <a:avLst/>
                </a:prstGeom>
                <a:noFill/>
                <a:ln w="3175">
                  <a:solidFill>
                    <a:srgbClr val="000000"/>
                  </a:solidFill>
                  <a:round/>
                  <a:headEnd/>
                  <a:tailEnd/>
                </a:ln>
              </p:spPr>
              <p:txBody>
                <a:bodyPr/>
                <a:lstStyle/>
                <a:p>
                  <a:endParaRPr lang="en-US"/>
                </a:p>
              </p:txBody>
            </p:sp>
            <p:sp>
              <p:nvSpPr>
                <p:cNvPr id="97186" name="Line 1993"/>
                <p:cNvSpPr>
                  <a:spLocks noChangeShapeType="1"/>
                </p:cNvSpPr>
                <p:nvPr/>
              </p:nvSpPr>
              <p:spPr bwMode="auto">
                <a:xfrm>
                  <a:off x="1653" y="2309"/>
                  <a:ext cx="1" cy="1"/>
                </a:xfrm>
                <a:prstGeom prst="line">
                  <a:avLst/>
                </a:prstGeom>
                <a:noFill/>
                <a:ln w="3175">
                  <a:solidFill>
                    <a:srgbClr val="000000"/>
                  </a:solidFill>
                  <a:round/>
                  <a:headEnd/>
                  <a:tailEnd/>
                </a:ln>
              </p:spPr>
              <p:txBody>
                <a:bodyPr/>
                <a:lstStyle/>
                <a:p>
                  <a:endParaRPr lang="en-US"/>
                </a:p>
              </p:txBody>
            </p:sp>
            <p:sp>
              <p:nvSpPr>
                <p:cNvPr id="97187" name="Line 1994"/>
                <p:cNvSpPr>
                  <a:spLocks noChangeShapeType="1"/>
                </p:cNvSpPr>
                <p:nvPr/>
              </p:nvSpPr>
              <p:spPr bwMode="auto">
                <a:xfrm>
                  <a:off x="1654" y="2309"/>
                  <a:ext cx="2" cy="1"/>
                </a:xfrm>
                <a:prstGeom prst="line">
                  <a:avLst/>
                </a:prstGeom>
                <a:noFill/>
                <a:ln w="3175">
                  <a:solidFill>
                    <a:srgbClr val="000000"/>
                  </a:solidFill>
                  <a:round/>
                  <a:headEnd/>
                  <a:tailEnd/>
                </a:ln>
              </p:spPr>
              <p:txBody>
                <a:bodyPr/>
                <a:lstStyle/>
                <a:p>
                  <a:endParaRPr lang="en-US"/>
                </a:p>
              </p:txBody>
            </p:sp>
            <p:sp>
              <p:nvSpPr>
                <p:cNvPr id="97188" name="Line 1995"/>
                <p:cNvSpPr>
                  <a:spLocks noChangeShapeType="1"/>
                </p:cNvSpPr>
                <p:nvPr/>
              </p:nvSpPr>
              <p:spPr bwMode="auto">
                <a:xfrm>
                  <a:off x="1656" y="2309"/>
                  <a:ext cx="1" cy="1"/>
                </a:xfrm>
                <a:prstGeom prst="line">
                  <a:avLst/>
                </a:prstGeom>
                <a:noFill/>
                <a:ln w="3175">
                  <a:solidFill>
                    <a:srgbClr val="000000"/>
                  </a:solidFill>
                  <a:round/>
                  <a:headEnd/>
                  <a:tailEnd/>
                </a:ln>
              </p:spPr>
              <p:txBody>
                <a:bodyPr/>
                <a:lstStyle/>
                <a:p>
                  <a:endParaRPr lang="en-US"/>
                </a:p>
              </p:txBody>
            </p:sp>
            <p:sp>
              <p:nvSpPr>
                <p:cNvPr id="97189" name="Line 1996"/>
                <p:cNvSpPr>
                  <a:spLocks noChangeShapeType="1"/>
                </p:cNvSpPr>
                <p:nvPr/>
              </p:nvSpPr>
              <p:spPr bwMode="auto">
                <a:xfrm>
                  <a:off x="1657" y="2309"/>
                  <a:ext cx="4" cy="1"/>
                </a:xfrm>
                <a:prstGeom prst="line">
                  <a:avLst/>
                </a:prstGeom>
                <a:noFill/>
                <a:ln w="3175">
                  <a:solidFill>
                    <a:srgbClr val="000000"/>
                  </a:solidFill>
                  <a:round/>
                  <a:headEnd/>
                  <a:tailEnd/>
                </a:ln>
              </p:spPr>
              <p:txBody>
                <a:bodyPr/>
                <a:lstStyle/>
                <a:p>
                  <a:endParaRPr lang="en-US"/>
                </a:p>
              </p:txBody>
            </p:sp>
            <p:sp>
              <p:nvSpPr>
                <p:cNvPr id="97190" name="Line 1997"/>
                <p:cNvSpPr>
                  <a:spLocks noChangeShapeType="1"/>
                </p:cNvSpPr>
                <p:nvPr/>
              </p:nvSpPr>
              <p:spPr bwMode="auto">
                <a:xfrm>
                  <a:off x="1661" y="2309"/>
                  <a:ext cx="1" cy="1"/>
                </a:xfrm>
                <a:prstGeom prst="line">
                  <a:avLst/>
                </a:prstGeom>
                <a:noFill/>
                <a:ln w="3175">
                  <a:solidFill>
                    <a:srgbClr val="000000"/>
                  </a:solidFill>
                  <a:round/>
                  <a:headEnd/>
                  <a:tailEnd/>
                </a:ln>
              </p:spPr>
              <p:txBody>
                <a:bodyPr/>
                <a:lstStyle/>
                <a:p>
                  <a:endParaRPr lang="en-US"/>
                </a:p>
              </p:txBody>
            </p:sp>
            <p:sp>
              <p:nvSpPr>
                <p:cNvPr id="97191" name="Line 1998"/>
                <p:cNvSpPr>
                  <a:spLocks noChangeShapeType="1"/>
                </p:cNvSpPr>
                <p:nvPr/>
              </p:nvSpPr>
              <p:spPr bwMode="auto">
                <a:xfrm>
                  <a:off x="1662" y="2309"/>
                  <a:ext cx="2" cy="1"/>
                </a:xfrm>
                <a:prstGeom prst="line">
                  <a:avLst/>
                </a:prstGeom>
                <a:noFill/>
                <a:ln w="3175">
                  <a:solidFill>
                    <a:srgbClr val="000000"/>
                  </a:solidFill>
                  <a:round/>
                  <a:headEnd/>
                  <a:tailEnd/>
                </a:ln>
              </p:spPr>
              <p:txBody>
                <a:bodyPr/>
                <a:lstStyle/>
                <a:p>
                  <a:endParaRPr lang="en-US"/>
                </a:p>
              </p:txBody>
            </p:sp>
            <p:sp>
              <p:nvSpPr>
                <p:cNvPr id="97192" name="Line 1999"/>
                <p:cNvSpPr>
                  <a:spLocks noChangeShapeType="1"/>
                </p:cNvSpPr>
                <p:nvPr/>
              </p:nvSpPr>
              <p:spPr bwMode="auto">
                <a:xfrm>
                  <a:off x="1664" y="2309"/>
                  <a:ext cx="2" cy="1"/>
                </a:xfrm>
                <a:prstGeom prst="line">
                  <a:avLst/>
                </a:prstGeom>
                <a:noFill/>
                <a:ln w="3175">
                  <a:solidFill>
                    <a:srgbClr val="000000"/>
                  </a:solidFill>
                  <a:round/>
                  <a:headEnd/>
                  <a:tailEnd/>
                </a:ln>
              </p:spPr>
              <p:txBody>
                <a:bodyPr/>
                <a:lstStyle/>
                <a:p>
                  <a:endParaRPr lang="en-US"/>
                </a:p>
              </p:txBody>
            </p:sp>
            <p:sp>
              <p:nvSpPr>
                <p:cNvPr id="97193" name="Line 2000"/>
                <p:cNvSpPr>
                  <a:spLocks noChangeShapeType="1"/>
                </p:cNvSpPr>
                <p:nvPr/>
              </p:nvSpPr>
              <p:spPr bwMode="auto">
                <a:xfrm>
                  <a:off x="1666" y="2309"/>
                  <a:ext cx="1" cy="1"/>
                </a:xfrm>
                <a:prstGeom prst="line">
                  <a:avLst/>
                </a:prstGeom>
                <a:noFill/>
                <a:ln w="3175">
                  <a:solidFill>
                    <a:srgbClr val="000000"/>
                  </a:solidFill>
                  <a:round/>
                  <a:headEnd/>
                  <a:tailEnd/>
                </a:ln>
              </p:spPr>
              <p:txBody>
                <a:bodyPr/>
                <a:lstStyle/>
                <a:p>
                  <a:endParaRPr lang="en-US"/>
                </a:p>
              </p:txBody>
            </p:sp>
            <p:sp>
              <p:nvSpPr>
                <p:cNvPr id="97194" name="Line 2001"/>
                <p:cNvSpPr>
                  <a:spLocks noChangeShapeType="1"/>
                </p:cNvSpPr>
                <p:nvPr/>
              </p:nvSpPr>
              <p:spPr bwMode="auto">
                <a:xfrm>
                  <a:off x="1667" y="2309"/>
                  <a:ext cx="2" cy="1"/>
                </a:xfrm>
                <a:prstGeom prst="line">
                  <a:avLst/>
                </a:prstGeom>
                <a:noFill/>
                <a:ln w="3175">
                  <a:solidFill>
                    <a:srgbClr val="000000"/>
                  </a:solidFill>
                  <a:round/>
                  <a:headEnd/>
                  <a:tailEnd/>
                </a:ln>
              </p:spPr>
              <p:txBody>
                <a:bodyPr/>
                <a:lstStyle/>
                <a:p>
                  <a:endParaRPr lang="en-US"/>
                </a:p>
              </p:txBody>
            </p:sp>
            <p:sp>
              <p:nvSpPr>
                <p:cNvPr id="97195" name="Line 2002"/>
                <p:cNvSpPr>
                  <a:spLocks noChangeShapeType="1"/>
                </p:cNvSpPr>
                <p:nvPr/>
              </p:nvSpPr>
              <p:spPr bwMode="auto">
                <a:xfrm>
                  <a:off x="1669" y="2309"/>
                  <a:ext cx="2" cy="1"/>
                </a:xfrm>
                <a:prstGeom prst="line">
                  <a:avLst/>
                </a:prstGeom>
                <a:noFill/>
                <a:ln w="3175">
                  <a:solidFill>
                    <a:srgbClr val="000000"/>
                  </a:solidFill>
                  <a:round/>
                  <a:headEnd/>
                  <a:tailEnd/>
                </a:ln>
              </p:spPr>
              <p:txBody>
                <a:bodyPr/>
                <a:lstStyle/>
                <a:p>
                  <a:endParaRPr lang="en-US"/>
                </a:p>
              </p:txBody>
            </p:sp>
            <p:sp>
              <p:nvSpPr>
                <p:cNvPr id="97196" name="Line 2003"/>
                <p:cNvSpPr>
                  <a:spLocks noChangeShapeType="1"/>
                </p:cNvSpPr>
                <p:nvPr/>
              </p:nvSpPr>
              <p:spPr bwMode="auto">
                <a:xfrm>
                  <a:off x="1671" y="2309"/>
                  <a:ext cx="3" cy="1"/>
                </a:xfrm>
                <a:prstGeom prst="line">
                  <a:avLst/>
                </a:prstGeom>
                <a:noFill/>
                <a:ln w="3175">
                  <a:solidFill>
                    <a:srgbClr val="000000"/>
                  </a:solidFill>
                  <a:round/>
                  <a:headEnd/>
                  <a:tailEnd/>
                </a:ln>
              </p:spPr>
              <p:txBody>
                <a:bodyPr/>
                <a:lstStyle/>
                <a:p>
                  <a:endParaRPr lang="en-US"/>
                </a:p>
              </p:txBody>
            </p:sp>
            <p:sp>
              <p:nvSpPr>
                <p:cNvPr id="97197" name="Line 2004"/>
                <p:cNvSpPr>
                  <a:spLocks noChangeShapeType="1"/>
                </p:cNvSpPr>
                <p:nvPr/>
              </p:nvSpPr>
              <p:spPr bwMode="auto">
                <a:xfrm>
                  <a:off x="1674" y="2309"/>
                  <a:ext cx="2" cy="1"/>
                </a:xfrm>
                <a:prstGeom prst="line">
                  <a:avLst/>
                </a:prstGeom>
                <a:noFill/>
                <a:ln w="3175">
                  <a:solidFill>
                    <a:srgbClr val="000000"/>
                  </a:solidFill>
                  <a:round/>
                  <a:headEnd/>
                  <a:tailEnd/>
                </a:ln>
              </p:spPr>
              <p:txBody>
                <a:bodyPr/>
                <a:lstStyle/>
                <a:p>
                  <a:endParaRPr lang="en-US"/>
                </a:p>
              </p:txBody>
            </p:sp>
            <p:sp>
              <p:nvSpPr>
                <p:cNvPr id="97198" name="Line 2005"/>
                <p:cNvSpPr>
                  <a:spLocks noChangeShapeType="1"/>
                </p:cNvSpPr>
                <p:nvPr/>
              </p:nvSpPr>
              <p:spPr bwMode="auto">
                <a:xfrm>
                  <a:off x="1676" y="2309"/>
                  <a:ext cx="1" cy="1"/>
                </a:xfrm>
                <a:prstGeom prst="line">
                  <a:avLst/>
                </a:prstGeom>
                <a:noFill/>
                <a:ln w="3175">
                  <a:solidFill>
                    <a:srgbClr val="000000"/>
                  </a:solidFill>
                  <a:round/>
                  <a:headEnd/>
                  <a:tailEnd/>
                </a:ln>
              </p:spPr>
              <p:txBody>
                <a:bodyPr/>
                <a:lstStyle/>
                <a:p>
                  <a:endParaRPr lang="en-US"/>
                </a:p>
              </p:txBody>
            </p:sp>
            <p:sp>
              <p:nvSpPr>
                <p:cNvPr id="97199" name="Line 2006"/>
                <p:cNvSpPr>
                  <a:spLocks noChangeShapeType="1"/>
                </p:cNvSpPr>
                <p:nvPr/>
              </p:nvSpPr>
              <p:spPr bwMode="auto">
                <a:xfrm>
                  <a:off x="1677" y="2309"/>
                  <a:ext cx="2" cy="1"/>
                </a:xfrm>
                <a:prstGeom prst="line">
                  <a:avLst/>
                </a:prstGeom>
                <a:noFill/>
                <a:ln w="3175">
                  <a:solidFill>
                    <a:srgbClr val="000000"/>
                  </a:solidFill>
                  <a:round/>
                  <a:headEnd/>
                  <a:tailEnd/>
                </a:ln>
              </p:spPr>
              <p:txBody>
                <a:bodyPr/>
                <a:lstStyle/>
                <a:p>
                  <a:endParaRPr lang="en-US"/>
                </a:p>
              </p:txBody>
            </p:sp>
            <p:sp>
              <p:nvSpPr>
                <p:cNvPr id="97200" name="Line 2007"/>
                <p:cNvSpPr>
                  <a:spLocks noChangeShapeType="1"/>
                </p:cNvSpPr>
                <p:nvPr/>
              </p:nvSpPr>
              <p:spPr bwMode="auto">
                <a:xfrm>
                  <a:off x="1679" y="2309"/>
                  <a:ext cx="2" cy="1"/>
                </a:xfrm>
                <a:prstGeom prst="line">
                  <a:avLst/>
                </a:prstGeom>
                <a:noFill/>
                <a:ln w="3175">
                  <a:solidFill>
                    <a:srgbClr val="000000"/>
                  </a:solidFill>
                  <a:round/>
                  <a:headEnd/>
                  <a:tailEnd/>
                </a:ln>
              </p:spPr>
              <p:txBody>
                <a:bodyPr/>
                <a:lstStyle/>
                <a:p>
                  <a:endParaRPr lang="en-US"/>
                </a:p>
              </p:txBody>
            </p:sp>
            <p:sp>
              <p:nvSpPr>
                <p:cNvPr id="97201" name="Line 2008"/>
                <p:cNvSpPr>
                  <a:spLocks noChangeShapeType="1"/>
                </p:cNvSpPr>
                <p:nvPr/>
              </p:nvSpPr>
              <p:spPr bwMode="auto">
                <a:xfrm>
                  <a:off x="1681" y="2309"/>
                  <a:ext cx="1" cy="1"/>
                </a:xfrm>
                <a:prstGeom prst="line">
                  <a:avLst/>
                </a:prstGeom>
                <a:noFill/>
                <a:ln w="3175">
                  <a:solidFill>
                    <a:srgbClr val="000000"/>
                  </a:solidFill>
                  <a:round/>
                  <a:headEnd/>
                  <a:tailEnd/>
                </a:ln>
              </p:spPr>
              <p:txBody>
                <a:bodyPr/>
                <a:lstStyle/>
                <a:p>
                  <a:endParaRPr lang="en-US"/>
                </a:p>
              </p:txBody>
            </p:sp>
            <p:sp>
              <p:nvSpPr>
                <p:cNvPr id="97202" name="Line 2009"/>
                <p:cNvSpPr>
                  <a:spLocks noChangeShapeType="1"/>
                </p:cNvSpPr>
                <p:nvPr/>
              </p:nvSpPr>
              <p:spPr bwMode="auto">
                <a:xfrm>
                  <a:off x="1682" y="2309"/>
                  <a:ext cx="2" cy="1"/>
                </a:xfrm>
                <a:prstGeom prst="line">
                  <a:avLst/>
                </a:prstGeom>
                <a:noFill/>
                <a:ln w="3175">
                  <a:solidFill>
                    <a:srgbClr val="000000"/>
                  </a:solidFill>
                  <a:round/>
                  <a:headEnd/>
                  <a:tailEnd/>
                </a:ln>
              </p:spPr>
              <p:txBody>
                <a:bodyPr/>
                <a:lstStyle/>
                <a:p>
                  <a:endParaRPr lang="en-US"/>
                </a:p>
              </p:txBody>
            </p:sp>
            <p:sp>
              <p:nvSpPr>
                <p:cNvPr id="97203" name="Line 2010"/>
                <p:cNvSpPr>
                  <a:spLocks noChangeShapeType="1"/>
                </p:cNvSpPr>
                <p:nvPr/>
              </p:nvSpPr>
              <p:spPr bwMode="auto">
                <a:xfrm>
                  <a:off x="1684" y="2309"/>
                  <a:ext cx="3" cy="1"/>
                </a:xfrm>
                <a:prstGeom prst="line">
                  <a:avLst/>
                </a:prstGeom>
                <a:noFill/>
                <a:ln w="3175">
                  <a:solidFill>
                    <a:srgbClr val="000000"/>
                  </a:solidFill>
                  <a:round/>
                  <a:headEnd/>
                  <a:tailEnd/>
                </a:ln>
              </p:spPr>
              <p:txBody>
                <a:bodyPr/>
                <a:lstStyle/>
                <a:p>
                  <a:endParaRPr lang="en-US"/>
                </a:p>
              </p:txBody>
            </p:sp>
            <p:sp>
              <p:nvSpPr>
                <p:cNvPr id="97204" name="Line 2011"/>
                <p:cNvSpPr>
                  <a:spLocks noChangeShapeType="1"/>
                </p:cNvSpPr>
                <p:nvPr/>
              </p:nvSpPr>
              <p:spPr bwMode="auto">
                <a:xfrm>
                  <a:off x="1687" y="2309"/>
                  <a:ext cx="2" cy="1"/>
                </a:xfrm>
                <a:prstGeom prst="line">
                  <a:avLst/>
                </a:prstGeom>
                <a:noFill/>
                <a:ln w="3175">
                  <a:solidFill>
                    <a:srgbClr val="000000"/>
                  </a:solidFill>
                  <a:round/>
                  <a:headEnd/>
                  <a:tailEnd/>
                </a:ln>
              </p:spPr>
              <p:txBody>
                <a:bodyPr/>
                <a:lstStyle/>
                <a:p>
                  <a:endParaRPr lang="en-US"/>
                </a:p>
              </p:txBody>
            </p:sp>
            <p:sp>
              <p:nvSpPr>
                <p:cNvPr id="97205" name="Line 2012"/>
                <p:cNvSpPr>
                  <a:spLocks noChangeShapeType="1"/>
                </p:cNvSpPr>
                <p:nvPr/>
              </p:nvSpPr>
              <p:spPr bwMode="auto">
                <a:xfrm>
                  <a:off x="1689" y="2309"/>
                  <a:ext cx="2" cy="1"/>
                </a:xfrm>
                <a:prstGeom prst="line">
                  <a:avLst/>
                </a:prstGeom>
                <a:noFill/>
                <a:ln w="3175">
                  <a:solidFill>
                    <a:srgbClr val="000000"/>
                  </a:solidFill>
                  <a:round/>
                  <a:headEnd/>
                  <a:tailEnd/>
                </a:ln>
              </p:spPr>
              <p:txBody>
                <a:bodyPr/>
                <a:lstStyle/>
                <a:p>
                  <a:endParaRPr lang="en-US"/>
                </a:p>
              </p:txBody>
            </p:sp>
            <p:sp>
              <p:nvSpPr>
                <p:cNvPr id="97206" name="Line 2013"/>
                <p:cNvSpPr>
                  <a:spLocks noChangeShapeType="1"/>
                </p:cNvSpPr>
                <p:nvPr/>
              </p:nvSpPr>
              <p:spPr bwMode="auto">
                <a:xfrm>
                  <a:off x="1691" y="2309"/>
                  <a:ext cx="1" cy="1"/>
                </a:xfrm>
                <a:prstGeom prst="line">
                  <a:avLst/>
                </a:prstGeom>
                <a:noFill/>
                <a:ln w="3175">
                  <a:solidFill>
                    <a:srgbClr val="000000"/>
                  </a:solidFill>
                  <a:round/>
                  <a:headEnd/>
                  <a:tailEnd/>
                </a:ln>
              </p:spPr>
              <p:txBody>
                <a:bodyPr/>
                <a:lstStyle/>
                <a:p>
                  <a:endParaRPr lang="en-US"/>
                </a:p>
              </p:txBody>
            </p:sp>
            <p:sp>
              <p:nvSpPr>
                <p:cNvPr id="97207" name="Line 2014"/>
                <p:cNvSpPr>
                  <a:spLocks noChangeShapeType="1"/>
                </p:cNvSpPr>
                <p:nvPr/>
              </p:nvSpPr>
              <p:spPr bwMode="auto">
                <a:xfrm>
                  <a:off x="1692" y="2309"/>
                  <a:ext cx="2" cy="1"/>
                </a:xfrm>
                <a:prstGeom prst="line">
                  <a:avLst/>
                </a:prstGeom>
                <a:noFill/>
                <a:ln w="3175">
                  <a:solidFill>
                    <a:srgbClr val="000000"/>
                  </a:solidFill>
                  <a:round/>
                  <a:headEnd/>
                  <a:tailEnd/>
                </a:ln>
              </p:spPr>
              <p:txBody>
                <a:bodyPr/>
                <a:lstStyle/>
                <a:p>
                  <a:endParaRPr lang="en-US"/>
                </a:p>
              </p:txBody>
            </p:sp>
            <p:sp>
              <p:nvSpPr>
                <p:cNvPr id="97208" name="Line 2015"/>
                <p:cNvSpPr>
                  <a:spLocks noChangeShapeType="1"/>
                </p:cNvSpPr>
                <p:nvPr/>
              </p:nvSpPr>
              <p:spPr bwMode="auto">
                <a:xfrm>
                  <a:off x="1694" y="2309"/>
                  <a:ext cx="2" cy="1"/>
                </a:xfrm>
                <a:prstGeom prst="line">
                  <a:avLst/>
                </a:prstGeom>
                <a:noFill/>
                <a:ln w="3175">
                  <a:solidFill>
                    <a:srgbClr val="000000"/>
                  </a:solidFill>
                  <a:round/>
                  <a:headEnd/>
                  <a:tailEnd/>
                </a:ln>
              </p:spPr>
              <p:txBody>
                <a:bodyPr/>
                <a:lstStyle/>
                <a:p>
                  <a:endParaRPr lang="en-US"/>
                </a:p>
              </p:txBody>
            </p:sp>
            <p:sp>
              <p:nvSpPr>
                <p:cNvPr id="97209" name="Line 2016"/>
                <p:cNvSpPr>
                  <a:spLocks noChangeShapeType="1"/>
                </p:cNvSpPr>
                <p:nvPr/>
              </p:nvSpPr>
              <p:spPr bwMode="auto">
                <a:xfrm>
                  <a:off x="1696" y="2309"/>
                  <a:ext cx="3" cy="1"/>
                </a:xfrm>
                <a:prstGeom prst="line">
                  <a:avLst/>
                </a:prstGeom>
                <a:noFill/>
                <a:ln w="3175">
                  <a:solidFill>
                    <a:srgbClr val="000000"/>
                  </a:solidFill>
                  <a:round/>
                  <a:headEnd/>
                  <a:tailEnd/>
                </a:ln>
              </p:spPr>
              <p:txBody>
                <a:bodyPr/>
                <a:lstStyle/>
                <a:p>
                  <a:endParaRPr lang="en-US"/>
                </a:p>
              </p:txBody>
            </p:sp>
            <p:sp>
              <p:nvSpPr>
                <p:cNvPr id="97210" name="Line 2017"/>
                <p:cNvSpPr>
                  <a:spLocks noChangeShapeType="1"/>
                </p:cNvSpPr>
                <p:nvPr/>
              </p:nvSpPr>
              <p:spPr bwMode="auto">
                <a:xfrm>
                  <a:off x="1699" y="2309"/>
                  <a:ext cx="2" cy="1"/>
                </a:xfrm>
                <a:prstGeom prst="line">
                  <a:avLst/>
                </a:prstGeom>
                <a:noFill/>
                <a:ln w="3175">
                  <a:solidFill>
                    <a:srgbClr val="000000"/>
                  </a:solidFill>
                  <a:round/>
                  <a:headEnd/>
                  <a:tailEnd/>
                </a:ln>
              </p:spPr>
              <p:txBody>
                <a:bodyPr/>
                <a:lstStyle/>
                <a:p>
                  <a:endParaRPr lang="en-US"/>
                </a:p>
              </p:txBody>
            </p:sp>
            <p:sp>
              <p:nvSpPr>
                <p:cNvPr id="97211" name="Line 2018"/>
                <p:cNvSpPr>
                  <a:spLocks noChangeShapeType="1"/>
                </p:cNvSpPr>
                <p:nvPr/>
              </p:nvSpPr>
              <p:spPr bwMode="auto">
                <a:xfrm>
                  <a:off x="1701" y="2309"/>
                  <a:ext cx="1" cy="1"/>
                </a:xfrm>
                <a:prstGeom prst="line">
                  <a:avLst/>
                </a:prstGeom>
                <a:noFill/>
                <a:ln w="3175">
                  <a:solidFill>
                    <a:srgbClr val="000000"/>
                  </a:solidFill>
                  <a:round/>
                  <a:headEnd/>
                  <a:tailEnd/>
                </a:ln>
              </p:spPr>
              <p:txBody>
                <a:bodyPr/>
                <a:lstStyle/>
                <a:p>
                  <a:endParaRPr lang="en-US"/>
                </a:p>
              </p:txBody>
            </p:sp>
            <p:sp>
              <p:nvSpPr>
                <p:cNvPr id="97212" name="Line 2019"/>
                <p:cNvSpPr>
                  <a:spLocks noChangeShapeType="1"/>
                </p:cNvSpPr>
                <p:nvPr/>
              </p:nvSpPr>
              <p:spPr bwMode="auto">
                <a:xfrm>
                  <a:off x="1702" y="2309"/>
                  <a:ext cx="2" cy="1"/>
                </a:xfrm>
                <a:prstGeom prst="line">
                  <a:avLst/>
                </a:prstGeom>
                <a:noFill/>
                <a:ln w="3175">
                  <a:solidFill>
                    <a:srgbClr val="000000"/>
                  </a:solidFill>
                  <a:round/>
                  <a:headEnd/>
                  <a:tailEnd/>
                </a:ln>
              </p:spPr>
              <p:txBody>
                <a:bodyPr/>
                <a:lstStyle/>
                <a:p>
                  <a:endParaRPr lang="en-US"/>
                </a:p>
              </p:txBody>
            </p:sp>
            <p:sp>
              <p:nvSpPr>
                <p:cNvPr id="97213" name="Line 2020"/>
                <p:cNvSpPr>
                  <a:spLocks noChangeShapeType="1"/>
                </p:cNvSpPr>
                <p:nvPr/>
              </p:nvSpPr>
              <p:spPr bwMode="auto">
                <a:xfrm>
                  <a:off x="1704" y="2309"/>
                  <a:ext cx="2" cy="1"/>
                </a:xfrm>
                <a:prstGeom prst="line">
                  <a:avLst/>
                </a:prstGeom>
                <a:noFill/>
                <a:ln w="3175">
                  <a:solidFill>
                    <a:srgbClr val="000000"/>
                  </a:solidFill>
                  <a:round/>
                  <a:headEnd/>
                  <a:tailEnd/>
                </a:ln>
              </p:spPr>
              <p:txBody>
                <a:bodyPr/>
                <a:lstStyle/>
                <a:p>
                  <a:endParaRPr lang="en-US"/>
                </a:p>
              </p:txBody>
            </p:sp>
            <p:sp>
              <p:nvSpPr>
                <p:cNvPr id="97214" name="Line 2021"/>
                <p:cNvSpPr>
                  <a:spLocks noChangeShapeType="1"/>
                </p:cNvSpPr>
                <p:nvPr/>
              </p:nvSpPr>
              <p:spPr bwMode="auto">
                <a:xfrm>
                  <a:off x="1706" y="2309"/>
                  <a:ext cx="1" cy="1"/>
                </a:xfrm>
                <a:prstGeom prst="line">
                  <a:avLst/>
                </a:prstGeom>
                <a:noFill/>
                <a:ln w="3175">
                  <a:solidFill>
                    <a:srgbClr val="000000"/>
                  </a:solidFill>
                  <a:round/>
                  <a:headEnd/>
                  <a:tailEnd/>
                </a:ln>
              </p:spPr>
              <p:txBody>
                <a:bodyPr/>
                <a:lstStyle/>
                <a:p>
                  <a:endParaRPr lang="en-US"/>
                </a:p>
              </p:txBody>
            </p:sp>
            <p:sp>
              <p:nvSpPr>
                <p:cNvPr id="97215" name="Line 2022"/>
                <p:cNvSpPr>
                  <a:spLocks noChangeShapeType="1"/>
                </p:cNvSpPr>
                <p:nvPr/>
              </p:nvSpPr>
              <p:spPr bwMode="auto">
                <a:xfrm>
                  <a:off x="1707" y="2309"/>
                  <a:ext cx="2" cy="1"/>
                </a:xfrm>
                <a:prstGeom prst="line">
                  <a:avLst/>
                </a:prstGeom>
                <a:noFill/>
                <a:ln w="3175">
                  <a:solidFill>
                    <a:srgbClr val="000000"/>
                  </a:solidFill>
                  <a:round/>
                  <a:headEnd/>
                  <a:tailEnd/>
                </a:ln>
              </p:spPr>
              <p:txBody>
                <a:bodyPr/>
                <a:lstStyle/>
                <a:p>
                  <a:endParaRPr lang="en-US"/>
                </a:p>
              </p:txBody>
            </p:sp>
            <p:sp>
              <p:nvSpPr>
                <p:cNvPr id="97216" name="Line 2023"/>
                <p:cNvSpPr>
                  <a:spLocks noChangeShapeType="1"/>
                </p:cNvSpPr>
                <p:nvPr/>
              </p:nvSpPr>
              <p:spPr bwMode="auto">
                <a:xfrm>
                  <a:off x="1709" y="2309"/>
                  <a:ext cx="3" cy="1"/>
                </a:xfrm>
                <a:prstGeom prst="line">
                  <a:avLst/>
                </a:prstGeom>
                <a:noFill/>
                <a:ln w="3175">
                  <a:solidFill>
                    <a:srgbClr val="000000"/>
                  </a:solidFill>
                  <a:round/>
                  <a:headEnd/>
                  <a:tailEnd/>
                </a:ln>
              </p:spPr>
              <p:txBody>
                <a:bodyPr/>
                <a:lstStyle/>
                <a:p>
                  <a:endParaRPr lang="en-US"/>
                </a:p>
              </p:txBody>
            </p:sp>
            <p:sp>
              <p:nvSpPr>
                <p:cNvPr id="97217" name="Line 2024"/>
                <p:cNvSpPr>
                  <a:spLocks noChangeShapeType="1"/>
                </p:cNvSpPr>
                <p:nvPr/>
              </p:nvSpPr>
              <p:spPr bwMode="auto">
                <a:xfrm>
                  <a:off x="1712" y="2309"/>
                  <a:ext cx="2" cy="1"/>
                </a:xfrm>
                <a:prstGeom prst="line">
                  <a:avLst/>
                </a:prstGeom>
                <a:noFill/>
                <a:ln w="3175">
                  <a:solidFill>
                    <a:srgbClr val="000000"/>
                  </a:solidFill>
                  <a:round/>
                  <a:headEnd/>
                  <a:tailEnd/>
                </a:ln>
              </p:spPr>
              <p:txBody>
                <a:bodyPr/>
                <a:lstStyle/>
                <a:p>
                  <a:endParaRPr lang="en-US"/>
                </a:p>
              </p:txBody>
            </p:sp>
            <p:sp>
              <p:nvSpPr>
                <p:cNvPr id="97218" name="Line 2025"/>
                <p:cNvSpPr>
                  <a:spLocks noChangeShapeType="1"/>
                </p:cNvSpPr>
                <p:nvPr/>
              </p:nvSpPr>
              <p:spPr bwMode="auto">
                <a:xfrm flipV="1">
                  <a:off x="1714" y="2298"/>
                  <a:ext cx="2" cy="11"/>
                </a:xfrm>
                <a:prstGeom prst="line">
                  <a:avLst/>
                </a:prstGeom>
                <a:noFill/>
                <a:ln w="3175">
                  <a:solidFill>
                    <a:srgbClr val="000000"/>
                  </a:solidFill>
                  <a:round/>
                  <a:headEnd/>
                  <a:tailEnd/>
                </a:ln>
              </p:spPr>
              <p:txBody>
                <a:bodyPr/>
                <a:lstStyle/>
                <a:p>
                  <a:endParaRPr lang="en-US"/>
                </a:p>
              </p:txBody>
            </p:sp>
            <p:sp>
              <p:nvSpPr>
                <p:cNvPr id="97219" name="Line 2026"/>
                <p:cNvSpPr>
                  <a:spLocks noChangeShapeType="1"/>
                </p:cNvSpPr>
                <p:nvPr/>
              </p:nvSpPr>
              <p:spPr bwMode="auto">
                <a:xfrm>
                  <a:off x="1716" y="2298"/>
                  <a:ext cx="1" cy="2"/>
                </a:xfrm>
                <a:prstGeom prst="line">
                  <a:avLst/>
                </a:prstGeom>
                <a:noFill/>
                <a:ln w="3175">
                  <a:solidFill>
                    <a:srgbClr val="000000"/>
                  </a:solidFill>
                  <a:round/>
                  <a:headEnd/>
                  <a:tailEnd/>
                </a:ln>
              </p:spPr>
              <p:txBody>
                <a:bodyPr/>
                <a:lstStyle/>
                <a:p>
                  <a:endParaRPr lang="en-US"/>
                </a:p>
              </p:txBody>
            </p:sp>
            <p:sp>
              <p:nvSpPr>
                <p:cNvPr id="97220" name="Line 2027"/>
                <p:cNvSpPr>
                  <a:spLocks noChangeShapeType="1"/>
                </p:cNvSpPr>
                <p:nvPr/>
              </p:nvSpPr>
              <p:spPr bwMode="auto">
                <a:xfrm flipV="1">
                  <a:off x="1717" y="2279"/>
                  <a:ext cx="2" cy="21"/>
                </a:xfrm>
                <a:prstGeom prst="line">
                  <a:avLst/>
                </a:prstGeom>
                <a:noFill/>
                <a:ln w="3175">
                  <a:solidFill>
                    <a:srgbClr val="000000"/>
                  </a:solidFill>
                  <a:round/>
                  <a:headEnd/>
                  <a:tailEnd/>
                </a:ln>
              </p:spPr>
              <p:txBody>
                <a:bodyPr/>
                <a:lstStyle/>
                <a:p>
                  <a:endParaRPr lang="en-US"/>
                </a:p>
              </p:txBody>
            </p:sp>
            <p:sp>
              <p:nvSpPr>
                <p:cNvPr id="97221" name="Line 2028"/>
                <p:cNvSpPr>
                  <a:spLocks noChangeShapeType="1"/>
                </p:cNvSpPr>
                <p:nvPr/>
              </p:nvSpPr>
              <p:spPr bwMode="auto">
                <a:xfrm flipV="1">
                  <a:off x="1719" y="2274"/>
                  <a:ext cx="2" cy="5"/>
                </a:xfrm>
                <a:prstGeom prst="line">
                  <a:avLst/>
                </a:prstGeom>
                <a:noFill/>
                <a:ln w="3175">
                  <a:solidFill>
                    <a:srgbClr val="000000"/>
                  </a:solidFill>
                  <a:round/>
                  <a:headEnd/>
                  <a:tailEnd/>
                </a:ln>
              </p:spPr>
              <p:txBody>
                <a:bodyPr/>
                <a:lstStyle/>
                <a:p>
                  <a:endParaRPr lang="en-US"/>
                </a:p>
              </p:txBody>
            </p:sp>
            <p:sp>
              <p:nvSpPr>
                <p:cNvPr id="97222" name="Line 2029"/>
                <p:cNvSpPr>
                  <a:spLocks noChangeShapeType="1"/>
                </p:cNvSpPr>
                <p:nvPr/>
              </p:nvSpPr>
              <p:spPr bwMode="auto">
                <a:xfrm flipV="1">
                  <a:off x="1721" y="2261"/>
                  <a:ext cx="3" cy="13"/>
                </a:xfrm>
                <a:prstGeom prst="line">
                  <a:avLst/>
                </a:prstGeom>
                <a:noFill/>
                <a:ln w="3175">
                  <a:solidFill>
                    <a:srgbClr val="000000"/>
                  </a:solidFill>
                  <a:round/>
                  <a:headEnd/>
                  <a:tailEnd/>
                </a:ln>
              </p:spPr>
              <p:txBody>
                <a:bodyPr/>
                <a:lstStyle/>
                <a:p>
                  <a:endParaRPr lang="en-US"/>
                </a:p>
              </p:txBody>
            </p:sp>
            <p:sp>
              <p:nvSpPr>
                <p:cNvPr id="97223" name="Line 2030"/>
                <p:cNvSpPr>
                  <a:spLocks noChangeShapeType="1"/>
                </p:cNvSpPr>
                <p:nvPr/>
              </p:nvSpPr>
              <p:spPr bwMode="auto">
                <a:xfrm flipV="1">
                  <a:off x="1724" y="2259"/>
                  <a:ext cx="2" cy="2"/>
                </a:xfrm>
                <a:prstGeom prst="line">
                  <a:avLst/>
                </a:prstGeom>
                <a:noFill/>
                <a:ln w="3175">
                  <a:solidFill>
                    <a:srgbClr val="000000"/>
                  </a:solidFill>
                  <a:round/>
                  <a:headEnd/>
                  <a:tailEnd/>
                </a:ln>
              </p:spPr>
              <p:txBody>
                <a:bodyPr/>
                <a:lstStyle/>
                <a:p>
                  <a:endParaRPr lang="en-US"/>
                </a:p>
              </p:txBody>
            </p:sp>
            <p:sp>
              <p:nvSpPr>
                <p:cNvPr id="97224" name="Line 2031"/>
                <p:cNvSpPr>
                  <a:spLocks noChangeShapeType="1"/>
                </p:cNvSpPr>
                <p:nvPr/>
              </p:nvSpPr>
              <p:spPr bwMode="auto">
                <a:xfrm flipV="1">
                  <a:off x="1726" y="2235"/>
                  <a:ext cx="1" cy="24"/>
                </a:xfrm>
                <a:prstGeom prst="line">
                  <a:avLst/>
                </a:prstGeom>
                <a:noFill/>
                <a:ln w="3175">
                  <a:solidFill>
                    <a:srgbClr val="000000"/>
                  </a:solidFill>
                  <a:round/>
                  <a:headEnd/>
                  <a:tailEnd/>
                </a:ln>
              </p:spPr>
              <p:txBody>
                <a:bodyPr/>
                <a:lstStyle/>
                <a:p>
                  <a:endParaRPr lang="en-US"/>
                </a:p>
              </p:txBody>
            </p:sp>
            <p:sp>
              <p:nvSpPr>
                <p:cNvPr id="97225" name="Line 2032"/>
                <p:cNvSpPr>
                  <a:spLocks noChangeShapeType="1"/>
                </p:cNvSpPr>
                <p:nvPr/>
              </p:nvSpPr>
              <p:spPr bwMode="auto">
                <a:xfrm>
                  <a:off x="1727" y="2235"/>
                  <a:ext cx="2" cy="2"/>
                </a:xfrm>
                <a:prstGeom prst="line">
                  <a:avLst/>
                </a:prstGeom>
                <a:noFill/>
                <a:ln w="3175">
                  <a:solidFill>
                    <a:srgbClr val="000000"/>
                  </a:solidFill>
                  <a:round/>
                  <a:headEnd/>
                  <a:tailEnd/>
                </a:ln>
              </p:spPr>
              <p:txBody>
                <a:bodyPr/>
                <a:lstStyle/>
                <a:p>
                  <a:endParaRPr lang="en-US"/>
                </a:p>
              </p:txBody>
            </p:sp>
            <p:sp>
              <p:nvSpPr>
                <p:cNvPr id="97226" name="Line 2033"/>
                <p:cNvSpPr>
                  <a:spLocks noChangeShapeType="1"/>
                </p:cNvSpPr>
                <p:nvPr/>
              </p:nvSpPr>
              <p:spPr bwMode="auto">
                <a:xfrm flipV="1">
                  <a:off x="1729" y="2211"/>
                  <a:ext cx="2" cy="26"/>
                </a:xfrm>
                <a:prstGeom prst="line">
                  <a:avLst/>
                </a:prstGeom>
                <a:noFill/>
                <a:ln w="3175">
                  <a:solidFill>
                    <a:srgbClr val="000000"/>
                  </a:solidFill>
                  <a:round/>
                  <a:headEnd/>
                  <a:tailEnd/>
                </a:ln>
              </p:spPr>
              <p:txBody>
                <a:bodyPr/>
                <a:lstStyle/>
                <a:p>
                  <a:endParaRPr lang="en-US"/>
                </a:p>
              </p:txBody>
            </p:sp>
            <p:sp>
              <p:nvSpPr>
                <p:cNvPr id="97227" name="Line 2034"/>
                <p:cNvSpPr>
                  <a:spLocks noChangeShapeType="1"/>
                </p:cNvSpPr>
                <p:nvPr/>
              </p:nvSpPr>
              <p:spPr bwMode="auto">
                <a:xfrm>
                  <a:off x="1731" y="2211"/>
                  <a:ext cx="1" cy="15"/>
                </a:xfrm>
                <a:prstGeom prst="line">
                  <a:avLst/>
                </a:prstGeom>
                <a:noFill/>
                <a:ln w="3175">
                  <a:solidFill>
                    <a:srgbClr val="000000"/>
                  </a:solidFill>
                  <a:round/>
                  <a:headEnd/>
                  <a:tailEnd/>
                </a:ln>
              </p:spPr>
              <p:txBody>
                <a:bodyPr/>
                <a:lstStyle/>
                <a:p>
                  <a:endParaRPr lang="en-US"/>
                </a:p>
              </p:txBody>
            </p:sp>
            <p:sp>
              <p:nvSpPr>
                <p:cNvPr id="97228" name="Line 2035"/>
                <p:cNvSpPr>
                  <a:spLocks noChangeShapeType="1"/>
                </p:cNvSpPr>
                <p:nvPr/>
              </p:nvSpPr>
              <p:spPr bwMode="auto">
                <a:xfrm flipV="1">
                  <a:off x="1732" y="2203"/>
                  <a:ext cx="2" cy="23"/>
                </a:xfrm>
                <a:prstGeom prst="line">
                  <a:avLst/>
                </a:prstGeom>
                <a:noFill/>
                <a:ln w="3175">
                  <a:solidFill>
                    <a:srgbClr val="000000"/>
                  </a:solidFill>
                  <a:round/>
                  <a:headEnd/>
                  <a:tailEnd/>
                </a:ln>
              </p:spPr>
              <p:txBody>
                <a:bodyPr/>
                <a:lstStyle/>
                <a:p>
                  <a:endParaRPr lang="en-US"/>
                </a:p>
              </p:txBody>
            </p:sp>
            <p:sp>
              <p:nvSpPr>
                <p:cNvPr id="97229" name="Line 2036"/>
                <p:cNvSpPr>
                  <a:spLocks noChangeShapeType="1"/>
                </p:cNvSpPr>
                <p:nvPr/>
              </p:nvSpPr>
              <p:spPr bwMode="auto">
                <a:xfrm flipV="1">
                  <a:off x="1734" y="2189"/>
                  <a:ext cx="3" cy="14"/>
                </a:xfrm>
                <a:prstGeom prst="line">
                  <a:avLst/>
                </a:prstGeom>
                <a:noFill/>
                <a:ln w="3175">
                  <a:solidFill>
                    <a:srgbClr val="000000"/>
                  </a:solidFill>
                  <a:round/>
                  <a:headEnd/>
                  <a:tailEnd/>
                </a:ln>
              </p:spPr>
              <p:txBody>
                <a:bodyPr/>
                <a:lstStyle/>
                <a:p>
                  <a:endParaRPr lang="en-US"/>
                </a:p>
              </p:txBody>
            </p:sp>
            <p:sp>
              <p:nvSpPr>
                <p:cNvPr id="97230" name="Line 2037"/>
                <p:cNvSpPr>
                  <a:spLocks noChangeShapeType="1"/>
                </p:cNvSpPr>
                <p:nvPr/>
              </p:nvSpPr>
              <p:spPr bwMode="auto">
                <a:xfrm flipV="1">
                  <a:off x="1737" y="2182"/>
                  <a:ext cx="2" cy="7"/>
                </a:xfrm>
                <a:prstGeom prst="line">
                  <a:avLst/>
                </a:prstGeom>
                <a:noFill/>
                <a:ln w="3175">
                  <a:solidFill>
                    <a:srgbClr val="000000"/>
                  </a:solidFill>
                  <a:round/>
                  <a:headEnd/>
                  <a:tailEnd/>
                </a:ln>
              </p:spPr>
              <p:txBody>
                <a:bodyPr/>
                <a:lstStyle/>
                <a:p>
                  <a:endParaRPr lang="en-US"/>
                </a:p>
              </p:txBody>
            </p:sp>
            <p:sp>
              <p:nvSpPr>
                <p:cNvPr id="97231" name="Line 2038"/>
                <p:cNvSpPr>
                  <a:spLocks noChangeShapeType="1"/>
                </p:cNvSpPr>
                <p:nvPr/>
              </p:nvSpPr>
              <p:spPr bwMode="auto">
                <a:xfrm flipV="1">
                  <a:off x="1739" y="2176"/>
                  <a:ext cx="2" cy="6"/>
                </a:xfrm>
                <a:prstGeom prst="line">
                  <a:avLst/>
                </a:prstGeom>
                <a:noFill/>
                <a:ln w="3175">
                  <a:solidFill>
                    <a:srgbClr val="000000"/>
                  </a:solidFill>
                  <a:round/>
                  <a:headEnd/>
                  <a:tailEnd/>
                </a:ln>
              </p:spPr>
              <p:txBody>
                <a:bodyPr/>
                <a:lstStyle/>
                <a:p>
                  <a:endParaRPr lang="en-US"/>
                </a:p>
              </p:txBody>
            </p:sp>
            <p:sp>
              <p:nvSpPr>
                <p:cNvPr id="97232" name="Line 2039"/>
                <p:cNvSpPr>
                  <a:spLocks noChangeShapeType="1"/>
                </p:cNvSpPr>
                <p:nvPr/>
              </p:nvSpPr>
              <p:spPr bwMode="auto">
                <a:xfrm flipV="1">
                  <a:off x="1741" y="2163"/>
                  <a:ext cx="1" cy="13"/>
                </a:xfrm>
                <a:prstGeom prst="line">
                  <a:avLst/>
                </a:prstGeom>
                <a:noFill/>
                <a:ln w="3175">
                  <a:solidFill>
                    <a:srgbClr val="000000"/>
                  </a:solidFill>
                  <a:round/>
                  <a:headEnd/>
                  <a:tailEnd/>
                </a:ln>
              </p:spPr>
              <p:txBody>
                <a:bodyPr/>
                <a:lstStyle/>
                <a:p>
                  <a:endParaRPr lang="en-US"/>
                </a:p>
              </p:txBody>
            </p:sp>
            <p:sp>
              <p:nvSpPr>
                <p:cNvPr id="97233" name="Line 2040"/>
                <p:cNvSpPr>
                  <a:spLocks noChangeShapeType="1"/>
                </p:cNvSpPr>
                <p:nvPr/>
              </p:nvSpPr>
              <p:spPr bwMode="auto">
                <a:xfrm>
                  <a:off x="1742" y="2163"/>
                  <a:ext cx="2" cy="11"/>
                </a:xfrm>
                <a:prstGeom prst="line">
                  <a:avLst/>
                </a:prstGeom>
                <a:noFill/>
                <a:ln w="3175">
                  <a:solidFill>
                    <a:srgbClr val="000000"/>
                  </a:solidFill>
                  <a:round/>
                  <a:headEnd/>
                  <a:tailEnd/>
                </a:ln>
              </p:spPr>
              <p:txBody>
                <a:bodyPr/>
                <a:lstStyle/>
                <a:p>
                  <a:endParaRPr lang="en-US"/>
                </a:p>
              </p:txBody>
            </p:sp>
            <p:sp>
              <p:nvSpPr>
                <p:cNvPr id="97234" name="Line 2041"/>
                <p:cNvSpPr>
                  <a:spLocks noChangeShapeType="1"/>
                </p:cNvSpPr>
                <p:nvPr/>
              </p:nvSpPr>
              <p:spPr bwMode="auto">
                <a:xfrm flipV="1">
                  <a:off x="1744" y="2169"/>
                  <a:ext cx="2" cy="5"/>
                </a:xfrm>
                <a:prstGeom prst="line">
                  <a:avLst/>
                </a:prstGeom>
                <a:noFill/>
                <a:ln w="3175">
                  <a:solidFill>
                    <a:srgbClr val="000000"/>
                  </a:solidFill>
                  <a:round/>
                  <a:headEnd/>
                  <a:tailEnd/>
                </a:ln>
              </p:spPr>
              <p:txBody>
                <a:bodyPr/>
                <a:lstStyle/>
                <a:p>
                  <a:endParaRPr lang="en-US"/>
                </a:p>
              </p:txBody>
            </p:sp>
            <p:sp>
              <p:nvSpPr>
                <p:cNvPr id="97235" name="Line 2042"/>
                <p:cNvSpPr>
                  <a:spLocks noChangeShapeType="1"/>
                </p:cNvSpPr>
                <p:nvPr/>
              </p:nvSpPr>
              <p:spPr bwMode="auto">
                <a:xfrm flipV="1">
                  <a:off x="1746" y="2156"/>
                  <a:ext cx="3" cy="13"/>
                </a:xfrm>
                <a:prstGeom prst="line">
                  <a:avLst/>
                </a:prstGeom>
                <a:noFill/>
                <a:ln w="3175">
                  <a:solidFill>
                    <a:srgbClr val="000000"/>
                  </a:solidFill>
                  <a:round/>
                  <a:headEnd/>
                  <a:tailEnd/>
                </a:ln>
              </p:spPr>
              <p:txBody>
                <a:bodyPr/>
                <a:lstStyle/>
                <a:p>
                  <a:endParaRPr lang="en-US"/>
                </a:p>
              </p:txBody>
            </p:sp>
            <p:sp>
              <p:nvSpPr>
                <p:cNvPr id="97236" name="Line 2043"/>
                <p:cNvSpPr>
                  <a:spLocks noChangeShapeType="1"/>
                </p:cNvSpPr>
                <p:nvPr/>
              </p:nvSpPr>
              <p:spPr bwMode="auto">
                <a:xfrm flipV="1">
                  <a:off x="1749" y="2130"/>
                  <a:ext cx="1" cy="26"/>
                </a:xfrm>
                <a:prstGeom prst="line">
                  <a:avLst/>
                </a:prstGeom>
                <a:noFill/>
                <a:ln w="3175">
                  <a:solidFill>
                    <a:srgbClr val="000000"/>
                  </a:solidFill>
                  <a:round/>
                  <a:headEnd/>
                  <a:tailEnd/>
                </a:ln>
              </p:spPr>
              <p:txBody>
                <a:bodyPr/>
                <a:lstStyle/>
                <a:p>
                  <a:endParaRPr lang="en-US"/>
                </a:p>
              </p:txBody>
            </p:sp>
            <p:sp>
              <p:nvSpPr>
                <p:cNvPr id="97237" name="Line 2044"/>
                <p:cNvSpPr>
                  <a:spLocks noChangeShapeType="1"/>
                </p:cNvSpPr>
                <p:nvPr/>
              </p:nvSpPr>
              <p:spPr bwMode="auto">
                <a:xfrm>
                  <a:off x="1750" y="2130"/>
                  <a:ext cx="2" cy="11"/>
                </a:xfrm>
                <a:prstGeom prst="line">
                  <a:avLst/>
                </a:prstGeom>
                <a:noFill/>
                <a:ln w="3175">
                  <a:solidFill>
                    <a:srgbClr val="000000"/>
                  </a:solidFill>
                  <a:round/>
                  <a:headEnd/>
                  <a:tailEnd/>
                </a:ln>
              </p:spPr>
              <p:txBody>
                <a:bodyPr/>
                <a:lstStyle/>
                <a:p>
                  <a:endParaRPr lang="en-US"/>
                </a:p>
              </p:txBody>
            </p:sp>
            <p:sp>
              <p:nvSpPr>
                <p:cNvPr id="97238" name="Line 2045"/>
                <p:cNvSpPr>
                  <a:spLocks noChangeShapeType="1"/>
                </p:cNvSpPr>
                <p:nvPr/>
              </p:nvSpPr>
              <p:spPr bwMode="auto">
                <a:xfrm>
                  <a:off x="1752" y="2141"/>
                  <a:ext cx="2" cy="2"/>
                </a:xfrm>
                <a:prstGeom prst="line">
                  <a:avLst/>
                </a:prstGeom>
                <a:noFill/>
                <a:ln w="3175">
                  <a:solidFill>
                    <a:srgbClr val="000000"/>
                  </a:solidFill>
                  <a:round/>
                  <a:headEnd/>
                  <a:tailEnd/>
                </a:ln>
              </p:spPr>
              <p:txBody>
                <a:bodyPr/>
                <a:lstStyle/>
                <a:p>
                  <a:endParaRPr lang="en-US"/>
                </a:p>
              </p:txBody>
            </p:sp>
            <p:sp>
              <p:nvSpPr>
                <p:cNvPr id="97239" name="Line 2046"/>
                <p:cNvSpPr>
                  <a:spLocks noChangeShapeType="1"/>
                </p:cNvSpPr>
                <p:nvPr/>
              </p:nvSpPr>
              <p:spPr bwMode="auto">
                <a:xfrm flipV="1">
                  <a:off x="1754" y="2111"/>
                  <a:ext cx="1" cy="32"/>
                </a:xfrm>
                <a:prstGeom prst="line">
                  <a:avLst/>
                </a:prstGeom>
                <a:noFill/>
                <a:ln w="3175">
                  <a:solidFill>
                    <a:srgbClr val="000000"/>
                  </a:solidFill>
                  <a:round/>
                  <a:headEnd/>
                  <a:tailEnd/>
                </a:ln>
              </p:spPr>
              <p:txBody>
                <a:bodyPr/>
                <a:lstStyle/>
                <a:p>
                  <a:endParaRPr lang="en-US"/>
                </a:p>
              </p:txBody>
            </p:sp>
            <p:sp>
              <p:nvSpPr>
                <p:cNvPr id="97240" name="Line 2047"/>
                <p:cNvSpPr>
                  <a:spLocks noChangeShapeType="1"/>
                </p:cNvSpPr>
                <p:nvPr/>
              </p:nvSpPr>
              <p:spPr bwMode="auto">
                <a:xfrm>
                  <a:off x="1755" y="2111"/>
                  <a:ext cx="2" cy="2"/>
                </a:xfrm>
                <a:prstGeom prst="line">
                  <a:avLst/>
                </a:prstGeom>
                <a:noFill/>
                <a:ln w="3175">
                  <a:solidFill>
                    <a:srgbClr val="000000"/>
                  </a:solidFill>
                  <a:round/>
                  <a:headEnd/>
                  <a:tailEnd/>
                </a:ln>
              </p:spPr>
              <p:txBody>
                <a:bodyPr/>
                <a:lstStyle/>
                <a:p>
                  <a:endParaRPr lang="en-US"/>
                </a:p>
              </p:txBody>
            </p:sp>
            <p:sp>
              <p:nvSpPr>
                <p:cNvPr id="97241" name="Line 2048"/>
                <p:cNvSpPr>
                  <a:spLocks noChangeShapeType="1"/>
                </p:cNvSpPr>
                <p:nvPr/>
              </p:nvSpPr>
              <p:spPr bwMode="auto">
                <a:xfrm flipV="1">
                  <a:off x="1757" y="2082"/>
                  <a:ext cx="2" cy="31"/>
                </a:xfrm>
                <a:prstGeom prst="line">
                  <a:avLst/>
                </a:prstGeom>
                <a:noFill/>
                <a:ln w="3175">
                  <a:solidFill>
                    <a:srgbClr val="000000"/>
                  </a:solidFill>
                  <a:round/>
                  <a:headEnd/>
                  <a:tailEnd/>
                </a:ln>
              </p:spPr>
              <p:txBody>
                <a:bodyPr/>
                <a:lstStyle/>
                <a:p>
                  <a:endParaRPr lang="en-US"/>
                </a:p>
              </p:txBody>
            </p:sp>
            <p:sp>
              <p:nvSpPr>
                <p:cNvPr id="97242" name="Line 2049"/>
                <p:cNvSpPr>
                  <a:spLocks noChangeShapeType="1"/>
                </p:cNvSpPr>
                <p:nvPr/>
              </p:nvSpPr>
              <p:spPr bwMode="auto">
                <a:xfrm>
                  <a:off x="1759" y="2082"/>
                  <a:ext cx="3" cy="16"/>
                </a:xfrm>
                <a:prstGeom prst="line">
                  <a:avLst/>
                </a:prstGeom>
                <a:noFill/>
                <a:ln w="3175">
                  <a:solidFill>
                    <a:srgbClr val="000000"/>
                  </a:solidFill>
                  <a:round/>
                  <a:headEnd/>
                  <a:tailEnd/>
                </a:ln>
              </p:spPr>
              <p:txBody>
                <a:bodyPr/>
                <a:lstStyle/>
                <a:p>
                  <a:endParaRPr lang="en-US"/>
                </a:p>
              </p:txBody>
            </p:sp>
            <p:sp>
              <p:nvSpPr>
                <p:cNvPr id="97243" name="Line 2050"/>
                <p:cNvSpPr>
                  <a:spLocks noChangeShapeType="1"/>
                </p:cNvSpPr>
                <p:nvPr/>
              </p:nvSpPr>
              <p:spPr bwMode="auto">
                <a:xfrm flipV="1">
                  <a:off x="1762" y="2082"/>
                  <a:ext cx="2" cy="16"/>
                </a:xfrm>
                <a:prstGeom prst="line">
                  <a:avLst/>
                </a:prstGeom>
                <a:noFill/>
                <a:ln w="3175">
                  <a:solidFill>
                    <a:srgbClr val="000000"/>
                  </a:solidFill>
                  <a:round/>
                  <a:headEnd/>
                  <a:tailEnd/>
                </a:ln>
              </p:spPr>
              <p:txBody>
                <a:bodyPr/>
                <a:lstStyle/>
                <a:p>
                  <a:endParaRPr lang="en-US"/>
                </a:p>
              </p:txBody>
            </p:sp>
            <p:sp>
              <p:nvSpPr>
                <p:cNvPr id="97244" name="Line 2051"/>
                <p:cNvSpPr>
                  <a:spLocks noChangeShapeType="1"/>
                </p:cNvSpPr>
                <p:nvPr/>
              </p:nvSpPr>
              <p:spPr bwMode="auto">
                <a:xfrm flipV="1">
                  <a:off x="1764" y="2077"/>
                  <a:ext cx="1" cy="5"/>
                </a:xfrm>
                <a:prstGeom prst="line">
                  <a:avLst/>
                </a:prstGeom>
                <a:noFill/>
                <a:ln w="3175">
                  <a:solidFill>
                    <a:srgbClr val="000000"/>
                  </a:solidFill>
                  <a:round/>
                  <a:headEnd/>
                  <a:tailEnd/>
                </a:ln>
              </p:spPr>
              <p:txBody>
                <a:bodyPr/>
                <a:lstStyle/>
                <a:p>
                  <a:endParaRPr lang="en-US"/>
                </a:p>
              </p:txBody>
            </p:sp>
            <p:sp>
              <p:nvSpPr>
                <p:cNvPr id="97245" name="Line 2052"/>
                <p:cNvSpPr>
                  <a:spLocks noChangeShapeType="1"/>
                </p:cNvSpPr>
                <p:nvPr/>
              </p:nvSpPr>
              <p:spPr bwMode="auto">
                <a:xfrm>
                  <a:off x="1765" y="2077"/>
                  <a:ext cx="2" cy="3"/>
                </a:xfrm>
                <a:prstGeom prst="line">
                  <a:avLst/>
                </a:prstGeom>
                <a:noFill/>
                <a:ln w="3175">
                  <a:solidFill>
                    <a:srgbClr val="000000"/>
                  </a:solidFill>
                  <a:round/>
                  <a:headEnd/>
                  <a:tailEnd/>
                </a:ln>
              </p:spPr>
              <p:txBody>
                <a:bodyPr/>
                <a:lstStyle/>
                <a:p>
                  <a:endParaRPr lang="en-US"/>
                </a:p>
              </p:txBody>
            </p:sp>
            <p:sp>
              <p:nvSpPr>
                <p:cNvPr id="97246" name="Line 2053"/>
                <p:cNvSpPr>
                  <a:spLocks noChangeShapeType="1"/>
                </p:cNvSpPr>
                <p:nvPr/>
              </p:nvSpPr>
              <p:spPr bwMode="auto">
                <a:xfrm flipV="1">
                  <a:off x="1767" y="2053"/>
                  <a:ext cx="2" cy="27"/>
                </a:xfrm>
                <a:prstGeom prst="line">
                  <a:avLst/>
                </a:prstGeom>
                <a:noFill/>
                <a:ln w="3175">
                  <a:solidFill>
                    <a:srgbClr val="000000"/>
                  </a:solidFill>
                  <a:round/>
                  <a:headEnd/>
                  <a:tailEnd/>
                </a:ln>
              </p:spPr>
              <p:txBody>
                <a:bodyPr/>
                <a:lstStyle/>
                <a:p>
                  <a:endParaRPr lang="en-US"/>
                </a:p>
              </p:txBody>
            </p:sp>
            <p:sp>
              <p:nvSpPr>
                <p:cNvPr id="97247" name="Line 2054"/>
                <p:cNvSpPr>
                  <a:spLocks noChangeShapeType="1"/>
                </p:cNvSpPr>
                <p:nvPr/>
              </p:nvSpPr>
              <p:spPr bwMode="auto">
                <a:xfrm>
                  <a:off x="1769" y="2053"/>
                  <a:ext cx="1" cy="2"/>
                </a:xfrm>
                <a:prstGeom prst="line">
                  <a:avLst/>
                </a:prstGeom>
                <a:noFill/>
                <a:ln w="3175">
                  <a:solidFill>
                    <a:srgbClr val="000000"/>
                  </a:solidFill>
                  <a:round/>
                  <a:headEnd/>
                  <a:tailEnd/>
                </a:ln>
              </p:spPr>
              <p:txBody>
                <a:bodyPr/>
                <a:lstStyle/>
                <a:p>
                  <a:endParaRPr lang="en-US"/>
                </a:p>
              </p:txBody>
            </p:sp>
            <p:sp>
              <p:nvSpPr>
                <p:cNvPr id="97248" name="Line 2055"/>
                <p:cNvSpPr>
                  <a:spLocks noChangeShapeType="1"/>
                </p:cNvSpPr>
                <p:nvPr/>
              </p:nvSpPr>
              <p:spPr bwMode="auto">
                <a:xfrm flipV="1">
                  <a:off x="1770" y="2043"/>
                  <a:ext cx="2" cy="10"/>
                </a:xfrm>
                <a:prstGeom prst="line">
                  <a:avLst/>
                </a:prstGeom>
                <a:noFill/>
                <a:ln w="3175">
                  <a:solidFill>
                    <a:srgbClr val="000000"/>
                  </a:solidFill>
                  <a:round/>
                  <a:headEnd/>
                  <a:tailEnd/>
                </a:ln>
              </p:spPr>
              <p:txBody>
                <a:bodyPr/>
                <a:lstStyle/>
                <a:p>
                  <a:endParaRPr lang="en-US"/>
                </a:p>
              </p:txBody>
            </p:sp>
            <p:sp>
              <p:nvSpPr>
                <p:cNvPr id="97249" name="Line 2056"/>
                <p:cNvSpPr>
                  <a:spLocks noChangeShapeType="1"/>
                </p:cNvSpPr>
                <p:nvPr/>
              </p:nvSpPr>
              <p:spPr bwMode="auto">
                <a:xfrm flipV="1">
                  <a:off x="1772" y="2032"/>
                  <a:ext cx="3" cy="11"/>
                </a:xfrm>
                <a:prstGeom prst="line">
                  <a:avLst/>
                </a:prstGeom>
                <a:noFill/>
                <a:ln w="3175">
                  <a:solidFill>
                    <a:srgbClr val="000000"/>
                  </a:solidFill>
                  <a:round/>
                  <a:headEnd/>
                  <a:tailEnd/>
                </a:ln>
              </p:spPr>
              <p:txBody>
                <a:bodyPr/>
                <a:lstStyle/>
                <a:p>
                  <a:endParaRPr lang="en-US"/>
                </a:p>
              </p:txBody>
            </p:sp>
            <p:sp>
              <p:nvSpPr>
                <p:cNvPr id="97250" name="Line 2057"/>
                <p:cNvSpPr>
                  <a:spLocks noChangeShapeType="1"/>
                </p:cNvSpPr>
                <p:nvPr/>
              </p:nvSpPr>
              <p:spPr bwMode="auto">
                <a:xfrm flipV="1">
                  <a:off x="1775" y="1997"/>
                  <a:ext cx="2" cy="35"/>
                </a:xfrm>
                <a:prstGeom prst="line">
                  <a:avLst/>
                </a:prstGeom>
                <a:noFill/>
                <a:ln w="3175">
                  <a:solidFill>
                    <a:srgbClr val="000000"/>
                  </a:solidFill>
                  <a:round/>
                  <a:headEnd/>
                  <a:tailEnd/>
                </a:ln>
              </p:spPr>
              <p:txBody>
                <a:bodyPr/>
                <a:lstStyle/>
                <a:p>
                  <a:endParaRPr lang="en-US"/>
                </a:p>
              </p:txBody>
            </p:sp>
            <p:sp>
              <p:nvSpPr>
                <p:cNvPr id="97251" name="Line 2058"/>
                <p:cNvSpPr>
                  <a:spLocks noChangeShapeType="1"/>
                </p:cNvSpPr>
                <p:nvPr/>
              </p:nvSpPr>
              <p:spPr bwMode="auto">
                <a:xfrm flipV="1">
                  <a:off x="1777" y="1971"/>
                  <a:ext cx="2" cy="26"/>
                </a:xfrm>
                <a:prstGeom prst="line">
                  <a:avLst/>
                </a:prstGeom>
                <a:noFill/>
                <a:ln w="3175">
                  <a:solidFill>
                    <a:srgbClr val="000000"/>
                  </a:solidFill>
                  <a:round/>
                  <a:headEnd/>
                  <a:tailEnd/>
                </a:ln>
              </p:spPr>
              <p:txBody>
                <a:bodyPr/>
                <a:lstStyle/>
                <a:p>
                  <a:endParaRPr lang="en-US"/>
                </a:p>
              </p:txBody>
            </p:sp>
            <p:sp>
              <p:nvSpPr>
                <p:cNvPr id="97252" name="Line 2059"/>
                <p:cNvSpPr>
                  <a:spLocks noChangeShapeType="1"/>
                </p:cNvSpPr>
                <p:nvPr/>
              </p:nvSpPr>
              <p:spPr bwMode="auto">
                <a:xfrm>
                  <a:off x="1779" y="1971"/>
                  <a:ext cx="1" cy="6"/>
                </a:xfrm>
                <a:prstGeom prst="line">
                  <a:avLst/>
                </a:prstGeom>
                <a:noFill/>
                <a:ln w="3175">
                  <a:solidFill>
                    <a:srgbClr val="000000"/>
                  </a:solidFill>
                  <a:round/>
                  <a:headEnd/>
                  <a:tailEnd/>
                </a:ln>
              </p:spPr>
              <p:txBody>
                <a:bodyPr/>
                <a:lstStyle/>
                <a:p>
                  <a:endParaRPr lang="en-US"/>
                </a:p>
              </p:txBody>
            </p:sp>
            <p:sp>
              <p:nvSpPr>
                <p:cNvPr id="97253" name="Line 2060"/>
                <p:cNvSpPr>
                  <a:spLocks noChangeShapeType="1"/>
                </p:cNvSpPr>
                <p:nvPr/>
              </p:nvSpPr>
              <p:spPr bwMode="auto">
                <a:xfrm flipV="1">
                  <a:off x="1780" y="1969"/>
                  <a:ext cx="2" cy="8"/>
                </a:xfrm>
                <a:prstGeom prst="line">
                  <a:avLst/>
                </a:prstGeom>
                <a:noFill/>
                <a:ln w="3175">
                  <a:solidFill>
                    <a:srgbClr val="000000"/>
                  </a:solidFill>
                  <a:round/>
                  <a:headEnd/>
                  <a:tailEnd/>
                </a:ln>
              </p:spPr>
              <p:txBody>
                <a:bodyPr/>
                <a:lstStyle/>
                <a:p>
                  <a:endParaRPr lang="en-US"/>
                </a:p>
              </p:txBody>
            </p:sp>
            <p:sp>
              <p:nvSpPr>
                <p:cNvPr id="97254" name="Line 2061"/>
                <p:cNvSpPr>
                  <a:spLocks noChangeShapeType="1"/>
                </p:cNvSpPr>
                <p:nvPr/>
              </p:nvSpPr>
              <p:spPr bwMode="auto">
                <a:xfrm>
                  <a:off x="1782" y="1969"/>
                  <a:ext cx="2" cy="2"/>
                </a:xfrm>
                <a:prstGeom prst="line">
                  <a:avLst/>
                </a:prstGeom>
                <a:noFill/>
                <a:ln w="3175">
                  <a:solidFill>
                    <a:srgbClr val="000000"/>
                  </a:solidFill>
                  <a:round/>
                  <a:headEnd/>
                  <a:tailEnd/>
                </a:ln>
              </p:spPr>
              <p:txBody>
                <a:bodyPr/>
                <a:lstStyle/>
                <a:p>
                  <a:endParaRPr lang="en-US"/>
                </a:p>
              </p:txBody>
            </p:sp>
            <p:sp>
              <p:nvSpPr>
                <p:cNvPr id="97255" name="Line 2062"/>
                <p:cNvSpPr>
                  <a:spLocks noChangeShapeType="1"/>
                </p:cNvSpPr>
                <p:nvPr/>
              </p:nvSpPr>
              <p:spPr bwMode="auto">
                <a:xfrm>
                  <a:off x="1784" y="1971"/>
                  <a:ext cx="3" cy="6"/>
                </a:xfrm>
                <a:prstGeom prst="line">
                  <a:avLst/>
                </a:prstGeom>
                <a:noFill/>
                <a:ln w="3175">
                  <a:solidFill>
                    <a:srgbClr val="000000"/>
                  </a:solidFill>
                  <a:round/>
                  <a:headEnd/>
                  <a:tailEnd/>
                </a:ln>
              </p:spPr>
              <p:txBody>
                <a:bodyPr/>
                <a:lstStyle/>
                <a:p>
                  <a:endParaRPr lang="en-US"/>
                </a:p>
              </p:txBody>
            </p:sp>
            <p:sp>
              <p:nvSpPr>
                <p:cNvPr id="97256" name="Line 2063"/>
                <p:cNvSpPr>
                  <a:spLocks noChangeShapeType="1"/>
                </p:cNvSpPr>
                <p:nvPr/>
              </p:nvSpPr>
              <p:spPr bwMode="auto">
                <a:xfrm flipV="1">
                  <a:off x="1787" y="1953"/>
                  <a:ext cx="2" cy="24"/>
                </a:xfrm>
                <a:prstGeom prst="line">
                  <a:avLst/>
                </a:prstGeom>
                <a:noFill/>
                <a:ln w="3175">
                  <a:solidFill>
                    <a:srgbClr val="000000"/>
                  </a:solidFill>
                  <a:round/>
                  <a:headEnd/>
                  <a:tailEnd/>
                </a:ln>
              </p:spPr>
              <p:txBody>
                <a:bodyPr/>
                <a:lstStyle/>
                <a:p>
                  <a:endParaRPr lang="en-US"/>
                </a:p>
              </p:txBody>
            </p:sp>
            <p:sp>
              <p:nvSpPr>
                <p:cNvPr id="97257" name="Line 2064"/>
                <p:cNvSpPr>
                  <a:spLocks noChangeShapeType="1"/>
                </p:cNvSpPr>
                <p:nvPr/>
              </p:nvSpPr>
              <p:spPr bwMode="auto">
                <a:xfrm flipV="1">
                  <a:off x="1789" y="1905"/>
                  <a:ext cx="1" cy="48"/>
                </a:xfrm>
                <a:prstGeom prst="line">
                  <a:avLst/>
                </a:prstGeom>
                <a:noFill/>
                <a:ln w="3175">
                  <a:solidFill>
                    <a:srgbClr val="000000"/>
                  </a:solidFill>
                  <a:round/>
                  <a:headEnd/>
                  <a:tailEnd/>
                </a:ln>
              </p:spPr>
              <p:txBody>
                <a:bodyPr/>
                <a:lstStyle/>
                <a:p>
                  <a:endParaRPr lang="en-US"/>
                </a:p>
              </p:txBody>
            </p:sp>
            <p:sp>
              <p:nvSpPr>
                <p:cNvPr id="97258" name="Line 2065"/>
                <p:cNvSpPr>
                  <a:spLocks noChangeShapeType="1"/>
                </p:cNvSpPr>
                <p:nvPr/>
              </p:nvSpPr>
              <p:spPr bwMode="auto">
                <a:xfrm flipV="1">
                  <a:off x="1790" y="1898"/>
                  <a:ext cx="2" cy="7"/>
                </a:xfrm>
                <a:prstGeom prst="line">
                  <a:avLst/>
                </a:prstGeom>
                <a:noFill/>
                <a:ln w="3175">
                  <a:solidFill>
                    <a:srgbClr val="000000"/>
                  </a:solidFill>
                  <a:round/>
                  <a:headEnd/>
                  <a:tailEnd/>
                </a:ln>
              </p:spPr>
              <p:txBody>
                <a:bodyPr/>
                <a:lstStyle/>
                <a:p>
                  <a:endParaRPr lang="en-US"/>
                </a:p>
              </p:txBody>
            </p:sp>
            <p:sp>
              <p:nvSpPr>
                <p:cNvPr id="97259" name="Line 2066"/>
                <p:cNvSpPr>
                  <a:spLocks noChangeShapeType="1"/>
                </p:cNvSpPr>
                <p:nvPr/>
              </p:nvSpPr>
              <p:spPr bwMode="auto">
                <a:xfrm>
                  <a:off x="1792" y="1898"/>
                  <a:ext cx="2" cy="13"/>
                </a:xfrm>
                <a:prstGeom prst="line">
                  <a:avLst/>
                </a:prstGeom>
                <a:noFill/>
                <a:ln w="3175">
                  <a:solidFill>
                    <a:srgbClr val="000000"/>
                  </a:solidFill>
                  <a:round/>
                  <a:headEnd/>
                  <a:tailEnd/>
                </a:ln>
              </p:spPr>
              <p:txBody>
                <a:bodyPr/>
                <a:lstStyle/>
                <a:p>
                  <a:endParaRPr lang="en-US"/>
                </a:p>
              </p:txBody>
            </p:sp>
            <p:sp>
              <p:nvSpPr>
                <p:cNvPr id="97260" name="Line 2067"/>
                <p:cNvSpPr>
                  <a:spLocks noChangeShapeType="1"/>
                </p:cNvSpPr>
                <p:nvPr/>
              </p:nvSpPr>
              <p:spPr bwMode="auto">
                <a:xfrm flipV="1">
                  <a:off x="1794" y="1866"/>
                  <a:ext cx="1" cy="45"/>
                </a:xfrm>
                <a:prstGeom prst="line">
                  <a:avLst/>
                </a:prstGeom>
                <a:noFill/>
                <a:ln w="3175">
                  <a:solidFill>
                    <a:srgbClr val="000000"/>
                  </a:solidFill>
                  <a:round/>
                  <a:headEnd/>
                  <a:tailEnd/>
                </a:ln>
              </p:spPr>
              <p:txBody>
                <a:bodyPr/>
                <a:lstStyle/>
                <a:p>
                  <a:endParaRPr lang="en-US"/>
                </a:p>
              </p:txBody>
            </p:sp>
            <p:sp>
              <p:nvSpPr>
                <p:cNvPr id="97261" name="Line 2068"/>
                <p:cNvSpPr>
                  <a:spLocks noChangeShapeType="1"/>
                </p:cNvSpPr>
                <p:nvPr/>
              </p:nvSpPr>
              <p:spPr bwMode="auto">
                <a:xfrm>
                  <a:off x="1795" y="1866"/>
                  <a:ext cx="2" cy="42"/>
                </a:xfrm>
                <a:prstGeom prst="line">
                  <a:avLst/>
                </a:prstGeom>
                <a:noFill/>
                <a:ln w="3175">
                  <a:solidFill>
                    <a:srgbClr val="000000"/>
                  </a:solidFill>
                  <a:round/>
                  <a:headEnd/>
                  <a:tailEnd/>
                </a:ln>
              </p:spPr>
              <p:txBody>
                <a:bodyPr/>
                <a:lstStyle/>
                <a:p>
                  <a:endParaRPr lang="en-US"/>
                </a:p>
              </p:txBody>
            </p:sp>
            <p:sp>
              <p:nvSpPr>
                <p:cNvPr id="97262" name="Line 2069"/>
                <p:cNvSpPr>
                  <a:spLocks noChangeShapeType="1"/>
                </p:cNvSpPr>
                <p:nvPr/>
              </p:nvSpPr>
              <p:spPr bwMode="auto">
                <a:xfrm flipV="1">
                  <a:off x="1797" y="1895"/>
                  <a:ext cx="3" cy="13"/>
                </a:xfrm>
                <a:prstGeom prst="line">
                  <a:avLst/>
                </a:prstGeom>
                <a:noFill/>
                <a:ln w="3175">
                  <a:solidFill>
                    <a:srgbClr val="000000"/>
                  </a:solidFill>
                  <a:round/>
                  <a:headEnd/>
                  <a:tailEnd/>
                </a:ln>
              </p:spPr>
              <p:txBody>
                <a:bodyPr/>
                <a:lstStyle/>
                <a:p>
                  <a:endParaRPr lang="en-US"/>
                </a:p>
              </p:txBody>
            </p:sp>
            <p:sp>
              <p:nvSpPr>
                <p:cNvPr id="97263" name="Line 2070"/>
                <p:cNvSpPr>
                  <a:spLocks noChangeShapeType="1"/>
                </p:cNvSpPr>
                <p:nvPr/>
              </p:nvSpPr>
              <p:spPr bwMode="auto">
                <a:xfrm flipV="1">
                  <a:off x="1800" y="1869"/>
                  <a:ext cx="2" cy="26"/>
                </a:xfrm>
                <a:prstGeom prst="line">
                  <a:avLst/>
                </a:prstGeom>
                <a:noFill/>
                <a:ln w="3175">
                  <a:solidFill>
                    <a:srgbClr val="000000"/>
                  </a:solidFill>
                  <a:round/>
                  <a:headEnd/>
                  <a:tailEnd/>
                </a:ln>
              </p:spPr>
              <p:txBody>
                <a:bodyPr/>
                <a:lstStyle/>
                <a:p>
                  <a:endParaRPr lang="en-US"/>
                </a:p>
              </p:txBody>
            </p:sp>
            <p:sp>
              <p:nvSpPr>
                <p:cNvPr id="97264" name="Line 2071"/>
                <p:cNvSpPr>
                  <a:spLocks noChangeShapeType="1"/>
                </p:cNvSpPr>
                <p:nvPr/>
              </p:nvSpPr>
              <p:spPr bwMode="auto">
                <a:xfrm>
                  <a:off x="1802" y="1869"/>
                  <a:ext cx="2" cy="16"/>
                </a:xfrm>
                <a:prstGeom prst="line">
                  <a:avLst/>
                </a:prstGeom>
                <a:noFill/>
                <a:ln w="3175">
                  <a:solidFill>
                    <a:srgbClr val="000000"/>
                  </a:solidFill>
                  <a:round/>
                  <a:headEnd/>
                  <a:tailEnd/>
                </a:ln>
              </p:spPr>
              <p:txBody>
                <a:bodyPr/>
                <a:lstStyle/>
                <a:p>
                  <a:endParaRPr lang="en-US"/>
                </a:p>
              </p:txBody>
            </p:sp>
            <p:sp>
              <p:nvSpPr>
                <p:cNvPr id="97265" name="Line 2072"/>
                <p:cNvSpPr>
                  <a:spLocks noChangeShapeType="1"/>
                </p:cNvSpPr>
                <p:nvPr/>
              </p:nvSpPr>
              <p:spPr bwMode="auto">
                <a:xfrm flipV="1">
                  <a:off x="1804" y="1879"/>
                  <a:ext cx="1" cy="6"/>
                </a:xfrm>
                <a:prstGeom prst="line">
                  <a:avLst/>
                </a:prstGeom>
                <a:noFill/>
                <a:ln w="3175">
                  <a:solidFill>
                    <a:srgbClr val="000000"/>
                  </a:solidFill>
                  <a:round/>
                  <a:headEnd/>
                  <a:tailEnd/>
                </a:ln>
              </p:spPr>
              <p:txBody>
                <a:bodyPr/>
                <a:lstStyle/>
                <a:p>
                  <a:endParaRPr lang="en-US"/>
                </a:p>
              </p:txBody>
            </p:sp>
            <p:sp>
              <p:nvSpPr>
                <p:cNvPr id="97266" name="Line 2073"/>
                <p:cNvSpPr>
                  <a:spLocks noChangeShapeType="1"/>
                </p:cNvSpPr>
                <p:nvPr/>
              </p:nvSpPr>
              <p:spPr bwMode="auto">
                <a:xfrm flipV="1">
                  <a:off x="1805" y="1816"/>
                  <a:ext cx="2" cy="63"/>
                </a:xfrm>
                <a:prstGeom prst="line">
                  <a:avLst/>
                </a:prstGeom>
                <a:noFill/>
                <a:ln w="3175">
                  <a:solidFill>
                    <a:srgbClr val="000000"/>
                  </a:solidFill>
                  <a:round/>
                  <a:headEnd/>
                  <a:tailEnd/>
                </a:ln>
              </p:spPr>
              <p:txBody>
                <a:bodyPr/>
                <a:lstStyle/>
                <a:p>
                  <a:endParaRPr lang="en-US"/>
                </a:p>
              </p:txBody>
            </p:sp>
            <p:sp>
              <p:nvSpPr>
                <p:cNvPr id="97267" name="Line 2074"/>
                <p:cNvSpPr>
                  <a:spLocks noChangeShapeType="1"/>
                </p:cNvSpPr>
                <p:nvPr/>
              </p:nvSpPr>
              <p:spPr bwMode="auto">
                <a:xfrm>
                  <a:off x="1807" y="1816"/>
                  <a:ext cx="2" cy="24"/>
                </a:xfrm>
                <a:prstGeom prst="line">
                  <a:avLst/>
                </a:prstGeom>
                <a:noFill/>
                <a:ln w="3175">
                  <a:solidFill>
                    <a:srgbClr val="000000"/>
                  </a:solidFill>
                  <a:round/>
                  <a:headEnd/>
                  <a:tailEnd/>
                </a:ln>
              </p:spPr>
              <p:txBody>
                <a:bodyPr/>
                <a:lstStyle/>
                <a:p>
                  <a:endParaRPr lang="en-US"/>
                </a:p>
              </p:txBody>
            </p:sp>
            <p:sp>
              <p:nvSpPr>
                <p:cNvPr id="97268" name="Line 2075"/>
                <p:cNvSpPr>
                  <a:spLocks noChangeShapeType="1"/>
                </p:cNvSpPr>
                <p:nvPr/>
              </p:nvSpPr>
              <p:spPr bwMode="auto">
                <a:xfrm flipV="1">
                  <a:off x="1809" y="1829"/>
                  <a:ext cx="3" cy="11"/>
                </a:xfrm>
                <a:prstGeom prst="line">
                  <a:avLst/>
                </a:prstGeom>
                <a:noFill/>
                <a:ln w="3175">
                  <a:solidFill>
                    <a:srgbClr val="000000"/>
                  </a:solidFill>
                  <a:round/>
                  <a:headEnd/>
                  <a:tailEnd/>
                </a:ln>
              </p:spPr>
              <p:txBody>
                <a:bodyPr/>
                <a:lstStyle/>
                <a:p>
                  <a:endParaRPr lang="en-US"/>
                </a:p>
              </p:txBody>
            </p:sp>
            <p:sp>
              <p:nvSpPr>
                <p:cNvPr id="97269" name="Line 2076"/>
                <p:cNvSpPr>
                  <a:spLocks noChangeShapeType="1"/>
                </p:cNvSpPr>
                <p:nvPr/>
              </p:nvSpPr>
              <p:spPr bwMode="auto">
                <a:xfrm>
                  <a:off x="1812" y="1829"/>
                  <a:ext cx="2" cy="22"/>
                </a:xfrm>
                <a:prstGeom prst="line">
                  <a:avLst/>
                </a:prstGeom>
                <a:noFill/>
                <a:ln w="3175">
                  <a:solidFill>
                    <a:srgbClr val="000000"/>
                  </a:solidFill>
                  <a:round/>
                  <a:headEnd/>
                  <a:tailEnd/>
                </a:ln>
              </p:spPr>
              <p:txBody>
                <a:bodyPr/>
                <a:lstStyle/>
                <a:p>
                  <a:endParaRPr lang="en-US"/>
                </a:p>
              </p:txBody>
            </p:sp>
            <p:sp>
              <p:nvSpPr>
                <p:cNvPr id="97270" name="Line 2077"/>
                <p:cNvSpPr>
                  <a:spLocks noChangeShapeType="1"/>
                </p:cNvSpPr>
                <p:nvPr/>
              </p:nvSpPr>
              <p:spPr bwMode="auto">
                <a:xfrm flipV="1">
                  <a:off x="1814" y="1833"/>
                  <a:ext cx="1" cy="18"/>
                </a:xfrm>
                <a:prstGeom prst="line">
                  <a:avLst/>
                </a:prstGeom>
                <a:noFill/>
                <a:ln w="3175">
                  <a:solidFill>
                    <a:srgbClr val="000000"/>
                  </a:solidFill>
                  <a:round/>
                  <a:headEnd/>
                  <a:tailEnd/>
                </a:ln>
              </p:spPr>
              <p:txBody>
                <a:bodyPr/>
                <a:lstStyle/>
                <a:p>
                  <a:endParaRPr lang="en-US"/>
                </a:p>
              </p:txBody>
            </p:sp>
            <p:sp>
              <p:nvSpPr>
                <p:cNvPr id="97271" name="Line 2078"/>
                <p:cNvSpPr>
                  <a:spLocks noChangeShapeType="1"/>
                </p:cNvSpPr>
                <p:nvPr/>
              </p:nvSpPr>
              <p:spPr bwMode="auto">
                <a:xfrm flipV="1">
                  <a:off x="1815" y="1811"/>
                  <a:ext cx="2" cy="22"/>
                </a:xfrm>
                <a:prstGeom prst="line">
                  <a:avLst/>
                </a:prstGeom>
                <a:noFill/>
                <a:ln w="3175">
                  <a:solidFill>
                    <a:srgbClr val="000000"/>
                  </a:solidFill>
                  <a:round/>
                  <a:headEnd/>
                  <a:tailEnd/>
                </a:ln>
              </p:spPr>
              <p:txBody>
                <a:bodyPr/>
                <a:lstStyle/>
                <a:p>
                  <a:endParaRPr lang="en-US"/>
                </a:p>
              </p:txBody>
            </p:sp>
            <p:sp>
              <p:nvSpPr>
                <p:cNvPr id="97272" name="Line 2079"/>
                <p:cNvSpPr>
                  <a:spLocks noChangeShapeType="1"/>
                </p:cNvSpPr>
                <p:nvPr/>
              </p:nvSpPr>
              <p:spPr bwMode="auto">
                <a:xfrm>
                  <a:off x="1817" y="1811"/>
                  <a:ext cx="2" cy="18"/>
                </a:xfrm>
                <a:prstGeom prst="line">
                  <a:avLst/>
                </a:prstGeom>
                <a:noFill/>
                <a:ln w="3175">
                  <a:solidFill>
                    <a:srgbClr val="000000"/>
                  </a:solidFill>
                  <a:round/>
                  <a:headEnd/>
                  <a:tailEnd/>
                </a:ln>
              </p:spPr>
              <p:txBody>
                <a:bodyPr/>
                <a:lstStyle/>
                <a:p>
                  <a:endParaRPr lang="en-US"/>
                </a:p>
              </p:txBody>
            </p:sp>
            <p:sp>
              <p:nvSpPr>
                <p:cNvPr id="97273" name="Line 2080"/>
                <p:cNvSpPr>
                  <a:spLocks noChangeShapeType="1"/>
                </p:cNvSpPr>
                <p:nvPr/>
              </p:nvSpPr>
              <p:spPr bwMode="auto">
                <a:xfrm flipV="1">
                  <a:off x="1819" y="1803"/>
                  <a:ext cx="1" cy="26"/>
                </a:xfrm>
                <a:prstGeom prst="line">
                  <a:avLst/>
                </a:prstGeom>
                <a:noFill/>
                <a:ln w="3175">
                  <a:solidFill>
                    <a:srgbClr val="000000"/>
                  </a:solidFill>
                  <a:round/>
                  <a:headEnd/>
                  <a:tailEnd/>
                </a:ln>
              </p:spPr>
              <p:txBody>
                <a:bodyPr/>
                <a:lstStyle/>
                <a:p>
                  <a:endParaRPr lang="en-US"/>
                </a:p>
              </p:txBody>
            </p:sp>
            <p:sp>
              <p:nvSpPr>
                <p:cNvPr id="97274" name="Line 2081"/>
                <p:cNvSpPr>
                  <a:spLocks noChangeShapeType="1"/>
                </p:cNvSpPr>
                <p:nvPr/>
              </p:nvSpPr>
              <p:spPr bwMode="auto">
                <a:xfrm>
                  <a:off x="1820" y="1803"/>
                  <a:ext cx="2" cy="37"/>
                </a:xfrm>
                <a:prstGeom prst="line">
                  <a:avLst/>
                </a:prstGeom>
                <a:noFill/>
                <a:ln w="3175">
                  <a:solidFill>
                    <a:srgbClr val="000000"/>
                  </a:solidFill>
                  <a:round/>
                  <a:headEnd/>
                  <a:tailEnd/>
                </a:ln>
              </p:spPr>
              <p:txBody>
                <a:bodyPr/>
                <a:lstStyle/>
                <a:p>
                  <a:endParaRPr lang="en-US"/>
                </a:p>
              </p:txBody>
            </p:sp>
            <p:sp>
              <p:nvSpPr>
                <p:cNvPr id="97275" name="Line 2082"/>
                <p:cNvSpPr>
                  <a:spLocks noChangeShapeType="1"/>
                </p:cNvSpPr>
                <p:nvPr/>
              </p:nvSpPr>
              <p:spPr bwMode="auto">
                <a:xfrm flipV="1">
                  <a:off x="1822" y="1835"/>
                  <a:ext cx="3" cy="5"/>
                </a:xfrm>
                <a:prstGeom prst="line">
                  <a:avLst/>
                </a:prstGeom>
                <a:noFill/>
                <a:ln w="3175">
                  <a:solidFill>
                    <a:srgbClr val="000000"/>
                  </a:solidFill>
                  <a:round/>
                  <a:headEnd/>
                  <a:tailEnd/>
                </a:ln>
              </p:spPr>
              <p:txBody>
                <a:bodyPr/>
                <a:lstStyle/>
                <a:p>
                  <a:endParaRPr lang="en-US"/>
                </a:p>
              </p:txBody>
            </p:sp>
            <p:sp>
              <p:nvSpPr>
                <p:cNvPr id="97276" name="Line 2083"/>
                <p:cNvSpPr>
                  <a:spLocks noChangeShapeType="1"/>
                </p:cNvSpPr>
                <p:nvPr/>
              </p:nvSpPr>
              <p:spPr bwMode="auto">
                <a:xfrm flipV="1">
                  <a:off x="1825" y="1829"/>
                  <a:ext cx="2" cy="6"/>
                </a:xfrm>
                <a:prstGeom prst="line">
                  <a:avLst/>
                </a:prstGeom>
                <a:noFill/>
                <a:ln w="3175">
                  <a:solidFill>
                    <a:srgbClr val="000000"/>
                  </a:solidFill>
                  <a:round/>
                  <a:headEnd/>
                  <a:tailEnd/>
                </a:ln>
              </p:spPr>
              <p:txBody>
                <a:bodyPr/>
                <a:lstStyle/>
                <a:p>
                  <a:endParaRPr lang="en-US"/>
                </a:p>
              </p:txBody>
            </p:sp>
            <p:sp>
              <p:nvSpPr>
                <p:cNvPr id="97277" name="Line 2084"/>
                <p:cNvSpPr>
                  <a:spLocks noChangeShapeType="1"/>
                </p:cNvSpPr>
                <p:nvPr/>
              </p:nvSpPr>
              <p:spPr bwMode="auto">
                <a:xfrm>
                  <a:off x="1827" y="1829"/>
                  <a:ext cx="2" cy="1"/>
                </a:xfrm>
                <a:prstGeom prst="line">
                  <a:avLst/>
                </a:prstGeom>
                <a:noFill/>
                <a:ln w="3175">
                  <a:solidFill>
                    <a:srgbClr val="000000"/>
                  </a:solidFill>
                  <a:round/>
                  <a:headEnd/>
                  <a:tailEnd/>
                </a:ln>
              </p:spPr>
              <p:txBody>
                <a:bodyPr/>
                <a:lstStyle/>
                <a:p>
                  <a:endParaRPr lang="en-US"/>
                </a:p>
              </p:txBody>
            </p:sp>
            <p:sp>
              <p:nvSpPr>
                <p:cNvPr id="97278" name="Line 2085"/>
                <p:cNvSpPr>
                  <a:spLocks noChangeShapeType="1"/>
                </p:cNvSpPr>
                <p:nvPr/>
              </p:nvSpPr>
              <p:spPr bwMode="auto">
                <a:xfrm flipV="1">
                  <a:off x="1829" y="1796"/>
                  <a:ext cx="1" cy="33"/>
                </a:xfrm>
                <a:prstGeom prst="line">
                  <a:avLst/>
                </a:prstGeom>
                <a:noFill/>
                <a:ln w="3175">
                  <a:solidFill>
                    <a:srgbClr val="000000"/>
                  </a:solidFill>
                  <a:round/>
                  <a:headEnd/>
                  <a:tailEnd/>
                </a:ln>
              </p:spPr>
              <p:txBody>
                <a:bodyPr/>
                <a:lstStyle/>
                <a:p>
                  <a:endParaRPr lang="en-US"/>
                </a:p>
              </p:txBody>
            </p:sp>
            <p:sp>
              <p:nvSpPr>
                <p:cNvPr id="97279" name="Line 2086"/>
                <p:cNvSpPr>
                  <a:spLocks noChangeShapeType="1"/>
                </p:cNvSpPr>
                <p:nvPr/>
              </p:nvSpPr>
              <p:spPr bwMode="auto">
                <a:xfrm flipV="1">
                  <a:off x="1830" y="1790"/>
                  <a:ext cx="2" cy="6"/>
                </a:xfrm>
                <a:prstGeom prst="line">
                  <a:avLst/>
                </a:prstGeom>
                <a:noFill/>
                <a:ln w="3175">
                  <a:solidFill>
                    <a:srgbClr val="000000"/>
                  </a:solidFill>
                  <a:round/>
                  <a:headEnd/>
                  <a:tailEnd/>
                </a:ln>
              </p:spPr>
              <p:txBody>
                <a:bodyPr/>
                <a:lstStyle/>
                <a:p>
                  <a:endParaRPr lang="en-US"/>
                </a:p>
              </p:txBody>
            </p:sp>
            <p:sp>
              <p:nvSpPr>
                <p:cNvPr id="97280" name="Line 2087"/>
                <p:cNvSpPr>
                  <a:spLocks noChangeShapeType="1"/>
                </p:cNvSpPr>
                <p:nvPr/>
              </p:nvSpPr>
              <p:spPr bwMode="auto">
                <a:xfrm>
                  <a:off x="1832" y="1790"/>
                  <a:ext cx="2" cy="6"/>
                </a:xfrm>
                <a:prstGeom prst="line">
                  <a:avLst/>
                </a:prstGeom>
                <a:noFill/>
                <a:ln w="3175">
                  <a:solidFill>
                    <a:srgbClr val="000000"/>
                  </a:solidFill>
                  <a:round/>
                  <a:headEnd/>
                  <a:tailEnd/>
                </a:ln>
              </p:spPr>
              <p:txBody>
                <a:bodyPr/>
                <a:lstStyle/>
                <a:p>
                  <a:endParaRPr lang="en-US"/>
                </a:p>
              </p:txBody>
            </p:sp>
            <p:sp>
              <p:nvSpPr>
                <p:cNvPr id="97281" name="Line 2088"/>
                <p:cNvSpPr>
                  <a:spLocks noChangeShapeType="1"/>
                </p:cNvSpPr>
                <p:nvPr/>
              </p:nvSpPr>
              <p:spPr bwMode="auto">
                <a:xfrm flipV="1">
                  <a:off x="1834" y="1769"/>
                  <a:ext cx="3" cy="27"/>
                </a:xfrm>
                <a:prstGeom prst="line">
                  <a:avLst/>
                </a:prstGeom>
                <a:noFill/>
                <a:ln w="3175">
                  <a:solidFill>
                    <a:srgbClr val="000000"/>
                  </a:solidFill>
                  <a:round/>
                  <a:headEnd/>
                  <a:tailEnd/>
                </a:ln>
              </p:spPr>
              <p:txBody>
                <a:bodyPr/>
                <a:lstStyle/>
                <a:p>
                  <a:endParaRPr lang="en-US"/>
                </a:p>
              </p:txBody>
            </p:sp>
            <p:sp>
              <p:nvSpPr>
                <p:cNvPr id="97282" name="Line 2089"/>
                <p:cNvSpPr>
                  <a:spLocks noChangeShapeType="1"/>
                </p:cNvSpPr>
                <p:nvPr/>
              </p:nvSpPr>
              <p:spPr bwMode="auto">
                <a:xfrm>
                  <a:off x="1837" y="1769"/>
                  <a:ext cx="2" cy="14"/>
                </a:xfrm>
                <a:prstGeom prst="line">
                  <a:avLst/>
                </a:prstGeom>
                <a:noFill/>
                <a:ln w="3175">
                  <a:solidFill>
                    <a:srgbClr val="000000"/>
                  </a:solidFill>
                  <a:round/>
                  <a:headEnd/>
                  <a:tailEnd/>
                </a:ln>
              </p:spPr>
              <p:txBody>
                <a:bodyPr/>
                <a:lstStyle/>
                <a:p>
                  <a:endParaRPr lang="en-US"/>
                </a:p>
              </p:txBody>
            </p:sp>
            <p:sp>
              <p:nvSpPr>
                <p:cNvPr id="97283" name="Line 2090"/>
                <p:cNvSpPr>
                  <a:spLocks noChangeShapeType="1"/>
                </p:cNvSpPr>
                <p:nvPr/>
              </p:nvSpPr>
              <p:spPr bwMode="auto">
                <a:xfrm>
                  <a:off x="1839" y="1783"/>
                  <a:ext cx="1" cy="28"/>
                </a:xfrm>
                <a:prstGeom prst="line">
                  <a:avLst/>
                </a:prstGeom>
                <a:noFill/>
                <a:ln w="3175">
                  <a:solidFill>
                    <a:srgbClr val="000000"/>
                  </a:solidFill>
                  <a:round/>
                  <a:headEnd/>
                  <a:tailEnd/>
                </a:ln>
              </p:spPr>
              <p:txBody>
                <a:bodyPr/>
                <a:lstStyle/>
                <a:p>
                  <a:endParaRPr lang="en-US"/>
                </a:p>
              </p:txBody>
            </p:sp>
            <p:sp>
              <p:nvSpPr>
                <p:cNvPr id="97284" name="Line 2091"/>
                <p:cNvSpPr>
                  <a:spLocks noChangeShapeType="1"/>
                </p:cNvSpPr>
                <p:nvPr/>
              </p:nvSpPr>
              <p:spPr bwMode="auto">
                <a:xfrm flipV="1">
                  <a:off x="1840" y="1790"/>
                  <a:ext cx="2" cy="21"/>
                </a:xfrm>
                <a:prstGeom prst="line">
                  <a:avLst/>
                </a:prstGeom>
                <a:noFill/>
                <a:ln w="3175">
                  <a:solidFill>
                    <a:srgbClr val="000000"/>
                  </a:solidFill>
                  <a:round/>
                  <a:headEnd/>
                  <a:tailEnd/>
                </a:ln>
              </p:spPr>
              <p:txBody>
                <a:bodyPr/>
                <a:lstStyle/>
                <a:p>
                  <a:endParaRPr lang="en-US"/>
                </a:p>
              </p:txBody>
            </p:sp>
            <p:sp>
              <p:nvSpPr>
                <p:cNvPr id="97285" name="Line 2092"/>
                <p:cNvSpPr>
                  <a:spLocks noChangeShapeType="1"/>
                </p:cNvSpPr>
                <p:nvPr/>
              </p:nvSpPr>
              <p:spPr bwMode="auto">
                <a:xfrm>
                  <a:off x="1842" y="1790"/>
                  <a:ext cx="1" cy="10"/>
                </a:xfrm>
                <a:prstGeom prst="line">
                  <a:avLst/>
                </a:prstGeom>
                <a:noFill/>
                <a:ln w="3175">
                  <a:solidFill>
                    <a:srgbClr val="000000"/>
                  </a:solidFill>
                  <a:round/>
                  <a:headEnd/>
                  <a:tailEnd/>
                </a:ln>
              </p:spPr>
              <p:txBody>
                <a:bodyPr/>
                <a:lstStyle/>
                <a:p>
                  <a:endParaRPr lang="en-US"/>
                </a:p>
              </p:txBody>
            </p:sp>
            <p:sp>
              <p:nvSpPr>
                <p:cNvPr id="97286" name="Line 2093"/>
                <p:cNvSpPr>
                  <a:spLocks noChangeShapeType="1"/>
                </p:cNvSpPr>
                <p:nvPr/>
              </p:nvSpPr>
              <p:spPr bwMode="auto">
                <a:xfrm flipV="1">
                  <a:off x="1843" y="1766"/>
                  <a:ext cx="2" cy="34"/>
                </a:xfrm>
                <a:prstGeom prst="line">
                  <a:avLst/>
                </a:prstGeom>
                <a:noFill/>
                <a:ln w="3175">
                  <a:solidFill>
                    <a:srgbClr val="000000"/>
                  </a:solidFill>
                  <a:round/>
                  <a:headEnd/>
                  <a:tailEnd/>
                </a:ln>
              </p:spPr>
              <p:txBody>
                <a:bodyPr/>
                <a:lstStyle/>
                <a:p>
                  <a:endParaRPr lang="en-US"/>
                </a:p>
              </p:txBody>
            </p:sp>
            <p:sp>
              <p:nvSpPr>
                <p:cNvPr id="97287" name="Line 2094"/>
                <p:cNvSpPr>
                  <a:spLocks noChangeShapeType="1"/>
                </p:cNvSpPr>
                <p:nvPr/>
              </p:nvSpPr>
              <p:spPr bwMode="auto">
                <a:xfrm>
                  <a:off x="1845" y="1766"/>
                  <a:ext cx="2" cy="8"/>
                </a:xfrm>
                <a:prstGeom prst="line">
                  <a:avLst/>
                </a:prstGeom>
                <a:noFill/>
                <a:ln w="3175">
                  <a:solidFill>
                    <a:srgbClr val="000000"/>
                  </a:solidFill>
                  <a:round/>
                  <a:headEnd/>
                  <a:tailEnd/>
                </a:ln>
              </p:spPr>
              <p:txBody>
                <a:bodyPr/>
                <a:lstStyle/>
                <a:p>
                  <a:endParaRPr lang="en-US"/>
                </a:p>
              </p:txBody>
            </p:sp>
            <p:sp>
              <p:nvSpPr>
                <p:cNvPr id="97288" name="Line 2095"/>
                <p:cNvSpPr>
                  <a:spLocks noChangeShapeType="1"/>
                </p:cNvSpPr>
                <p:nvPr/>
              </p:nvSpPr>
              <p:spPr bwMode="auto">
                <a:xfrm>
                  <a:off x="1847" y="1774"/>
                  <a:ext cx="3" cy="11"/>
                </a:xfrm>
                <a:prstGeom prst="line">
                  <a:avLst/>
                </a:prstGeom>
                <a:noFill/>
                <a:ln w="3175">
                  <a:solidFill>
                    <a:srgbClr val="000000"/>
                  </a:solidFill>
                  <a:round/>
                  <a:headEnd/>
                  <a:tailEnd/>
                </a:ln>
              </p:spPr>
              <p:txBody>
                <a:bodyPr/>
                <a:lstStyle/>
                <a:p>
                  <a:endParaRPr lang="en-US"/>
                </a:p>
              </p:txBody>
            </p:sp>
            <p:sp>
              <p:nvSpPr>
                <p:cNvPr id="97289" name="Line 2096"/>
                <p:cNvSpPr>
                  <a:spLocks noChangeShapeType="1"/>
                </p:cNvSpPr>
                <p:nvPr/>
              </p:nvSpPr>
              <p:spPr bwMode="auto">
                <a:xfrm>
                  <a:off x="1850" y="1785"/>
                  <a:ext cx="2" cy="37"/>
                </a:xfrm>
                <a:prstGeom prst="line">
                  <a:avLst/>
                </a:prstGeom>
                <a:noFill/>
                <a:ln w="3175">
                  <a:solidFill>
                    <a:srgbClr val="000000"/>
                  </a:solidFill>
                  <a:round/>
                  <a:headEnd/>
                  <a:tailEnd/>
                </a:ln>
              </p:spPr>
              <p:txBody>
                <a:bodyPr/>
                <a:lstStyle/>
                <a:p>
                  <a:endParaRPr lang="en-US"/>
                </a:p>
              </p:txBody>
            </p:sp>
            <p:sp>
              <p:nvSpPr>
                <p:cNvPr id="97290" name="Line 2097"/>
                <p:cNvSpPr>
                  <a:spLocks noChangeShapeType="1"/>
                </p:cNvSpPr>
                <p:nvPr/>
              </p:nvSpPr>
              <p:spPr bwMode="auto">
                <a:xfrm flipV="1">
                  <a:off x="1852" y="1727"/>
                  <a:ext cx="1" cy="95"/>
                </a:xfrm>
                <a:prstGeom prst="line">
                  <a:avLst/>
                </a:prstGeom>
                <a:noFill/>
                <a:ln w="3175">
                  <a:solidFill>
                    <a:srgbClr val="000000"/>
                  </a:solidFill>
                  <a:round/>
                  <a:headEnd/>
                  <a:tailEnd/>
                </a:ln>
              </p:spPr>
              <p:txBody>
                <a:bodyPr/>
                <a:lstStyle/>
                <a:p>
                  <a:endParaRPr lang="en-US"/>
                </a:p>
              </p:txBody>
            </p:sp>
            <p:sp>
              <p:nvSpPr>
                <p:cNvPr id="97291" name="Line 2098"/>
                <p:cNvSpPr>
                  <a:spLocks noChangeShapeType="1"/>
                </p:cNvSpPr>
                <p:nvPr/>
              </p:nvSpPr>
              <p:spPr bwMode="auto">
                <a:xfrm>
                  <a:off x="1853" y="1727"/>
                  <a:ext cx="2" cy="71"/>
                </a:xfrm>
                <a:prstGeom prst="line">
                  <a:avLst/>
                </a:prstGeom>
                <a:noFill/>
                <a:ln w="3175">
                  <a:solidFill>
                    <a:srgbClr val="000000"/>
                  </a:solidFill>
                  <a:round/>
                  <a:headEnd/>
                  <a:tailEnd/>
                </a:ln>
              </p:spPr>
              <p:txBody>
                <a:bodyPr/>
                <a:lstStyle/>
                <a:p>
                  <a:endParaRPr lang="en-US"/>
                </a:p>
              </p:txBody>
            </p:sp>
            <p:sp>
              <p:nvSpPr>
                <p:cNvPr id="97292" name="Line 2099"/>
                <p:cNvSpPr>
                  <a:spLocks noChangeShapeType="1"/>
                </p:cNvSpPr>
                <p:nvPr/>
              </p:nvSpPr>
              <p:spPr bwMode="auto">
                <a:xfrm flipV="1">
                  <a:off x="1855" y="1746"/>
                  <a:ext cx="2" cy="52"/>
                </a:xfrm>
                <a:prstGeom prst="line">
                  <a:avLst/>
                </a:prstGeom>
                <a:noFill/>
                <a:ln w="3175">
                  <a:solidFill>
                    <a:srgbClr val="000000"/>
                  </a:solidFill>
                  <a:round/>
                  <a:headEnd/>
                  <a:tailEnd/>
                </a:ln>
              </p:spPr>
              <p:txBody>
                <a:bodyPr/>
                <a:lstStyle/>
                <a:p>
                  <a:endParaRPr lang="en-US"/>
                </a:p>
              </p:txBody>
            </p:sp>
            <p:sp>
              <p:nvSpPr>
                <p:cNvPr id="97293" name="Line 2100"/>
                <p:cNvSpPr>
                  <a:spLocks noChangeShapeType="1"/>
                </p:cNvSpPr>
                <p:nvPr/>
              </p:nvSpPr>
              <p:spPr bwMode="auto">
                <a:xfrm flipV="1">
                  <a:off x="1857" y="1730"/>
                  <a:ext cx="1" cy="16"/>
                </a:xfrm>
                <a:prstGeom prst="line">
                  <a:avLst/>
                </a:prstGeom>
                <a:noFill/>
                <a:ln w="3175">
                  <a:solidFill>
                    <a:srgbClr val="000000"/>
                  </a:solidFill>
                  <a:round/>
                  <a:headEnd/>
                  <a:tailEnd/>
                </a:ln>
              </p:spPr>
              <p:txBody>
                <a:bodyPr/>
                <a:lstStyle/>
                <a:p>
                  <a:endParaRPr lang="en-US"/>
                </a:p>
              </p:txBody>
            </p:sp>
            <p:sp>
              <p:nvSpPr>
                <p:cNvPr id="97294" name="Line 2101"/>
                <p:cNvSpPr>
                  <a:spLocks noChangeShapeType="1"/>
                </p:cNvSpPr>
                <p:nvPr/>
              </p:nvSpPr>
              <p:spPr bwMode="auto">
                <a:xfrm flipV="1">
                  <a:off x="1858" y="1711"/>
                  <a:ext cx="2" cy="19"/>
                </a:xfrm>
                <a:prstGeom prst="line">
                  <a:avLst/>
                </a:prstGeom>
                <a:noFill/>
                <a:ln w="3175">
                  <a:solidFill>
                    <a:srgbClr val="000000"/>
                  </a:solidFill>
                  <a:round/>
                  <a:headEnd/>
                  <a:tailEnd/>
                </a:ln>
              </p:spPr>
              <p:txBody>
                <a:bodyPr/>
                <a:lstStyle/>
                <a:p>
                  <a:endParaRPr lang="en-US"/>
                </a:p>
              </p:txBody>
            </p:sp>
            <p:sp>
              <p:nvSpPr>
                <p:cNvPr id="97295" name="Line 2102"/>
                <p:cNvSpPr>
                  <a:spLocks noChangeShapeType="1"/>
                </p:cNvSpPr>
                <p:nvPr/>
              </p:nvSpPr>
              <p:spPr bwMode="auto">
                <a:xfrm>
                  <a:off x="1860" y="1711"/>
                  <a:ext cx="3" cy="32"/>
                </a:xfrm>
                <a:prstGeom prst="line">
                  <a:avLst/>
                </a:prstGeom>
                <a:noFill/>
                <a:ln w="3175">
                  <a:solidFill>
                    <a:srgbClr val="000000"/>
                  </a:solidFill>
                  <a:round/>
                  <a:headEnd/>
                  <a:tailEnd/>
                </a:ln>
              </p:spPr>
              <p:txBody>
                <a:bodyPr/>
                <a:lstStyle/>
                <a:p>
                  <a:endParaRPr lang="en-US"/>
                </a:p>
              </p:txBody>
            </p:sp>
            <p:sp>
              <p:nvSpPr>
                <p:cNvPr id="97296" name="Line 2103"/>
                <p:cNvSpPr>
                  <a:spLocks noChangeShapeType="1"/>
                </p:cNvSpPr>
                <p:nvPr/>
              </p:nvSpPr>
              <p:spPr bwMode="auto">
                <a:xfrm>
                  <a:off x="1863" y="1743"/>
                  <a:ext cx="2" cy="40"/>
                </a:xfrm>
                <a:prstGeom prst="line">
                  <a:avLst/>
                </a:prstGeom>
                <a:noFill/>
                <a:ln w="3175">
                  <a:solidFill>
                    <a:srgbClr val="000000"/>
                  </a:solidFill>
                  <a:round/>
                  <a:headEnd/>
                  <a:tailEnd/>
                </a:ln>
              </p:spPr>
              <p:txBody>
                <a:bodyPr/>
                <a:lstStyle/>
                <a:p>
                  <a:endParaRPr lang="en-US"/>
                </a:p>
              </p:txBody>
            </p:sp>
          </p:grpSp>
          <p:grpSp>
            <p:nvGrpSpPr>
              <p:cNvPr id="96395" name="Group 2104"/>
              <p:cNvGrpSpPr>
                <a:grpSpLocks/>
              </p:cNvGrpSpPr>
              <p:nvPr/>
            </p:nvGrpSpPr>
            <p:grpSpPr bwMode="auto">
              <a:xfrm>
                <a:off x="1457" y="1640"/>
                <a:ext cx="508" cy="799"/>
                <a:chOff x="1457" y="1640"/>
                <a:chExt cx="508" cy="799"/>
              </a:xfrm>
            </p:grpSpPr>
            <p:sp>
              <p:nvSpPr>
                <p:cNvPr id="96898" name="Line 2105"/>
                <p:cNvSpPr>
                  <a:spLocks noChangeShapeType="1"/>
                </p:cNvSpPr>
                <p:nvPr/>
              </p:nvSpPr>
              <p:spPr bwMode="auto">
                <a:xfrm flipV="1">
                  <a:off x="1865" y="1771"/>
                  <a:ext cx="2" cy="11"/>
                </a:xfrm>
                <a:prstGeom prst="line">
                  <a:avLst/>
                </a:prstGeom>
                <a:noFill/>
                <a:ln w="3175">
                  <a:solidFill>
                    <a:srgbClr val="000000"/>
                  </a:solidFill>
                  <a:round/>
                  <a:headEnd/>
                  <a:tailEnd/>
                </a:ln>
              </p:spPr>
              <p:txBody>
                <a:bodyPr/>
                <a:lstStyle/>
                <a:p>
                  <a:endParaRPr lang="en-US"/>
                </a:p>
              </p:txBody>
            </p:sp>
            <p:sp>
              <p:nvSpPr>
                <p:cNvPr id="96899" name="Line 2106"/>
                <p:cNvSpPr>
                  <a:spLocks noChangeShapeType="1"/>
                </p:cNvSpPr>
                <p:nvPr/>
              </p:nvSpPr>
              <p:spPr bwMode="auto">
                <a:xfrm>
                  <a:off x="1867" y="1771"/>
                  <a:ext cx="1" cy="21"/>
                </a:xfrm>
                <a:prstGeom prst="line">
                  <a:avLst/>
                </a:prstGeom>
                <a:noFill/>
                <a:ln w="3175">
                  <a:solidFill>
                    <a:srgbClr val="000000"/>
                  </a:solidFill>
                  <a:round/>
                  <a:headEnd/>
                  <a:tailEnd/>
                </a:ln>
              </p:spPr>
              <p:txBody>
                <a:bodyPr/>
                <a:lstStyle/>
                <a:p>
                  <a:endParaRPr lang="en-US"/>
                </a:p>
              </p:txBody>
            </p:sp>
            <p:sp>
              <p:nvSpPr>
                <p:cNvPr id="96900" name="Line 2107"/>
                <p:cNvSpPr>
                  <a:spLocks noChangeShapeType="1"/>
                </p:cNvSpPr>
                <p:nvPr/>
              </p:nvSpPr>
              <p:spPr bwMode="auto">
                <a:xfrm flipV="1">
                  <a:off x="1868" y="1747"/>
                  <a:ext cx="2" cy="45"/>
                </a:xfrm>
                <a:prstGeom prst="line">
                  <a:avLst/>
                </a:prstGeom>
                <a:noFill/>
                <a:ln w="3175">
                  <a:solidFill>
                    <a:srgbClr val="000000"/>
                  </a:solidFill>
                  <a:round/>
                  <a:headEnd/>
                  <a:tailEnd/>
                </a:ln>
              </p:spPr>
              <p:txBody>
                <a:bodyPr/>
                <a:lstStyle/>
                <a:p>
                  <a:endParaRPr lang="en-US"/>
                </a:p>
              </p:txBody>
            </p:sp>
            <p:sp>
              <p:nvSpPr>
                <p:cNvPr id="96901" name="Line 2108"/>
                <p:cNvSpPr>
                  <a:spLocks noChangeShapeType="1"/>
                </p:cNvSpPr>
                <p:nvPr/>
              </p:nvSpPr>
              <p:spPr bwMode="auto">
                <a:xfrm>
                  <a:off x="1870" y="1747"/>
                  <a:ext cx="2" cy="18"/>
                </a:xfrm>
                <a:prstGeom prst="line">
                  <a:avLst/>
                </a:prstGeom>
                <a:noFill/>
                <a:ln w="3175">
                  <a:solidFill>
                    <a:srgbClr val="000000"/>
                  </a:solidFill>
                  <a:round/>
                  <a:headEnd/>
                  <a:tailEnd/>
                </a:ln>
              </p:spPr>
              <p:txBody>
                <a:bodyPr/>
                <a:lstStyle/>
                <a:p>
                  <a:endParaRPr lang="en-US"/>
                </a:p>
              </p:txBody>
            </p:sp>
            <p:sp>
              <p:nvSpPr>
                <p:cNvPr id="96902" name="Line 2109"/>
                <p:cNvSpPr>
                  <a:spLocks noChangeShapeType="1"/>
                </p:cNvSpPr>
                <p:nvPr/>
              </p:nvSpPr>
              <p:spPr bwMode="auto">
                <a:xfrm>
                  <a:off x="1872" y="1765"/>
                  <a:ext cx="3" cy="24"/>
                </a:xfrm>
                <a:prstGeom prst="line">
                  <a:avLst/>
                </a:prstGeom>
                <a:noFill/>
                <a:ln w="3175">
                  <a:solidFill>
                    <a:srgbClr val="000000"/>
                  </a:solidFill>
                  <a:round/>
                  <a:headEnd/>
                  <a:tailEnd/>
                </a:ln>
              </p:spPr>
              <p:txBody>
                <a:bodyPr/>
                <a:lstStyle/>
                <a:p>
                  <a:endParaRPr lang="en-US"/>
                </a:p>
              </p:txBody>
            </p:sp>
            <p:sp>
              <p:nvSpPr>
                <p:cNvPr id="96903" name="Line 2110"/>
                <p:cNvSpPr>
                  <a:spLocks noChangeShapeType="1"/>
                </p:cNvSpPr>
                <p:nvPr/>
              </p:nvSpPr>
              <p:spPr bwMode="auto">
                <a:xfrm>
                  <a:off x="1875" y="1789"/>
                  <a:ext cx="2" cy="9"/>
                </a:xfrm>
                <a:prstGeom prst="line">
                  <a:avLst/>
                </a:prstGeom>
                <a:noFill/>
                <a:ln w="3175">
                  <a:solidFill>
                    <a:srgbClr val="000000"/>
                  </a:solidFill>
                  <a:round/>
                  <a:headEnd/>
                  <a:tailEnd/>
                </a:ln>
              </p:spPr>
              <p:txBody>
                <a:bodyPr/>
                <a:lstStyle/>
                <a:p>
                  <a:endParaRPr lang="en-US"/>
                </a:p>
              </p:txBody>
            </p:sp>
            <p:sp>
              <p:nvSpPr>
                <p:cNvPr id="96904" name="Line 2111"/>
                <p:cNvSpPr>
                  <a:spLocks noChangeShapeType="1"/>
                </p:cNvSpPr>
                <p:nvPr/>
              </p:nvSpPr>
              <p:spPr bwMode="auto">
                <a:xfrm flipV="1">
                  <a:off x="1877" y="1782"/>
                  <a:ext cx="1" cy="16"/>
                </a:xfrm>
                <a:prstGeom prst="line">
                  <a:avLst/>
                </a:prstGeom>
                <a:noFill/>
                <a:ln w="3175">
                  <a:solidFill>
                    <a:srgbClr val="000000"/>
                  </a:solidFill>
                  <a:round/>
                  <a:headEnd/>
                  <a:tailEnd/>
                </a:ln>
              </p:spPr>
              <p:txBody>
                <a:bodyPr/>
                <a:lstStyle/>
                <a:p>
                  <a:endParaRPr lang="en-US"/>
                </a:p>
              </p:txBody>
            </p:sp>
            <p:sp>
              <p:nvSpPr>
                <p:cNvPr id="96905" name="Line 2112"/>
                <p:cNvSpPr>
                  <a:spLocks noChangeShapeType="1"/>
                </p:cNvSpPr>
                <p:nvPr/>
              </p:nvSpPr>
              <p:spPr bwMode="auto">
                <a:xfrm>
                  <a:off x="1878" y="1782"/>
                  <a:ext cx="2" cy="26"/>
                </a:xfrm>
                <a:prstGeom prst="line">
                  <a:avLst/>
                </a:prstGeom>
                <a:noFill/>
                <a:ln w="3175">
                  <a:solidFill>
                    <a:srgbClr val="000000"/>
                  </a:solidFill>
                  <a:round/>
                  <a:headEnd/>
                  <a:tailEnd/>
                </a:ln>
              </p:spPr>
              <p:txBody>
                <a:bodyPr/>
                <a:lstStyle/>
                <a:p>
                  <a:endParaRPr lang="en-US"/>
                </a:p>
              </p:txBody>
            </p:sp>
            <p:sp>
              <p:nvSpPr>
                <p:cNvPr id="96906" name="Line 2113"/>
                <p:cNvSpPr>
                  <a:spLocks noChangeShapeType="1"/>
                </p:cNvSpPr>
                <p:nvPr/>
              </p:nvSpPr>
              <p:spPr bwMode="auto">
                <a:xfrm>
                  <a:off x="1880" y="1808"/>
                  <a:ext cx="2" cy="34"/>
                </a:xfrm>
                <a:prstGeom prst="line">
                  <a:avLst/>
                </a:prstGeom>
                <a:noFill/>
                <a:ln w="3175">
                  <a:solidFill>
                    <a:srgbClr val="000000"/>
                  </a:solidFill>
                  <a:round/>
                  <a:headEnd/>
                  <a:tailEnd/>
                </a:ln>
              </p:spPr>
              <p:txBody>
                <a:bodyPr/>
                <a:lstStyle/>
                <a:p>
                  <a:endParaRPr lang="en-US"/>
                </a:p>
              </p:txBody>
            </p:sp>
            <p:sp>
              <p:nvSpPr>
                <p:cNvPr id="96907" name="Line 2114"/>
                <p:cNvSpPr>
                  <a:spLocks noChangeShapeType="1"/>
                </p:cNvSpPr>
                <p:nvPr/>
              </p:nvSpPr>
              <p:spPr bwMode="auto">
                <a:xfrm>
                  <a:off x="1882" y="1842"/>
                  <a:ext cx="1" cy="16"/>
                </a:xfrm>
                <a:prstGeom prst="line">
                  <a:avLst/>
                </a:prstGeom>
                <a:noFill/>
                <a:ln w="3175">
                  <a:solidFill>
                    <a:srgbClr val="000000"/>
                  </a:solidFill>
                  <a:round/>
                  <a:headEnd/>
                  <a:tailEnd/>
                </a:ln>
              </p:spPr>
              <p:txBody>
                <a:bodyPr/>
                <a:lstStyle/>
                <a:p>
                  <a:endParaRPr lang="en-US"/>
                </a:p>
              </p:txBody>
            </p:sp>
            <p:sp>
              <p:nvSpPr>
                <p:cNvPr id="96908" name="Line 2115"/>
                <p:cNvSpPr>
                  <a:spLocks noChangeShapeType="1"/>
                </p:cNvSpPr>
                <p:nvPr/>
              </p:nvSpPr>
              <p:spPr bwMode="auto">
                <a:xfrm>
                  <a:off x="1883" y="1858"/>
                  <a:ext cx="2" cy="34"/>
                </a:xfrm>
                <a:prstGeom prst="line">
                  <a:avLst/>
                </a:prstGeom>
                <a:noFill/>
                <a:ln w="3175">
                  <a:solidFill>
                    <a:srgbClr val="000000"/>
                  </a:solidFill>
                  <a:round/>
                  <a:headEnd/>
                  <a:tailEnd/>
                </a:ln>
              </p:spPr>
              <p:txBody>
                <a:bodyPr/>
                <a:lstStyle/>
                <a:p>
                  <a:endParaRPr lang="en-US"/>
                </a:p>
              </p:txBody>
            </p:sp>
            <p:sp>
              <p:nvSpPr>
                <p:cNvPr id="96909" name="Line 2116"/>
                <p:cNvSpPr>
                  <a:spLocks noChangeShapeType="1"/>
                </p:cNvSpPr>
                <p:nvPr/>
              </p:nvSpPr>
              <p:spPr bwMode="auto">
                <a:xfrm>
                  <a:off x="1885" y="1892"/>
                  <a:ext cx="3" cy="8"/>
                </a:xfrm>
                <a:prstGeom prst="line">
                  <a:avLst/>
                </a:prstGeom>
                <a:noFill/>
                <a:ln w="3175">
                  <a:solidFill>
                    <a:srgbClr val="000000"/>
                  </a:solidFill>
                  <a:round/>
                  <a:headEnd/>
                  <a:tailEnd/>
                </a:ln>
              </p:spPr>
              <p:txBody>
                <a:bodyPr/>
                <a:lstStyle/>
                <a:p>
                  <a:endParaRPr lang="en-US"/>
                </a:p>
              </p:txBody>
            </p:sp>
            <p:sp>
              <p:nvSpPr>
                <p:cNvPr id="96910" name="Line 2117"/>
                <p:cNvSpPr>
                  <a:spLocks noChangeShapeType="1"/>
                </p:cNvSpPr>
                <p:nvPr/>
              </p:nvSpPr>
              <p:spPr bwMode="auto">
                <a:xfrm flipV="1">
                  <a:off x="1888" y="1890"/>
                  <a:ext cx="2" cy="10"/>
                </a:xfrm>
                <a:prstGeom prst="line">
                  <a:avLst/>
                </a:prstGeom>
                <a:noFill/>
                <a:ln w="3175">
                  <a:solidFill>
                    <a:srgbClr val="000000"/>
                  </a:solidFill>
                  <a:round/>
                  <a:headEnd/>
                  <a:tailEnd/>
                </a:ln>
              </p:spPr>
              <p:txBody>
                <a:bodyPr/>
                <a:lstStyle/>
                <a:p>
                  <a:endParaRPr lang="en-US"/>
                </a:p>
              </p:txBody>
            </p:sp>
            <p:sp>
              <p:nvSpPr>
                <p:cNvPr id="96911" name="Line 2118"/>
                <p:cNvSpPr>
                  <a:spLocks noChangeShapeType="1"/>
                </p:cNvSpPr>
                <p:nvPr/>
              </p:nvSpPr>
              <p:spPr bwMode="auto">
                <a:xfrm>
                  <a:off x="1890" y="1890"/>
                  <a:ext cx="2" cy="45"/>
                </a:xfrm>
                <a:prstGeom prst="line">
                  <a:avLst/>
                </a:prstGeom>
                <a:noFill/>
                <a:ln w="3175">
                  <a:solidFill>
                    <a:srgbClr val="000000"/>
                  </a:solidFill>
                  <a:round/>
                  <a:headEnd/>
                  <a:tailEnd/>
                </a:ln>
              </p:spPr>
              <p:txBody>
                <a:bodyPr/>
                <a:lstStyle/>
                <a:p>
                  <a:endParaRPr lang="en-US"/>
                </a:p>
              </p:txBody>
            </p:sp>
            <p:sp>
              <p:nvSpPr>
                <p:cNvPr id="96912" name="Line 2119"/>
                <p:cNvSpPr>
                  <a:spLocks noChangeShapeType="1"/>
                </p:cNvSpPr>
                <p:nvPr/>
              </p:nvSpPr>
              <p:spPr bwMode="auto">
                <a:xfrm>
                  <a:off x="1892" y="1935"/>
                  <a:ext cx="1" cy="18"/>
                </a:xfrm>
                <a:prstGeom prst="line">
                  <a:avLst/>
                </a:prstGeom>
                <a:noFill/>
                <a:ln w="3175">
                  <a:solidFill>
                    <a:srgbClr val="000000"/>
                  </a:solidFill>
                  <a:round/>
                  <a:headEnd/>
                  <a:tailEnd/>
                </a:ln>
              </p:spPr>
              <p:txBody>
                <a:bodyPr/>
                <a:lstStyle/>
                <a:p>
                  <a:endParaRPr lang="en-US"/>
                </a:p>
              </p:txBody>
            </p:sp>
            <p:sp>
              <p:nvSpPr>
                <p:cNvPr id="96913" name="Line 2120"/>
                <p:cNvSpPr>
                  <a:spLocks noChangeShapeType="1"/>
                </p:cNvSpPr>
                <p:nvPr/>
              </p:nvSpPr>
              <p:spPr bwMode="auto">
                <a:xfrm>
                  <a:off x="1893" y="1953"/>
                  <a:ext cx="2" cy="44"/>
                </a:xfrm>
                <a:prstGeom prst="line">
                  <a:avLst/>
                </a:prstGeom>
                <a:noFill/>
                <a:ln w="3175">
                  <a:solidFill>
                    <a:srgbClr val="000000"/>
                  </a:solidFill>
                  <a:round/>
                  <a:headEnd/>
                  <a:tailEnd/>
                </a:ln>
              </p:spPr>
              <p:txBody>
                <a:bodyPr/>
                <a:lstStyle/>
                <a:p>
                  <a:endParaRPr lang="en-US"/>
                </a:p>
              </p:txBody>
            </p:sp>
            <p:sp>
              <p:nvSpPr>
                <p:cNvPr id="96914" name="Line 2121"/>
                <p:cNvSpPr>
                  <a:spLocks noChangeShapeType="1"/>
                </p:cNvSpPr>
                <p:nvPr/>
              </p:nvSpPr>
              <p:spPr bwMode="auto">
                <a:xfrm>
                  <a:off x="1895" y="1997"/>
                  <a:ext cx="2" cy="24"/>
                </a:xfrm>
                <a:prstGeom prst="line">
                  <a:avLst/>
                </a:prstGeom>
                <a:noFill/>
                <a:ln w="3175">
                  <a:solidFill>
                    <a:srgbClr val="000000"/>
                  </a:solidFill>
                  <a:round/>
                  <a:headEnd/>
                  <a:tailEnd/>
                </a:ln>
              </p:spPr>
              <p:txBody>
                <a:bodyPr/>
                <a:lstStyle/>
                <a:p>
                  <a:endParaRPr lang="en-US"/>
                </a:p>
              </p:txBody>
            </p:sp>
            <p:sp>
              <p:nvSpPr>
                <p:cNvPr id="96915" name="Line 2122"/>
                <p:cNvSpPr>
                  <a:spLocks noChangeShapeType="1"/>
                </p:cNvSpPr>
                <p:nvPr/>
              </p:nvSpPr>
              <p:spPr bwMode="auto">
                <a:xfrm flipV="1">
                  <a:off x="1897" y="2018"/>
                  <a:ext cx="3" cy="3"/>
                </a:xfrm>
                <a:prstGeom prst="line">
                  <a:avLst/>
                </a:prstGeom>
                <a:noFill/>
                <a:ln w="3175">
                  <a:solidFill>
                    <a:srgbClr val="000000"/>
                  </a:solidFill>
                  <a:round/>
                  <a:headEnd/>
                  <a:tailEnd/>
                </a:ln>
              </p:spPr>
              <p:txBody>
                <a:bodyPr/>
                <a:lstStyle/>
                <a:p>
                  <a:endParaRPr lang="en-US"/>
                </a:p>
              </p:txBody>
            </p:sp>
            <p:sp>
              <p:nvSpPr>
                <p:cNvPr id="96916" name="Line 2123"/>
                <p:cNvSpPr>
                  <a:spLocks noChangeShapeType="1"/>
                </p:cNvSpPr>
                <p:nvPr/>
              </p:nvSpPr>
              <p:spPr bwMode="auto">
                <a:xfrm>
                  <a:off x="1900" y="2018"/>
                  <a:ext cx="2" cy="24"/>
                </a:xfrm>
                <a:prstGeom prst="line">
                  <a:avLst/>
                </a:prstGeom>
                <a:noFill/>
                <a:ln w="3175">
                  <a:solidFill>
                    <a:srgbClr val="000000"/>
                  </a:solidFill>
                  <a:round/>
                  <a:headEnd/>
                  <a:tailEnd/>
                </a:ln>
              </p:spPr>
              <p:txBody>
                <a:bodyPr/>
                <a:lstStyle/>
                <a:p>
                  <a:endParaRPr lang="en-US"/>
                </a:p>
              </p:txBody>
            </p:sp>
            <p:sp>
              <p:nvSpPr>
                <p:cNvPr id="96917" name="Line 2124"/>
                <p:cNvSpPr>
                  <a:spLocks noChangeShapeType="1"/>
                </p:cNvSpPr>
                <p:nvPr/>
              </p:nvSpPr>
              <p:spPr bwMode="auto">
                <a:xfrm>
                  <a:off x="1902" y="2042"/>
                  <a:ext cx="1" cy="29"/>
                </a:xfrm>
                <a:prstGeom prst="line">
                  <a:avLst/>
                </a:prstGeom>
                <a:noFill/>
                <a:ln w="3175">
                  <a:solidFill>
                    <a:srgbClr val="000000"/>
                  </a:solidFill>
                  <a:round/>
                  <a:headEnd/>
                  <a:tailEnd/>
                </a:ln>
              </p:spPr>
              <p:txBody>
                <a:bodyPr/>
                <a:lstStyle/>
                <a:p>
                  <a:endParaRPr lang="en-US"/>
                </a:p>
              </p:txBody>
            </p:sp>
            <p:sp>
              <p:nvSpPr>
                <p:cNvPr id="96918" name="Line 2125"/>
                <p:cNvSpPr>
                  <a:spLocks noChangeShapeType="1"/>
                </p:cNvSpPr>
                <p:nvPr/>
              </p:nvSpPr>
              <p:spPr bwMode="auto">
                <a:xfrm>
                  <a:off x="1903" y="2071"/>
                  <a:ext cx="2" cy="13"/>
                </a:xfrm>
                <a:prstGeom prst="line">
                  <a:avLst/>
                </a:prstGeom>
                <a:noFill/>
                <a:ln w="3175">
                  <a:solidFill>
                    <a:srgbClr val="000000"/>
                  </a:solidFill>
                  <a:round/>
                  <a:headEnd/>
                  <a:tailEnd/>
                </a:ln>
              </p:spPr>
              <p:txBody>
                <a:bodyPr/>
                <a:lstStyle/>
                <a:p>
                  <a:endParaRPr lang="en-US"/>
                </a:p>
              </p:txBody>
            </p:sp>
            <p:sp>
              <p:nvSpPr>
                <p:cNvPr id="96919" name="Line 2126"/>
                <p:cNvSpPr>
                  <a:spLocks noChangeShapeType="1"/>
                </p:cNvSpPr>
                <p:nvPr/>
              </p:nvSpPr>
              <p:spPr bwMode="auto">
                <a:xfrm>
                  <a:off x="1905" y="2084"/>
                  <a:ext cx="2" cy="6"/>
                </a:xfrm>
                <a:prstGeom prst="line">
                  <a:avLst/>
                </a:prstGeom>
                <a:noFill/>
                <a:ln w="3175">
                  <a:solidFill>
                    <a:srgbClr val="000000"/>
                  </a:solidFill>
                  <a:round/>
                  <a:headEnd/>
                  <a:tailEnd/>
                </a:ln>
              </p:spPr>
              <p:txBody>
                <a:bodyPr/>
                <a:lstStyle/>
                <a:p>
                  <a:endParaRPr lang="en-US"/>
                </a:p>
              </p:txBody>
            </p:sp>
            <p:sp>
              <p:nvSpPr>
                <p:cNvPr id="96920" name="Line 2127"/>
                <p:cNvSpPr>
                  <a:spLocks noChangeShapeType="1"/>
                </p:cNvSpPr>
                <p:nvPr/>
              </p:nvSpPr>
              <p:spPr bwMode="auto">
                <a:xfrm>
                  <a:off x="1907" y="2090"/>
                  <a:ext cx="1" cy="34"/>
                </a:xfrm>
                <a:prstGeom prst="line">
                  <a:avLst/>
                </a:prstGeom>
                <a:noFill/>
                <a:ln w="3175">
                  <a:solidFill>
                    <a:srgbClr val="000000"/>
                  </a:solidFill>
                  <a:round/>
                  <a:headEnd/>
                  <a:tailEnd/>
                </a:ln>
              </p:spPr>
              <p:txBody>
                <a:bodyPr/>
                <a:lstStyle/>
                <a:p>
                  <a:endParaRPr lang="en-US"/>
                </a:p>
              </p:txBody>
            </p:sp>
            <p:sp>
              <p:nvSpPr>
                <p:cNvPr id="96921" name="Line 2128"/>
                <p:cNvSpPr>
                  <a:spLocks noChangeShapeType="1"/>
                </p:cNvSpPr>
                <p:nvPr/>
              </p:nvSpPr>
              <p:spPr bwMode="auto">
                <a:xfrm>
                  <a:off x="1908" y="2124"/>
                  <a:ext cx="2" cy="8"/>
                </a:xfrm>
                <a:prstGeom prst="line">
                  <a:avLst/>
                </a:prstGeom>
                <a:noFill/>
                <a:ln w="3175">
                  <a:solidFill>
                    <a:srgbClr val="000000"/>
                  </a:solidFill>
                  <a:round/>
                  <a:headEnd/>
                  <a:tailEnd/>
                </a:ln>
              </p:spPr>
              <p:txBody>
                <a:bodyPr/>
                <a:lstStyle/>
                <a:p>
                  <a:endParaRPr lang="en-US"/>
                </a:p>
              </p:txBody>
            </p:sp>
            <p:sp>
              <p:nvSpPr>
                <p:cNvPr id="96922" name="Line 2129"/>
                <p:cNvSpPr>
                  <a:spLocks noChangeShapeType="1"/>
                </p:cNvSpPr>
                <p:nvPr/>
              </p:nvSpPr>
              <p:spPr bwMode="auto">
                <a:xfrm flipV="1">
                  <a:off x="1910" y="2124"/>
                  <a:ext cx="3" cy="8"/>
                </a:xfrm>
                <a:prstGeom prst="line">
                  <a:avLst/>
                </a:prstGeom>
                <a:noFill/>
                <a:ln w="3175">
                  <a:solidFill>
                    <a:srgbClr val="000000"/>
                  </a:solidFill>
                  <a:round/>
                  <a:headEnd/>
                  <a:tailEnd/>
                </a:ln>
              </p:spPr>
              <p:txBody>
                <a:bodyPr/>
                <a:lstStyle/>
                <a:p>
                  <a:endParaRPr lang="en-US"/>
                </a:p>
              </p:txBody>
            </p:sp>
            <p:sp>
              <p:nvSpPr>
                <p:cNvPr id="96923" name="Line 2130"/>
                <p:cNvSpPr>
                  <a:spLocks noChangeShapeType="1"/>
                </p:cNvSpPr>
                <p:nvPr/>
              </p:nvSpPr>
              <p:spPr bwMode="auto">
                <a:xfrm>
                  <a:off x="1913" y="2124"/>
                  <a:ext cx="2" cy="58"/>
                </a:xfrm>
                <a:prstGeom prst="line">
                  <a:avLst/>
                </a:prstGeom>
                <a:noFill/>
                <a:ln w="3175">
                  <a:solidFill>
                    <a:srgbClr val="000000"/>
                  </a:solidFill>
                  <a:round/>
                  <a:headEnd/>
                  <a:tailEnd/>
                </a:ln>
              </p:spPr>
              <p:txBody>
                <a:bodyPr/>
                <a:lstStyle/>
                <a:p>
                  <a:endParaRPr lang="en-US"/>
                </a:p>
              </p:txBody>
            </p:sp>
            <p:sp>
              <p:nvSpPr>
                <p:cNvPr id="96924" name="Line 2131"/>
                <p:cNvSpPr>
                  <a:spLocks noChangeShapeType="1"/>
                </p:cNvSpPr>
                <p:nvPr/>
              </p:nvSpPr>
              <p:spPr bwMode="auto">
                <a:xfrm>
                  <a:off x="1915" y="2182"/>
                  <a:ext cx="2" cy="5"/>
                </a:xfrm>
                <a:prstGeom prst="line">
                  <a:avLst/>
                </a:prstGeom>
                <a:noFill/>
                <a:ln w="3175">
                  <a:solidFill>
                    <a:srgbClr val="000000"/>
                  </a:solidFill>
                  <a:round/>
                  <a:headEnd/>
                  <a:tailEnd/>
                </a:ln>
              </p:spPr>
              <p:txBody>
                <a:bodyPr/>
                <a:lstStyle/>
                <a:p>
                  <a:endParaRPr lang="en-US"/>
                </a:p>
              </p:txBody>
            </p:sp>
            <p:sp>
              <p:nvSpPr>
                <p:cNvPr id="96925" name="Line 2132"/>
                <p:cNvSpPr>
                  <a:spLocks noChangeShapeType="1"/>
                </p:cNvSpPr>
                <p:nvPr/>
              </p:nvSpPr>
              <p:spPr bwMode="auto">
                <a:xfrm>
                  <a:off x="1917" y="2187"/>
                  <a:ext cx="1" cy="1"/>
                </a:xfrm>
                <a:prstGeom prst="line">
                  <a:avLst/>
                </a:prstGeom>
                <a:noFill/>
                <a:ln w="3175">
                  <a:solidFill>
                    <a:srgbClr val="000000"/>
                  </a:solidFill>
                  <a:round/>
                  <a:headEnd/>
                  <a:tailEnd/>
                </a:ln>
              </p:spPr>
              <p:txBody>
                <a:bodyPr/>
                <a:lstStyle/>
                <a:p>
                  <a:endParaRPr lang="en-US"/>
                </a:p>
              </p:txBody>
            </p:sp>
            <p:sp>
              <p:nvSpPr>
                <p:cNvPr id="96926" name="Line 2133"/>
                <p:cNvSpPr>
                  <a:spLocks noChangeShapeType="1"/>
                </p:cNvSpPr>
                <p:nvPr/>
              </p:nvSpPr>
              <p:spPr bwMode="auto">
                <a:xfrm>
                  <a:off x="1918" y="2187"/>
                  <a:ext cx="2" cy="19"/>
                </a:xfrm>
                <a:prstGeom prst="line">
                  <a:avLst/>
                </a:prstGeom>
                <a:noFill/>
                <a:ln w="3175">
                  <a:solidFill>
                    <a:srgbClr val="000000"/>
                  </a:solidFill>
                  <a:round/>
                  <a:headEnd/>
                  <a:tailEnd/>
                </a:ln>
              </p:spPr>
              <p:txBody>
                <a:bodyPr/>
                <a:lstStyle/>
                <a:p>
                  <a:endParaRPr lang="en-US"/>
                </a:p>
              </p:txBody>
            </p:sp>
            <p:sp>
              <p:nvSpPr>
                <p:cNvPr id="96927" name="Line 2134"/>
                <p:cNvSpPr>
                  <a:spLocks noChangeShapeType="1"/>
                </p:cNvSpPr>
                <p:nvPr/>
              </p:nvSpPr>
              <p:spPr bwMode="auto">
                <a:xfrm>
                  <a:off x="1920" y="2206"/>
                  <a:ext cx="2" cy="23"/>
                </a:xfrm>
                <a:prstGeom prst="line">
                  <a:avLst/>
                </a:prstGeom>
                <a:noFill/>
                <a:ln w="3175">
                  <a:solidFill>
                    <a:srgbClr val="000000"/>
                  </a:solidFill>
                  <a:round/>
                  <a:headEnd/>
                  <a:tailEnd/>
                </a:ln>
              </p:spPr>
              <p:txBody>
                <a:bodyPr/>
                <a:lstStyle/>
                <a:p>
                  <a:endParaRPr lang="en-US"/>
                </a:p>
              </p:txBody>
            </p:sp>
            <p:sp>
              <p:nvSpPr>
                <p:cNvPr id="96928" name="Line 2135"/>
                <p:cNvSpPr>
                  <a:spLocks noChangeShapeType="1"/>
                </p:cNvSpPr>
                <p:nvPr/>
              </p:nvSpPr>
              <p:spPr bwMode="auto">
                <a:xfrm>
                  <a:off x="1922" y="2229"/>
                  <a:ext cx="3" cy="3"/>
                </a:xfrm>
                <a:prstGeom prst="line">
                  <a:avLst/>
                </a:prstGeom>
                <a:noFill/>
                <a:ln w="3175">
                  <a:solidFill>
                    <a:srgbClr val="000000"/>
                  </a:solidFill>
                  <a:round/>
                  <a:headEnd/>
                  <a:tailEnd/>
                </a:ln>
              </p:spPr>
              <p:txBody>
                <a:bodyPr/>
                <a:lstStyle/>
                <a:p>
                  <a:endParaRPr lang="en-US"/>
                </a:p>
              </p:txBody>
            </p:sp>
            <p:sp>
              <p:nvSpPr>
                <p:cNvPr id="96929" name="Line 2136"/>
                <p:cNvSpPr>
                  <a:spLocks noChangeShapeType="1"/>
                </p:cNvSpPr>
                <p:nvPr/>
              </p:nvSpPr>
              <p:spPr bwMode="auto">
                <a:xfrm>
                  <a:off x="1925" y="2232"/>
                  <a:ext cx="2" cy="1"/>
                </a:xfrm>
                <a:prstGeom prst="line">
                  <a:avLst/>
                </a:prstGeom>
                <a:noFill/>
                <a:ln w="3175">
                  <a:solidFill>
                    <a:srgbClr val="000000"/>
                  </a:solidFill>
                  <a:round/>
                  <a:headEnd/>
                  <a:tailEnd/>
                </a:ln>
              </p:spPr>
              <p:txBody>
                <a:bodyPr/>
                <a:lstStyle/>
                <a:p>
                  <a:endParaRPr lang="en-US"/>
                </a:p>
              </p:txBody>
            </p:sp>
            <p:sp>
              <p:nvSpPr>
                <p:cNvPr id="96930" name="Line 2137"/>
                <p:cNvSpPr>
                  <a:spLocks noChangeShapeType="1"/>
                </p:cNvSpPr>
                <p:nvPr/>
              </p:nvSpPr>
              <p:spPr bwMode="auto">
                <a:xfrm>
                  <a:off x="1927" y="2232"/>
                  <a:ext cx="1" cy="20"/>
                </a:xfrm>
                <a:prstGeom prst="line">
                  <a:avLst/>
                </a:prstGeom>
                <a:noFill/>
                <a:ln w="3175">
                  <a:solidFill>
                    <a:srgbClr val="000000"/>
                  </a:solidFill>
                  <a:round/>
                  <a:headEnd/>
                  <a:tailEnd/>
                </a:ln>
              </p:spPr>
              <p:txBody>
                <a:bodyPr/>
                <a:lstStyle/>
                <a:p>
                  <a:endParaRPr lang="en-US"/>
                </a:p>
              </p:txBody>
            </p:sp>
            <p:sp>
              <p:nvSpPr>
                <p:cNvPr id="96931" name="Line 2138"/>
                <p:cNvSpPr>
                  <a:spLocks noChangeShapeType="1"/>
                </p:cNvSpPr>
                <p:nvPr/>
              </p:nvSpPr>
              <p:spPr bwMode="auto">
                <a:xfrm>
                  <a:off x="1928" y="2252"/>
                  <a:ext cx="2" cy="2"/>
                </a:xfrm>
                <a:prstGeom prst="line">
                  <a:avLst/>
                </a:prstGeom>
                <a:noFill/>
                <a:ln w="3175">
                  <a:solidFill>
                    <a:srgbClr val="000000"/>
                  </a:solidFill>
                  <a:round/>
                  <a:headEnd/>
                  <a:tailEnd/>
                </a:ln>
              </p:spPr>
              <p:txBody>
                <a:bodyPr/>
                <a:lstStyle/>
                <a:p>
                  <a:endParaRPr lang="en-US"/>
                </a:p>
              </p:txBody>
            </p:sp>
            <p:sp>
              <p:nvSpPr>
                <p:cNvPr id="96932" name="Line 2139"/>
                <p:cNvSpPr>
                  <a:spLocks noChangeShapeType="1"/>
                </p:cNvSpPr>
                <p:nvPr/>
              </p:nvSpPr>
              <p:spPr bwMode="auto">
                <a:xfrm>
                  <a:off x="1930" y="2252"/>
                  <a:ext cx="2" cy="14"/>
                </a:xfrm>
                <a:prstGeom prst="line">
                  <a:avLst/>
                </a:prstGeom>
                <a:noFill/>
                <a:ln w="3175">
                  <a:solidFill>
                    <a:srgbClr val="000000"/>
                  </a:solidFill>
                  <a:round/>
                  <a:headEnd/>
                  <a:tailEnd/>
                </a:ln>
              </p:spPr>
              <p:txBody>
                <a:bodyPr/>
                <a:lstStyle/>
                <a:p>
                  <a:endParaRPr lang="en-US"/>
                </a:p>
              </p:txBody>
            </p:sp>
            <p:sp>
              <p:nvSpPr>
                <p:cNvPr id="96933" name="Line 2140"/>
                <p:cNvSpPr>
                  <a:spLocks noChangeShapeType="1"/>
                </p:cNvSpPr>
                <p:nvPr/>
              </p:nvSpPr>
              <p:spPr bwMode="auto">
                <a:xfrm>
                  <a:off x="1932" y="2266"/>
                  <a:ext cx="1" cy="21"/>
                </a:xfrm>
                <a:prstGeom prst="line">
                  <a:avLst/>
                </a:prstGeom>
                <a:noFill/>
                <a:ln w="3175">
                  <a:solidFill>
                    <a:srgbClr val="000000"/>
                  </a:solidFill>
                  <a:round/>
                  <a:headEnd/>
                  <a:tailEnd/>
                </a:ln>
              </p:spPr>
              <p:txBody>
                <a:bodyPr/>
                <a:lstStyle/>
                <a:p>
                  <a:endParaRPr lang="en-US"/>
                </a:p>
              </p:txBody>
            </p:sp>
            <p:sp>
              <p:nvSpPr>
                <p:cNvPr id="96934" name="Line 2141"/>
                <p:cNvSpPr>
                  <a:spLocks noChangeShapeType="1"/>
                </p:cNvSpPr>
                <p:nvPr/>
              </p:nvSpPr>
              <p:spPr bwMode="auto">
                <a:xfrm flipV="1">
                  <a:off x="1933" y="2285"/>
                  <a:ext cx="2" cy="2"/>
                </a:xfrm>
                <a:prstGeom prst="line">
                  <a:avLst/>
                </a:prstGeom>
                <a:noFill/>
                <a:ln w="3175">
                  <a:solidFill>
                    <a:srgbClr val="000000"/>
                  </a:solidFill>
                  <a:round/>
                  <a:headEnd/>
                  <a:tailEnd/>
                </a:ln>
              </p:spPr>
              <p:txBody>
                <a:bodyPr/>
                <a:lstStyle/>
                <a:p>
                  <a:endParaRPr lang="en-US"/>
                </a:p>
              </p:txBody>
            </p:sp>
            <p:sp>
              <p:nvSpPr>
                <p:cNvPr id="96935" name="Line 2142"/>
                <p:cNvSpPr>
                  <a:spLocks noChangeShapeType="1"/>
                </p:cNvSpPr>
                <p:nvPr/>
              </p:nvSpPr>
              <p:spPr bwMode="auto">
                <a:xfrm>
                  <a:off x="1935" y="2285"/>
                  <a:ext cx="3" cy="2"/>
                </a:xfrm>
                <a:prstGeom prst="line">
                  <a:avLst/>
                </a:prstGeom>
                <a:noFill/>
                <a:ln w="3175">
                  <a:solidFill>
                    <a:srgbClr val="000000"/>
                  </a:solidFill>
                  <a:round/>
                  <a:headEnd/>
                  <a:tailEnd/>
                </a:ln>
              </p:spPr>
              <p:txBody>
                <a:bodyPr/>
                <a:lstStyle/>
                <a:p>
                  <a:endParaRPr lang="en-US"/>
                </a:p>
              </p:txBody>
            </p:sp>
            <p:sp>
              <p:nvSpPr>
                <p:cNvPr id="96936" name="Line 2143"/>
                <p:cNvSpPr>
                  <a:spLocks noChangeShapeType="1"/>
                </p:cNvSpPr>
                <p:nvPr/>
              </p:nvSpPr>
              <p:spPr bwMode="auto">
                <a:xfrm>
                  <a:off x="1938" y="2287"/>
                  <a:ext cx="2" cy="8"/>
                </a:xfrm>
                <a:prstGeom prst="line">
                  <a:avLst/>
                </a:prstGeom>
                <a:noFill/>
                <a:ln w="3175">
                  <a:solidFill>
                    <a:srgbClr val="000000"/>
                  </a:solidFill>
                  <a:round/>
                  <a:headEnd/>
                  <a:tailEnd/>
                </a:ln>
              </p:spPr>
              <p:txBody>
                <a:bodyPr/>
                <a:lstStyle/>
                <a:p>
                  <a:endParaRPr lang="en-US"/>
                </a:p>
              </p:txBody>
            </p:sp>
            <p:sp>
              <p:nvSpPr>
                <p:cNvPr id="96937" name="Line 2144"/>
                <p:cNvSpPr>
                  <a:spLocks noChangeShapeType="1"/>
                </p:cNvSpPr>
                <p:nvPr/>
              </p:nvSpPr>
              <p:spPr bwMode="auto">
                <a:xfrm>
                  <a:off x="1940" y="2295"/>
                  <a:ext cx="1" cy="10"/>
                </a:xfrm>
                <a:prstGeom prst="line">
                  <a:avLst/>
                </a:prstGeom>
                <a:noFill/>
                <a:ln w="3175">
                  <a:solidFill>
                    <a:srgbClr val="000000"/>
                  </a:solidFill>
                  <a:round/>
                  <a:headEnd/>
                  <a:tailEnd/>
                </a:ln>
              </p:spPr>
              <p:txBody>
                <a:bodyPr/>
                <a:lstStyle/>
                <a:p>
                  <a:endParaRPr lang="en-US"/>
                </a:p>
              </p:txBody>
            </p:sp>
            <p:sp>
              <p:nvSpPr>
                <p:cNvPr id="96938" name="Line 2145"/>
                <p:cNvSpPr>
                  <a:spLocks noChangeShapeType="1"/>
                </p:cNvSpPr>
                <p:nvPr/>
              </p:nvSpPr>
              <p:spPr bwMode="auto">
                <a:xfrm>
                  <a:off x="1941" y="2305"/>
                  <a:ext cx="2" cy="1"/>
                </a:xfrm>
                <a:prstGeom prst="line">
                  <a:avLst/>
                </a:prstGeom>
                <a:noFill/>
                <a:ln w="3175">
                  <a:solidFill>
                    <a:srgbClr val="000000"/>
                  </a:solidFill>
                  <a:round/>
                  <a:headEnd/>
                  <a:tailEnd/>
                </a:ln>
              </p:spPr>
              <p:txBody>
                <a:bodyPr/>
                <a:lstStyle/>
                <a:p>
                  <a:endParaRPr lang="en-US"/>
                </a:p>
              </p:txBody>
            </p:sp>
            <p:sp>
              <p:nvSpPr>
                <p:cNvPr id="96939" name="Line 2146"/>
                <p:cNvSpPr>
                  <a:spLocks noChangeShapeType="1"/>
                </p:cNvSpPr>
                <p:nvPr/>
              </p:nvSpPr>
              <p:spPr bwMode="auto">
                <a:xfrm>
                  <a:off x="1943" y="2305"/>
                  <a:ext cx="2" cy="4"/>
                </a:xfrm>
                <a:prstGeom prst="line">
                  <a:avLst/>
                </a:prstGeom>
                <a:noFill/>
                <a:ln w="3175">
                  <a:solidFill>
                    <a:srgbClr val="000000"/>
                  </a:solidFill>
                  <a:round/>
                  <a:headEnd/>
                  <a:tailEnd/>
                </a:ln>
              </p:spPr>
              <p:txBody>
                <a:bodyPr/>
                <a:lstStyle/>
                <a:p>
                  <a:endParaRPr lang="en-US"/>
                </a:p>
              </p:txBody>
            </p:sp>
            <p:sp>
              <p:nvSpPr>
                <p:cNvPr id="96940" name="Line 2147"/>
                <p:cNvSpPr>
                  <a:spLocks noChangeShapeType="1"/>
                </p:cNvSpPr>
                <p:nvPr/>
              </p:nvSpPr>
              <p:spPr bwMode="auto">
                <a:xfrm>
                  <a:off x="1945" y="2309"/>
                  <a:ext cx="1" cy="1"/>
                </a:xfrm>
                <a:prstGeom prst="line">
                  <a:avLst/>
                </a:prstGeom>
                <a:noFill/>
                <a:ln w="3175">
                  <a:solidFill>
                    <a:srgbClr val="000000"/>
                  </a:solidFill>
                  <a:round/>
                  <a:headEnd/>
                  <a:tailEnd/>
                </a:ln>
              </p:spPr>
              <p:txBody>
                <a:bodyPr/>
                <a:lstStyle/>
                <a:p>
                  <a:endParaRPr lang="en-US"/>
                </a:p>
              </p:txBody>
            </p:sp>
            <p:sp>
              <p:nvSpPr>
                <p:cNvPr id="96941" name="Line 2148"/>
                <p:cNvSpPr>
                  <a:spLocks noChangeShapeType="1"/>
                </p:cNvSpPr>
                <p:nvPr/>
              </p:nvSpPr>
              <p:spPr bwMode="auto">
                <a:xfrm>
                  <a:off x="1946" y="2309"/>
                  <a:ext cx="2" cy="1"/>
                </a:xfrm>
                <a:prstGeom prst="line">
                  <a:avLst/>
                </a:prstGeom>
                <a:noFill/>
                <a:ln w="3175">
                  <a:solidFill>
                    <a:srgbClr val="000000"/>
                  </a:solidFill>
                  <a:round/>
                  <a:headEnd/>
                  <a:tailEnd/>
                </a:ln>
              </p:spPr>
              <p:txBody>
                <a:bodyPr/>
                <a:lstStyle/>
                <a:p>
                  <a:endParaRPr lang="en-US"/>
                </a:p>
              </p:txBody>
            </p:sp>
            <p:sp>
              <p:nvSpPr>
                <p:cNvPr id="96942" name="Line 2149"/>
                <p:cNvSpPr>
                  <a:spLocks noChangeShapeType="1"/>
                </p:cNvSpPr>
                <p:nvPr/>
              </p:nvSpPr>
              <p:spPr bwMode="auto">
                <a:xfrm>
                  <a:off x="1948" y="2309"/>
                  <a:ext cx="3" cy="1"/>
                </a:xfrm>
                <a:prstGeom prst="line">
                  <a:avLst/>
                </a:prstGeom>
                <a:noFill/>
                <a:ln w="3175">
                  <a:solidFill>
                    <a:srgbClr val="000000"/>
                  </a:solidFill>
                  <a:round/>
                  <a:headEnd/>
                  <a:tailEnd/>
                </a:ln>
              </p:spPr>
              <p:txBody>
                <a:bodyPr/>
                <a:lstStyle/>
                <a:p>
                  <a:endParaRPr lang="en-US"/>
                </a:p>
              </p:txBody>
            </p:sp>
            <p:sp>
              <p:nvSpPr>
                <p:cNvPr id="96943" name="Line 2150"/>
                <p:cNvSpPr>
                  <a:spLocks noChangeShapeType="1"/>
                </p:cNvSpPr>
                <p:nvPr/>
              </p:nvSpPr>
              <p:spPr bwMode="auto">
                <a:xfrm>
                  <a:off x="1951" y="2309"/>
                  <a:ext cx="2" cy="1"/>
                </a:xfrm>
                <a:prstGeom prst="line">
                  <a:avLst/>
                </a:prstGeom>
                <a:noFill/>
                <a:ln w="3175">
                  <a:solidFill>
                    <a:srgbClr val="000000"/>
                  </a:solidFill>
                  <a:round/>
                  <a:headEnd/>
                  <a:tailEnd/>
                </a:ln>
              </p:spPr>
              <p:txBody>
                <a:bodyPr/>
                <a:lstStyle/>
                <a:p>
                  <a:endParaRPr lang="en-US"/>
                </a:p>
              </p:txBody>
            </p:sp>
            <p:sp>
              <p:nvSpPr>
                <p:cNvPr id="96944" name="Line 2151"/>
                <p:cNvSpPr>
                  <a:spLocks noChangeShapeType="1"/>
                </p:cNvSpPr>
                <p:nvPr/>
              </p:nvSpPr>
              <p:spPr bwMode="auto">
                <a:xfrm>
                  <a:off x="1953" y="2309"/>
                  <a:ext cx="2" cy="1"/>
                </a:xfrm>
                <a:prstGeom prst="line">
                  <a:avLst/>
                </a:prstGeom>
                <a:noFill/>
                <a:ln w="3175">
                  <a:solidFill>
                    <a:srgbClr val="000000"/>
                  </a:solidFill>
                  <a:round/>
                  <a:headEnd/>
                  <a:tailEnd/>
                </a:ln>
              </p:spPr>
              <p:txBody>
                <a:bodyPr/>
                <a:lstStyle/>
                <a:p>
                  <a:endParaRPr lang="en-US"/>
                </a:p>
              </p:txBody>
            </p:sp>
            <p:sp>
              <p:nvSpPr>
                <p:cNvPr id="96945" name="Line 2152"/>
                <p:cNvSpPr>
                  <a:spLocks noChangeShapeType="1"/>
                </p:cNvSpPr>
                <p:nvPr/>
              </p:nvSpPr>
              <p:spPr bwMode="auto">
                <a:xfrm>
                  <a:off x="1955" y="2309"/>
                  <a:ext cx="1" cy="1"/>
                </a:xfrm>
                <a:prstGeom prst="line">
                  <a:avLst/>
                </a:prstGeom>
                <a:noFill/>
                <a:ln w="3175">
                  <a:solidFill>
                    <a:srgbClr val="000000"/>
                  </a:solidFill>
                  <a:round/>
                  <a:headEnd/>
                  <a:tailEnd/>
                </a:ln>
              </p:spPr>
              <p:txBody>
                <a:bodyPr/>
                <a:lstStyle/>
                <a:p>
                  <a:endParaRPr lang="en-US"/>
                </a:p>
              </p:txBody>
            </p:sp>
            <p:sp>
              <p:nvSpPr>
                <p:cNvPr id="96946" name="Line 2153"/>
                <p:cNvSpPr>
                  <a:spLocks noChangeShapeType="1"/>
                </p:cNvSpPr>
                <p:nvPr/>
              </p:nvSpPr>
              <p:spPr bwMode="auto">
                <a:xfrm>
                  <a:off x="1956" y="2309"/>
                  <a:ext cx="2" cy="1"/>
                </a:xfrm>
                <a:prstGeom prst="line">
                  <a:avLst/>
                </a:prstGeom>
                <a:noFill/>
                <a:ln w="3175">
                  <a:solidFill>
                    <a:srgbClr val="000000"/>
                  </a:solidFill>
                  <a:round/>
                  <a:headEnd/>
                  <a:tailEnd/>
                </a:ln>
              </p:spPr>
              <p:txBody>
                <a:bodyPr/>
                <a:lstStyle/>
                <a:p>
                  <a:endParaRPr lang="en-US"/>
                </a:p>
              </p:txBody>
            </p:sp>
            <p:sp>
              <p:nvSpPr>
                <p:cNvPr id="96947" name="Line 2154"/>
                <p:cNvSpPr>
                  <a:spLocks noChangeShapeType="1"/>
                </p:cNvSpPr>
                <p:nvPr/>
              </p:nvSpPr>
              <p:spPr bwMode="auto">
                <a:xfrm>
                  <a:off x="1958" y="2309"/>
                  <a:ext cx="2" cy="1"/>
                </a:xfrm>
                <a:prstGeom prst="line">
                  <a:avLst/>
                </a:prstGeom>
                <a:noFill/>
                <a:ln w="3175">
                  <a:solidFill>
                    <a:srgbClr val="000000"/>
                  </a:solidFill>
                  <a:round/>
                  <a:headEnd/>
                  <a:tailEnd/>
                </a:ln>
              </p:spPr>
              <p:txBody>
                <a:bodyPr/>
                <a:lstStyle/>
                <a:p>
                  <a:endParaRPr lang="en-US"/>
                </a:p>
              </p:txBody>
            </p:sp>
            <p:sp>
              <p:nvSpPr>
                <p:cNvPr id="96948" name="Rectangle 2155"/>
                <p:cNvSpPr>
                  <a:spLocks noChangeArrowheads="1"/>
                </p:cNvSpPr>
                <p:nvPr/>
              </p:nvSpPr>
              <p:spPr bwMode="auto">
                <a:xfrm>
                  <a:off x="1611" y="2348"/>
                  <a:ext cx="1" cy="91"/>
                </a:xfrm>
                <a:prstGeom prst="rect">
                  <a:avLst/>
                </a:prstGeom>
                <a:noFill/>
                <a:ln w="9525">
                  <a:noFill/>
                  <a:miter lim="800000"/>
                  <a:headEnd/>
                  <a:tailEnd/>
                </a:ln>
              </p:spPr>
              <p:txBody>
                <a:bodyPr wrap="none" lIns="0" tIns="0" rIns="0" bIns="0">
                  <a:spAutoFit/>
                </a:bodyPr>
                <a:lstStyle/>
                <a:p>
                  <a:pPr eaLnBrk="1" hangingPunct="1"/>
                  <a:endParaRPr lang="en-US" sz="1600">
                    <a:latin typeface="Arial" charset="0"/>
                  </a:endParaRPr>
                </a:p>
              </p:txBody>
            </p:sp>
            <p:sp>
              <p:nvSpPr>
                <p:cNvPr id="96949" name="Line 2156"/>
                <p:cNvSpPr>
                  <a:spLocks noChangeShapeType="1"/>
                </p:cNvSpPr>
                <p:nvPr/>
              </p:nvSpPr>
              <p:spPr bwMode="auto">
                <a:xfrm>
                  <a:off x="1481" y="2309"/>
                  <a:ext cx="479" cy="1"/>
                </a:xfrm>
                <a:prstGeom prst="line">
                  <a:avLst/>
                </a:prstGeom>
                <a:noFill/>
                <a:ln w="3175">
                  <a:solidFill>
                    <a:srgbClr val="000000"/>
                  </a:solidFill>
                  <a:round/>
                  <a:headEnd/>
                  <a:tailEnd/>
                </a:ln>
              </p:spPr>
              <p:txBody>
                <a:bodyPr/>
                <a:lstStyle/>
                <a:p>
                  <a:endParaRPr lang="en-US"/>
                </a:p>
              </p:txBody>
            </p:sp>
            <p:sp>
              <p:nvSpPr>
                <p:cNvPr id="96950" name="Line 2157"/>
                <p:cNvSpPr>
                  <a:spLocks noChangeShapeType="1"/>
                </p:cNvSpPr>
                <p:nvPr/>
              </p:nvSpPr>
              <p:spPr bwMode="auto">
                <a:xfrm>
                  <a:off x="1481" y="2309"/>
                  <a:ext cx="1" cy="17"/>
                </a:xfrm>
                <a:prstGeom prst="line">
                  <a:avLst/>
                </a:prstGeom>
                <a:noFill/>
                <a:ln w="3175">
                  <a:solidFill>
                    <a:srgbClr val="000000"/>
                  </a:solidFill>
                  <a:round/>
                  <a:headEnd/>
                  <a:tailEnd/>
                </a:ln>
              </p:spPr>
              <p:txBody>
                <a:bodyPr/>
                <a:lstStyle/>
                <a:p>
                  <a:endParaRPr lang="en-US"/>
                </a:p>
              </p:txBody>
            </p:sp>
            <p:sp>
              <p:nvSpPr>
                <p:cNvPr id="96951" name="Rectangle 2158"/>
                <p:cNvSpPr>
                  <a:spLocks noChangeArrowheads="1"/>
                </p:cNvSpPr>
                <p:nvPr/>
              </p:nvSpPr>
              <p:spPr bwMode="auto">
                <a:xfrm>
                  <a:off x="1478" y="2326"/>
                  <a:ext cx="6"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0</a:t>
                  </a:r>
                  <a:endParaRPr lang="en-US" sz="1600">
                    <a:latin typeface="Arial" charset="0"/>
                  </a:endParaRPr>
                </a:p>
              </p:txBody>
            </p:sp>
            <p:sp>
              <p:nvSpPr>
                <p:cNvPr id="96952" name="Line 2159"/>
                <p:cNvSpPr>
                  <a:spLocks noChangeShapeType="1"/>
                </p:cNvSpPr>
                <p:nvPr/>
              </p:nvSpPr>
              <p:spPr bwMode="auto">
                <a:xfrm>
                  <a:off x="1501" y="2309"/>
                  <a:ext cx="1" cy="7"/>
                </a:xfrm>
                <a:prstGeom prst="line">
                  <a:avLst/>
                </a:prstGeom>
                <a:noFill/>
                <a:ln w="3175">
                  <a:solidFill>
                    <a:srgbClr val="000000"/>
                  </a:solidFill>
                  <a:round/>
                  <a:headEnd/>
                  <a:tailEnd/>
                </a:ln>
              </p:spPr>
              <p:txBody>
                <a:bodyPr/>
                <a:lstStyle/>
                <a:p>
                  <a:endParaRPr lang="en-US"/>
                </a:p>
              </p:txBody>
            </p:sp>
            <p:sp>
              <p:nvSpPr>
                <p:cNvPr id="96953" name="Line 2160"/>
                <p:cNvSpPr>
                  <a:spLocks noChangeShapeType="1"/>
                </p:cNvSpPr>
                <p:nvPr/>
              </p:nvSpPr>
              <p:spPr bwMode="auto">
                <a:xfrm>
                  <a:off x="1520" y="2309"/>
                  <a:ext cx="1" cy="7"/>
                </a:xfrm>
                <a:prstGeom prst="line">
                  <a:avLst/>
                </a:prstGeom>
                <a:noFill/>
                <a:ln w="3175">
                  <a:solidFill>
                    <a:srgbClr val="000000"/>
                  </a:solidFill>
                  <a:round/>
                  <a:headEnd/>
                  <a:tailEnd/>
                </a:ln>
              </p:spPr>
              <p:txBody>
                <a:bodyPr/>
                <a:lstStyle/>
                <a:p>
                  <a:endParaRPr lang="en-US"/>
                </a:p>
              </p:txBody>
            </p:sp>
            <p:sp>
              <p:nvSpPr>
                <p:cNvPr id="96954" name="Line 2161"/>
                <p:cNvSpPr>
                  <a:spLocks noChangeShapeType="1"/>
                </p:cNvSpPr>
                <p:nvPr/>
              </p:nvSpPr>
              <p:spPr bwMode="auto">
                <a:xfrm>
                  <a:off x="1540" y="2309"/>
                  <a:ext cx="1" cy="7"/>
                </a:xfrm>
                <a:prstGeom prst="line">
                  <a:avLst/>
                </a:prstGeom>
                <a:noFill/>
                <a:ln w="3175">
                  <a:solidFill>
                    <a:srgbClr val="000000"/>
                  </a:solidFill>
                  <a:round/>
                  <a:headEnd/>
                  <a:tailEnd/>
                </a:ln>
              </p:spPr>
              <p:txBody>
                <a:bodyPr/>
                <a:lstStyle/>
                <a:p>
                  <a:endParaRPr lang="en-US"/>
                </a:p>
              </p:txBody>
            </p:sp>
            <p:sp>
              <p:nvSpPr>
                <p:cNvPr id="96955" name="Line 2162"/>
                <p:cNvSpPr>
                  <a:spLocks noChangeShapeType="1"/>
                </p:cNvSpPr>
                <p:nvPr/>
              </p:nvSpPr>
              <p:spPr bwMode="auto">
                <a:xfrm>
                  <a:off x="1558" y="2309"/>
                  <a:ext cx="1" cy="7"/>
                </a:xfrm>
                <a:prstGeom prst="line">
                  <a:avLst/>
                </a:prstGeom>
                <a:noFill/>
                <a:ln w="3175">
                  <a:solidFill>
                    <a:srgbClr val="000000"/>
                  </a:solidFill>
                  <a:round/>
                  <a:headEnd/>
                  <a:tailEnd/>
                </a:ln>
              </p:spPr>
              <p:txBody>
                <a:bodyPr/>
                <a:lstStyle/>
                <a:p>
                  <a:endParaRPr lang="en-US"/>
                </a:p>
              </p:txBody>
            </p:sp>
            <p:sp>
              <p:nvSpPr>
                <p:cNvPr id="96956" name="Line 2163"/>
                <p:cNvSpPr>
                  <a:spLocks noChangeShapeType="1"/>
                </p:cNvSpPr>
                <p:nvPr/>
              </p:nvSpPr>
              <p:spPr bwMode="auto">
                <a:xfrm>
                  <a:off x="1578" y="2309"/>
                  <a:ext cx="1" cy="17"/>
                </a:xfrm>
                <a:prstGeom prst="line">
                  <a:avLst/>
                </a:prstGeom>
                <a:noFill/>
                <a:ln w="3175">
                  <a:solidFill>
                    <a:srgbClr val="000000"/>
                  </a:solidFill>
                  <a:round/>
                  <a:headEnd/>
                  <a:tailEnd/>
                </a:ln>
              </p:spPr>
              <p:txBody>
                <a:bodyPr/>
                <a:lstStyle/>
                <a:p>
                  <a:endParaRPr lang="en-US"/>
                </a:p>
              </p:txBody>
            </p:sp>
            <p:sp>
              <p:nvSpPr>
                <p:cNvPr id="96957" name="Rectangle 2164"/>
                <p:cNvSpPr>
                  <a:spLocks noChangeArrowheads="1"/>
                </p:cNvSpPr>
                <p:nvPr/>
              </p:nvSpPr>
              <p:spPr bwMode="auto">
                <a:xfrm>
                  <a:off x="1569" y="2326"/>
                  <a:ext cx="12"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50</a:t>
                  </a:r>
                  <a:endParaRPr lang="en-US" sz="1600">
                    <a:latin typeface="Arial" charset="0"/>
                  </a:endParaRPr>
                </a:p>
              </p:txBody>
            </p:sp>
            <p:sp>
              <p:nvSpPr>
                <p:cNvPr id="96958" name="Line 2165"/>
                <p:cNvSpPr>
                  <a:spLocks noChangeShapeType="1"/>
                </p:cNvSpPr>
                <p:nvPr/>
              </p:nvSpPr>
              <p:spPr bwMode="auto">
                <a:xfrm>
                  <a:off x="1596" y="2309"/>
                  <a:ext cx="1" cy="7"/>
                </a:xfrm>
                <a:prstGeom prst="line">
                  <a:avLst/>
                </a:prstGeom>
                <a:noFill/>
                <a:ln w="3175">
                  <a:solidFill>
                    <a:srgbClr val="000000"/>
                  </a:solidFill>
                  <a:round/>
                  <a:headEnd/>
                  <a:tailEnd/>
                </a:ln>
              </p:spPr>
              <p:txBody>
                <a:bodyPr/>
                <a:lstStyle/>
                <a:p>
                  <a:endParaRPr lang="en-US"/>
                </a:p>
              </p:txBody>
            </p:sp>
            <p:sp>
              <p:nvSpPr>
                <p:cNvPr id="96959" name="Line 2166"/>
                <p:cNvSpPr>
                  <a:spLocks noChangeShapeType="1"/>
                </p:cNvSpPr>
                <p:nvPr/>
              </p:nvSpPr>
              <p:spPr bwMode="auto">
                <a:xfrm>
                  <a:off x="1616" y="2309"/>
                  <a:ext cx="1" cy="7"/>
                </a:xfrm>
                <a:prstGeom prst="line">
                  <a:avLst/>
                </a:prstGeom>
                <a:noFill/>
                <a:ln w="3175">
                  <a:solidFill>
                    <a:srgbClr val="000000"/>
                  </a:solidFill>
                  <a:round/>
                  <a:headEnd/>
                  <a:tailEnd/>
                </a:ln>
              </p:spPr>
              <p:txBody>
                <a:bodyPr/>
                <a:lstStyle/>
                <a:p>
                  <a:endParaRPr lang="en-US"/>
                </a:p>
              </p:txBody>
            </p:sp>
            <p:sp>
              <p:nvSpPr>
                <p:cNvPr id="96960" name="Line 2167"/>
                <p:cNvSpPr>
                  <a:spLocks noChangeShapeType="1"/>
                </p:cNvSpPr>
                <p:nvPr/>
              </p:nvSpPr>
              <p:spPr bwMode="auto">
                <a:xfrm>
                  <a:off x="1636" y="2309"/>
                  <a:ext cx="1" cy="7"/>
                </a:xfrm>
                <a:prstGeom prst="line">
                  <a:avLst/>
                </a:prstGeom>
                <a:noFill/>
                <a:ln w="3175">
                  <a:solidFill>
                    <a:srgbClr val="000000"/>
                  </a:solidFill>
                  <a:round/>
                  <a:headEnd/>
                  <a:tailEnd/>
                </a:ln>
              </p:spPr>
              <p:txBody>
                <a:bodyPr/>
                <a:lstStyle/>
                <a:p>
                  <a:endParaRPr lang="en-US"/>
                </a:p>
              </p:txBody>
            </p:sp>
            <p:sp>
              <p:nvSpPr>
                <p:cNvPr id="96961" name="Line 2168"/>
                <p:cNvSpPr>
                  <a:spLocks noChangeShapeType="1"/>
                </p:cNvSpPr>
                <p:nvPr/>
              </p:nvSpPr>
              <p:spPr bwMode="auto">
                <a:xfrm>
                  <a:off x="1654" y="2309"/>
                  <a:ext cx="1" cy="7"/>
                </a:xfrm>
                <a:prstGeom prst="line">
                  <a:avLst/>
                </a:prstGeom>
                <a:noFill/>
                <a:ln w="3175">
                  <a:solidFill>
                    <a:srgbClr val="000000"/>
                  </a:solidFill>
                  <a:round/>
                  <a:headEnd/>
                  <a:tailEnd/>
                </a:ln>
              </p:spPr>
              <p:txBody>
                <a:bodyPr/>
                <a:lstStyle/>
                <a:p>
                  <a:endParaRPr lang="en-US"/>
                </a:p>
              </p:txBody>
            </p:sp>
            <p:sp>
              <p:nvSpPr>
                <p:cNvPr id="96962" name="Line 2169"/>
                <p:cNvSpPr>
                  <a:spLocks noChangeShapeType="1"/>
                </p:cNvSpPr>
                <p:nvPr/>
              </p:nvSpPr>
              <p:spPr bwMode="auto">
                <a:xfrm>
                  <a:off x="1674" y="2309"/>
                  <a:ext cx="1" cy="17"/>
                </a:xfrm>
                <a:prstGeom prst="line">
                  <a:avLst/>
                </a:prstGeom>
                <a:noFill/>
                <a:ln w="3175">
                  <a:solidFill>
                    <a:srgbClr val="000000"/>
                  </a:solidFill>
                  <a:round/>
                  <a:headEnd/>
                  <a:tailEnd/>
                </a:ln>
              </p:spPr>
              <p:txBody>
                <a:bodyPr/>
                <a:lstStyle/>
                <a:p>
                  <a:endParaRPr lang="en-US"/>
                </a:p>
              </p:txBody>
            </p:sp>
            <p:sp>
              <p:nvSpPr>
                <p:cNvPr id="96963" name="Rectangle 2170"/>
                <p:cNvSpPr>
                  <a:spLocks noChangeArrowheads="1"/>
                </p:cNvSpPr>
                <p:nvPr/>
              </p:nvSpPr>
              <p:spPr bwMode="auto">
                <a:xfrm>
                  <a:off x="1661" y="2326"/>
                  <a:ext cx="17"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100</a:t>
                  </a:r>
                  <a:endParaRPr lang="en-US" sz="1600">
                    <a:latin typeface="Arial" charset="0"/>
                  </a:endParaRPr>
                </a:p>
              </p:txBody>
            </p:sp>
            <p:sp>
              <p:nvSpPr>
                <p:cNvPr id="96964" name="Line 2171"/>
                <p:cNvSpPr>
                  <a:spLocks noChangeShapeType="1"/>
                </p:cNvSpPr>
                <p:nvPr/>
              </p:nvSpPr>
              <p:spPr bwMode="auto">
                <a:xfrm>
                  <a:off x="1692" y="2309"/>
                  <a:ext cx="1" cy="7"/>
                </a:xfrm>
                <a:prstGeom prst="line">
                  <a:avLst/>
                </a:prstGeom>
                <a:noFill/>
                <a:ln w="3175">
                  <a:solidFill>
                    <a:srgbClr val="000000"/>
                  </a:solidFill>
                  <a:round/>
                  <a:headEnd/>
                  <a:tailEnd/>
                </a:ln>
              </p:spPr>
              <p:txBody>
                <a:bodyPr/>
                <a:lstStyle/>
                <a:p>
                  <a:endParaRPr lang="en-US"/>
                </a:p>
              </p:txBody>
            </p:sp>
            <p:sp>
              <p:nvSpPr>
                <p:cNvPr id="96965" name="Line 2172"/>
                <p:cNvSpPr>
                  <a:spLocks noChangeShapeType="1"/>
                </p:cNvSpPr>
                <p:nvPr/>
              </p:nvSpPr>
              <p:spPr bwMode="auto">
                <a:xfrm>
                  <a:off x="1712" y="2309"/>
                  <a:ext cx="1" cy="7"/>
                </a:xfrm>
                <a:prstGeom prst="line">
                  <a:avLst/>
                </a:prstGeom>
                <a:noFill/>
                <a:ln w="3175">
                  <a:solidFill>
                    <a:srgbClr val="000000"/>
                  </a:solidFill>
                  <a:round/>
                  <a:headEnd/>
                  <a:tailEnd/>
                </a:ln>
              </p:spPr>
              <p:txBody>
                <a:bodyPr/>
                <a:lstStyle/>
                <a:p>
                  <a:endParaRPr lang="en-US"/>
                </a:p>
              </p:txBody>
            </p:sp>
            <p:sp>
              <p:nvSpPr>
                <p:cNvPr id="96966" name="Line 2173"/>
                <p:cNvSpPr>
                  <a:spLocks noChangeShapeType="1"/>
                </p:cNvSpPr>
                <p:nvPr/>
              </p:nvSpPr>
              <p:spPr bwMode="auto">
                <a:xfrm>
                  <a:off x="1731" y="2309"/>
                  <a:ext cx="1" cy="7"/>
                </a:xfrm>
                <a:prstGeom prst="line">
                  <a:avLst/>
                </a:prstGeom>
                <a:noFill/>
                <a:ln w="3175">
                  <a:solidFill>
                    <a:srgbClr val="000000"/>
                  </a:solidFill>
                  <a:round/>
                  <a:headEnd/>
                  <a:tailEnd/>
                </a:ln>
              </p:spPr>
              <p:txBody>
                <a:bodyPr/>
                <a:lstStyle/>
                <a:p>
                  <a:endParaRPr lang="en-US"/>
                </a:p>
              </p:txBody>
            </p:sp>
            <p:sp>
              <p:nvSpPr>
                <p:cNvPr id="96967" name="Line 2174"/>
                <p:cNvSpPr>
                  <a:spLocks noChangeShapeType="1"/>
                </p:cNvSpPr>
                <p:nvPr/>
              </p:nvSpPr>
              <p:spPr bwMode="auto">
                <a:xfrm>
                  <a:off x="1750" y="2309"/>
                  <a:ext cx="1" cy="7"/>
                </a:xfrm>
                <a:prstGeom prst="line">
                  <a:avLst/>
                </a:prstGeom>
                <a:noFill/>
                <a:ln w="3175">
                  <a:solidFill>
                    <a:srgbClr val="000000"/>
                  </a:solidFill>
                  <a:round/>
                  <a:headEnd/>
                  <a:tailEnd/>
                </a:ln>
              </p:spPr>
              <p:txBody>
                <a:bodyPr/>
                <a:lstStyle/>
                <a:p>
                  <a:endParaRPr lang="en-US"/>
                </a:p>
              </p:txBody>
            </p:sp>
            <p:sp>
              <p:nvSpPr>
                <p:cNvPr id="96968" name="Line 2175"/>
                <p:cNvSpPr>
                  <a:spLocks noChangeShapeType="1"/>
                </p:cNvSpPr>
                <p:nvPr/>
              </p:nvSpPr>
              <p:spPr bwMode="auto">
                <a:xfrm>
                  <a:off x="1769" y="2309"/>
                  <a:ext cx="1" cy="17"/>
                </a:xfrm>
                <a:prstGeom prst="line">
                  <a:avLst/>
                </a:prstGeom>
                <a:noFill/>
                <a:ln w="3175">
                  <a:solidFill>
                    <a:srgbClr val="000000"/>
                  </a:solidFill>
                  <a:round/>
                  <a:headEnd/>
                  <a:tailEnd/>
                </a:ln>
              </p:spPr>
              <p:txBody>
                <a:bodyPr/>
                <a:lstStyle/>
                <a:p>
                  <a:endParaRPr lang="en-US"/>
                </a:p>
              </p:txBody>
            </p:sp>
            <p:sp>
              <p:nvSpPr>
                <p:cNvPr id="96969" name="Rectangle 2176"/>
                <p:cNvSpPr>
                  <a:spLocks noChangeArrowheads="1"/>
                </p:cNvSpPr>
                <p:nvPr/>
              </p:nvSpPr>
              <p:spPr bwMode="auto">
                <a:xfrm>
                  <a:off x="1757" y="2326"/>
                  <a:ext cx="18"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150</a:t>
                  </a:r>
                  <a:endParaRPr lang="en-US" sz="1600">
                    <a:latin typeface="Arial" charset="0"/>
                  </a:endParaRPr>
                </a:p>
              </p:txBody>
            </p:sp>
            <p:sp>
              <p:nvSpPr>
                <p:cNvPr id="96970" name="Line 2177"/>
                <p:cNvSpPr>
                  <a:spLocks noChangeShapeType="1"/>
                </p:cNvSpPr>
                <p:nvPr/>
              </p:nvSpPr>
              <p:spPr bwMode="auto">
                <a:xfrm>
                  <a:off x="1789" y="2309"/>
                  <a:ext cx="1" cy="7"/>
                </a:xfrm>
                <a:prstGeom prst="line">
                  <a:avLst/>
                </a:prstGeom>
                <a:noFill/>
                <a:ln w="3175">
                  <a:solidFill>
                    <a:srgbClr val="000000"/>
                  </a:solidFill>
                  <a:round/>
                  <a:headEnd/>
                  <a:tailEnd/>
                </a:ln>
              </p:spPr>
              <p:txBody>
                <a:bodyPr/>
                <a:lstStyle/>
                <a:p>
                  <a:endParaRPr lang="en-US"/>
                </a:p>
              </p:txBody>
            </p:sp>
            <p:sp>
              <p:nvSpPr>
                <p:cNvPr id="96971" name="Line 2178"/>
                <p:cNvSpPr>
                  <a:spLocks noChangeShapeType="1"/>
                </p:cNvSpPr>
                <p:nvPr/>
              </p:nvSpPr>
              <p:spPr bwMode="auto">
                <a:xfrm>
                  <a:off x="1807" y="2309"/>
                  <a:ext cx="1" cy="7"/>
                </a:xfrm>
                <a:prstGeom prst="line">
                  <a:avLst/>
                </a:prstGeom>
                <a:noFill/>
                <a:ln w="3175">
                  <a:solidFill>
                    <a:srgbClr val="000000"/>
                  </a:solidFill>
                  <a:round/>
                  <a:headEnd/>
                  <a:tailEnd/>
                </a:ln>
              </p:spPr>
              <p:txBody>
                <a:bodyPr/>
                <a:lstStyle/>
                <a:p>
                  <a:endParaRPr lang="en-US"/>
                </a:p>
              </p:txBody>
            </p:sp>
            <p:sp>
              <p:nvSpPr>
                <p:cNvPr id="96972" name="Line 2179"/>
                <p:cNvSpPr>
                  <a:spLocks noChangeShapeType="1"/>
                </p:cNvSpPr>
                <p:nvPr/>
              </p:nvSpPr>
              <p:spPr bwMode="auto">
                <a:xfrm>
                  <a:off x="1827" y="2309"/>
                  <a:ext cx="1" cy="7"/>
                </a:xfrm>
                <a:prstGeom prst="line">
                  <a:avLst/>
                </a:prstGeom>
                <a:noFill/>
                <a:ln w="3175">
                  <a:solidFill>
                    <a:srgbClr val="000000"/>
                  </a:solidFill>
                  <a:round/>
                  <a:headEnd/>
                  <a:tailEnd/>
                </a:ln>
              </p:spPr>
              <p:txBody>
                <a:bodyPr/>
                <a:lstStyle/>
                <a:p>
                  <a:endParaRPr lang="en-US"/>
                </a:p>
              </p:txBody>
            </p:sp>
            <p:sp>
              <p:nvSpPr>
                <p:cNvPr id="96973" name="Line 2180"/>
                <p:cNvSpPr>
                  <a:spLocks noChangeShapeType="1"/>
                </p:cNvSpPr>
                <p:nvPr/>
              </p:nvSpPr>
              <p:spPr bwMode="auto">
                <a:xfrm>
                  <a:off x="1845" y="2309"/>
                  <a:ext cx="1" cy="7"/>
                </a:xfrm>
                <a:prstGeom prst="line">
                  <a:avLst/>
                </a:prstGeom>
                <a:noFill/>
                <a:ln w="3175">
                  <a:solidFill>
                    <a:srgbClr val="000000"/>
                  </a:solidFill>
                  <a:round/>
                  <a:headEnd/>
                  <a:tailEnd/>
                </a:ln>
              </p:spPr>
              <p:txBody>
                <a:bodyPr/>
                <a:lstStyle/>
                <a:p>
                  <a:endParaRPr lang="en-US"/>
                </a:p>
              </p:txBody>
            </p:sp>
            <p:sp>
              <p:nvSpPr>
                <p:cNvPr id="96974" name="Line 2181"/>
                <p:cNvSpPr>
                  <a:spLocks noChangeShapeType="1"/>
                </p:cNvSpPr>
                <p:nvPr/>
              </p:nvSpPr>
              <p:spPr bwMode="auto">
                <a:xfrm>
                  <a:off x="1865" y="2309"/>
                  <a:ext cx="1" cy="17"/>
                </a:xfrm>
                <a:prstGeom prst="line">
                  <a:avLst/>
                </a:prstGeom>
                <a:noFill/>
                <a:ln w="3175">
                  <a:solidFill>
                    <a:srgbClr val="000000"/>
                  </a:solidFill>
                  <a:round/>
                  <a:headEnd/>
                  <a:tailEnd/>
                </a:ln>
              </p:spPr>
              <p:txBody>
                <a:bodyPr/>
                <a:lstStyle/>
                <a:p>
                  <a:endParaRPr lang="en-US"/>
                </a:p>
              </p:txBody>
            </p:sp>
            <p:sp>
              <p:nvSpPr>
                <p:cNvPr id="96975" name="Rectangle 2182"/>
                <p:cNvSpPr>
                  <a:spLocks noChangeArrowheads="1"/>
                </p:cNvSpPr>
                <p:nvPr/>
              </p:nvSpPr>
              <p:spPr bwMode="auto">
                <a:xfrm>
                  <a:off x="1852" y="2326"/>
                  <a:ext cx="17"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200</a:t>
                  </a:r>
                  <a:endParaRPr lang="en-US" sz="1600">
                    <a:latin typeface="Arial" charset="0"/>
                  </a:endParaRPr>
                </a:p>
              </p:txBody>
            </p:sp>
            <p:sp>
              <p:nvSpPr>
                <p:cNvPr id="96976" name="Line 2183"/>
                <p:cNvSpPr>
                  <a:spLocks noChangeShapeType="1"/>
                </p:cNvSpPr>
                <p:nvPr/>
              </p:nvSpPr>
              <p:spPr bwMode="auto">
                <a:xfrm>
                  <a:off x="1883" y="2309"/>
                  <a:ext cx="1" cy="7"/>
                </a:xfrm>
                <a:prstGeom prst="line">
                  <a:avLst/>
                </a:prstGeom>
                <a:noFill/>
                <a:ln w="3175">
                  <a:solidFill>
                    <a:srgbClr val="000000"/>
                  </a:solidFill>
                  <a:round/>
                  <a:headEnd/>
                  <a:tailEnd/>
                </a:ln>
              </p:spPr>
              <p:txBody>
                <a:bodyPr/>
                <a:lstStyle/>
                <a:p>
                  <a:endParaRPr lang="en-US"/>
                </a:p>
              </p:txBody>
            </p:sp>
            <p:sp>
              <p:nvSpPr>
                <p:cNvPr id="96977" name="Line 2184"/>
                <p:cNvSpPr>
                  <a:spLocks noChangeShapeType="1"/>
                </p:cNvSpPr>
                <p:nvPr/>
              </p:nvSpPr>
              <p:spPr bwMode="auto">
                <a:xfrm>
                  <a:off x="1903" y="2309"/>
                  <a:ext cx="1" cy="7"/>
                </a:xfrm>
                <a:prstGeom prst="line">
                  <a:avLst/>
                </a:prstGeom>
                <a:noFill/>
                <a:ln w="3175">
                  <a:solidFill>
                    <a:srgbClr val="000000"/>
                  </a:solidFill>
                  <a:round/>
                  <a:headEnd/>
                  <a:tailEnd/>
                </a:ln>
              </p:spPr>
              <p:txBody>
                <a:bodyPr/>
                <a:lstStyle/>
                <a:p>
                  <a:endParaRPr lang="en-US"/>
                </a:p>
              </p:txBody>
            </p:sp>
            <p:sp>
              <p:nvSpPr>
                <p:cNvPr id="96978" name="Line 2185"/>
                <p:cNvSpPr>
                  <a:spLocks noChangeShapeType="1"/>
                </p:cNvSpPr>
                <p:nvPr/>
              </p:nvSpPr>
              <p:spPr bwMode="auto">
                <a:xfrm>
                  <a:off x="1922" y="2309"/>
                  <a:ext cx="1" cy="7"/>
                </a:xfrm>
                <a:prstGeom prst="line">
                  <a:avLst/>
                </a:prstGeom>
                <a:noFill/>
                <a:ln w="3175">
                  <a:solidFill>
                    <a:srgbClr val="000000"/>
                  </a:solidFill>
                  <a:round/>
                  <a:headEnd/>
                  <a:tailEnd/>
                </a:ln>
              </p:spPr>
              <p:txBody>
                <a:bodyPr/>
                <a:lstStyle/>
                <a:p>
                  <a:endParaRPr lang="en-US"/>
                </a:p>
              </p:txBody>
            </p:sp>
            <p:sp>
              <p:nvSpPr>
                <p:cNvPr id="96979" name="Line 2186"/>
                <p:cNvSpPr>
                  <a:spLocks noChangeShapeType="1"/>
                </p:cNvSpPr>
                <p:nvPr/>
              </p:nvSpPr>
              <p:spPr bwMode="auto">
                <a:xfrm>
                  <a:off x="1941" y="2309"/>
                  <a:ext cx="1" cy="7"/>
                </a:xfrm>
                <a:prstGeom prst="line">
                  <a:avLst/>
                </a:prstGeom>
                <a:noFill/>
                <a:ln w="3175">
                  <a:solidFill>
                    <a:srgbClr val="000000"/>
                  </a:solidFill>
                  <a:round/>
                  <a:headEnd/>
                  <a:tailEnd/>
                </a:ln>
              </p:spPr>
              <p:txBody>
                <a:bodyPr/>
                <a:lstStyle/>
                <a:p>
                  <a:endParaRPr lang="en-US"/>
                </a:p>
              </p:txBody>
            </p:sp>
            <p:sp>
              <p:nvSpPr>
                <p:cNvPr id="96980" name="Line 2187"/>
                <p:cNvSpPr>
                  <a:spLocks noChangeShapeType="1"/>
                </p:cNvSpPr>
                <p:nvPr/>
              </p:nvSpPr>
              <p:spPr bwMode="auto">
                <a:xfrm>
                  <a:off x="1960" y="2309"/>
                  <a:ext cx="1" cy="17"/>
                </a:xfrm>
                <a:prstGeom prst="line">
                  <a:avLst/>
                </a:prstGeom>
                <a:noFill/>
                <a:ln w="3175">
                  <a:solidFill>
                    <a:srgbClr val="000000"/>
                  </a:solidFill>
                  <a:round/>
                  <a:headEnd/>
                  <a:tailEnd/>
                </a:ln>
              </p:spPr>
              <p:txBody>
                <a:bodyPr/>
                <a:lstStyle/>
                <a:p>
                  <a:endParaRPr lang="en-US"/>
                </a:p>
              </p:txBody>
            </p:sp>
            <p:sp>
              <p:nvSpPr>
                <p:cNvPr id="96981" name="Rectangle 2188"/>
                <p:cNvSpPr>
                  <a:spLocks noChangeArrowheads="1"/>
                </p:cNvSpPr>
                <p:nvPr/>
              </p:nvSpPr>
              <p:spPr bwMode="auto">
                <a:xfrm>
                  <a:off x="1948" y="2326"/>
                  <a:ext cx="17"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250</a:t>
                  </a:r>
                  <a:endParaRPr lang="en-US" sz="1600">
                    <a:latin typeface="Arial" charset="0"/>
                  </a:endParaRPr>
                </a:p>
              </p:txBody>
            </p:sp>
            <p:sp>
              <p:nvSpPr>
                <p:cNvPr id="96982" name="Line 2189"/>
                <p:cNvSpPr>
                  <a:spLocks noChangeShapeType="1"/>
                </p:cNvSpPr>
                <p:nvPr/>
              </p:nvSpPr>
              <p:spPr bwMode="auto">
                <a:xfrm flipV="1">
                  <a:off x="1481" y="1640"/>
                  <a:ext cx="1" cy="669"/>
                </a:xfrm>
                <a:prstGeom prst="line">
                  <a:avLst/>
                </a:prstGeom>
                <a:noFill/>
                <a:ln w="3175">
                  <a:solidFill>
                    <a:srgbClr val="000000"/>
                  </a:solidFill>
                  <a:round/>
                  <a:headEnd/>
                  <a:tailEnd/>
                </a:ln>
              </p:spPr>
              <p:txBody>
                <a:bodyPr/>
                <a:lstStyle/>
                <a:p>
                  <a:endParaRPr lang="en-US"/>
                </a:p>
              </p:txBody>
            </p:sp>
            <p:sp>
              <p:nvSpPr>
                <p:cNvPr id="96983" name="Line 2190"/>
                <p:cNvSpPr>
                  <a:spLocks noChangeShapeType="1"/>
                </p:cNvSpPr>
                <p:nvPr/>
              </p:nvSpPr>
              <p:spPr bwMode="auto">
                <a:xfrm flipH="1">
                  <a:off x="1470" y="2309"/>
                  <a:ext cx="11" cy="1"/>
                </a:xfrm>
                <a:prstGeom prst="line">
                  <a:avLst/>
                </a:prstGeom>
                <a:noFill/>
                <a:ln w="3175">
                  <a:solidFill>
                    <a:srgbClr val="000000"/>
                  </a:solidFill>
                  <a:round/>
                  <a:headEnd/>
                  <a:tailEnd/>
                </a:ln>
              </p:spPr>
              <p:txBody>
                <a:bodyPr/>
                <a:lstStyle/>
                <a:p>
                  <a:endParaRPr lang="en-US"/>
                </a:p>
              </p:txBody>
            </p:sp>
            <p:pic>
              <p:nvPicPr>
                <p:cNvPr id="96984" name="Picture 2191"/>
                <p:cNvPicPr>
                  <a:picLocks noChangeAspect="1" noChangeArrowheads="1"/>
                </p:cNvPicPr>
                <p:nvPr/>
              </p:nvPicPr>
              <p:blipFill>
                <a:blip r:embed="rId11" cstate="print"/>
                <a:srcRect/>
                <a:stretch>
                  <a:fillRect/>
                </a:stretch>
              </p:blipFill>
              <p:spPr bwMode="auto">
                <a:xfrm>
                  <a:off x="1457" y="2300"/>
                  <a:ext cx="16" cy="13"/>
                </a:xfrm>
                <a:prstGeom prst="rect">
                  <a:avLst/>
                </a:prstGeom>
                <a:noFill/>
                <a:ln w="9525">
                  <a:noFill/>
                  <a:miter lim="800000"/>
                  <a:headEnd/>
                  <a:tailEnd/>
                </a:ln>
              </p:spPr>
            </p:pic>
            <p:sp>
              <p:nvSpPr>
                <p:cNvPr id="96985" name="Line 2192"/>
                <p:cNvSpPr>
                  <a:spLocks noChangeShapeType="1"/>
                </p:cNvSpPr>
                <p:nvPr/>
              </p:nvSpPr>
              <p:spPr bwMode="auto">
                <a:xfrm flipH="1">
                  <a:off x="1476" y="2287"/>
                  <a:ext cx="5" cy="1"/>
                </a:xfrm>
                <a:prstGeom prst="line">
                  <a:avLst/>
                </a:prstGeom>
                <a:noFill/>
                <a:ln w="3175">
                  <a:solidFill>
                    <a:srgbClr val="000000"/>
                  </a:solidFill>
                  <a:round/>
                  <a:headEnd/>
                  <a:tailEnd/>
                </a:ln>
              </p:spPr>
              <p:txBody>
                <a:bodyPr/>
                <a:lstStyle/>
                <a:p>
                  <a:endParaRPr lang="en-US"/>
                </a:p>
              </p:txBody>
            </p:sp>
            <p:sp>
              <p:nvSpPr>
                <p:cNvPr id="96986" name="Line 2193"/>
                <p:cNvSpPr>
                  <a:spLocks noChangeShapeType="1"/>
                </p:cNvSpPr>
                <p:nvPr/>
              </p:nvSpPr>
              <p:spPr bwMode="auto">
                <a:xfrm flipH="1">
                  <a:off x="1476" y="2269"/>
                  <a:ext cx="5" cy="1"/>
                </a:xfrm>
                <a:prstGeom prst="line">
                  <a:avLst/>
                </a:prstGeom>
                <a:noFill/>
                <a:ln w="3175">
                  <a:solidFill>
                    <a:srgbClr val="000000"/>
                  </a:solidFill>
                  <a:round/>
                  <a:headEnd/>
                  <a:tailEnd/>
                </a:ln>
              </p:spPr>
              <p:txBody>
                <a:bodyPr/>
                <a:lstStyle/>
                <a:p>
                  <a:endParaRPr lang="en-US"/>
                </a:p>
              </p:txBody>
            </p:sp>
            <p:sp>
              <p:nvSpPr>
                <p:cNvPr id="96987" name="Line 2194"/>
                <p:cNvSpPr>
                  <a:spLocks noChangeShapeType="1"/>
                </p:cNvSpPr>
                <p:nvPr/>
              </p:nvSpPr>
              <p:spPr bwMode="auto">
                <a:xfrm flipH="1">
                  <a:off x="1476" y="2250"/>
                  <a:ext cx="5" cy="1"/>
                </a:xfrm>
                <a:prstGeom prst="line">
                  <a:avLst/>
                </a:prstGeom>
                <a:noFill/>
                <a:ln w="3175">
                  <a:solidFill>
                    <a:srgbClr val="000000"/>
                  </a:solidFill>
                  <a:round/>
                  <a:headEnd/>
                  <a:tailEnd/>
                </a:ln>
              </p:spPr>
              <p:txBody>
                <a:bodyPr/>
                <a:lstStyle/>
                <a:p>
                  <a:endParaRPr lang="en-US"/>
                </a:p>
              </p:txBody>
            </p:sp>
            <p:sp>
              <p:nvSpPr>
                <p:cNvPr id="96988" name="Line 2195"/>
                <p:cNvSpPr>
                  <a:spLocks noChangeShapeType="1"/>
                </p:cNvSpPr>
                <p:nvPr/>
              </p:nvSpPr>
              <p:spPr bwMode="auto">
                <a:xfrm flipH="1">
                  <a:off x="1476" y="2232"/>
                  <a:ext cx="5" cy="1"/>
                </a:xfrm>
                <a:prstGeom prst="line">
                  <a:avLst/>
                </a:prstGeom>
                <a:noFill/>
                <a:ln w="3175">
                  <a:solidFill>
                    <a:srgbClr val="000000"/>
                  </a:solidFill>
                  <a:round/>
                  <a:headEnd/>
                  <a:tailEnd/>
                </a:ln>
              </p:spPr>
              <p:txBody>
                <a:bodyPr/>
                <a:lstStyle/>
                <a:p>
                  <a:endParaRPr lang="en-US"/>
                </a:p>
              </p:txBody>
            </p:sp>
            <p:sp>
              <p:nvSpPr>
                <p:cNvPr id="96989" name="Line 2196"/>
                <p:cNvSpPr>
                  <a:spLocks noChangeShapeType="1"/>
                </p:cNvSpPr>
                <p:nvPr/>
              </p:nvSpPr>
              <p:spPr bwMode="auto">
                <a:xfrm flipH="1">
                  <a:off x="1470" y="2211"/>
                  <a:ext cx="11" cy="1"/>
                </a:xfrm>
                <a:prstGeom prst="line">
                  <a:avLst/>
                </a:prstGeom>
                <a:noFill/>
                <a:ln w="3175">
                  <a:solidFill>
                    <a:srgbClr val="000000"/>
                  </a:solidFill>
                  <a:round/>
                  <a:headEnd/>
                  <a:tailEnd/>
                </a:ln>
              </p:spPr>
              <p:txBody>
                <a:bodyPr/>
                <a:lstStyle/>
                <a:p>
                  <a:endParaRPr lang="en-US"/>
                </a:p>
              </p:txBody>
            </p:sp>
            <p:pic>
              <p:nvPicPr>
                <p:cNvPr id="96990" name="Picture 2197"/>
                <p:cNvPicPr>
                  <a:picLocks noChangeAspect="1" noChangeArrowheads="1"/>
                </p:cNvPicPr>
                <p:nvPr/>
              </p:nvPicPr>
              <p:blipFill>
                <a:blip r:embed="rId21" cstate="print"/>
                <a:srcRect/>
                <a:stretch>
                  <a:fillRect/>
                </a:stretch>
              </p:blipFill>
              <p:spPr bwMode="auto">
                <a:xfrm>
                  <a:off x="1457" y="2193"/>
                  <a:ext cx="16" cy="39"/>
                </a:xfrm>
                <a:prstGeom prst="rect">
                  <a:avLst/>
                </a:prstGeom>
                <a:noFill/>
                <a:ln w="9525">
                  <a:noFill/>
                  <a:miter lim="800000"/>
                  <a:headEnd/>
                  <a:tailEnd/>
                </a:ln>
              </p:spPr>
            </p:pic>
            <p:sp>
              <p:nvSpPr>
                <p:cNvPr id="96991" name="Line 2198"/>
                <p:cNvSpPr>
                  <a:spLocks noChangeShapeType="1"/>
                </p:cNvSpPr>
                <p:nvPr/>
              </p:nvSpPr>
              <p:spPr bwMode="auto">
                <a:xfrm flipH="1">
                  <a:off x="1476" y="2193"/>
                  <a:ext cx="5" cy="1"/>
                </a:xfrm>
                <a:prstGeom prst="line">
                  <a:avLst/>
                </a:prstGeom>
                <a:noFill/>
                <a:ln w="3175">
                  <a:solidFill>
                    <a:srgbClr val="000000"/>
                  </a:solidFill>
                  <a:round/>
                  <a:headEnd/>
                  <a:tailEnd/>
                </a:ln>
              </p:spPr>
              <p:txBody>
                <a:bodyPr/>
                <a:lstStyle/>
                <a:p>
                  <a:endParaRPr lang="en-US"/>
                </a:p>
              </p:txBody>
            </p:sp>
            <p:sp>
              <p:nvSpPr>
                <p:cNvPr id="96992" name="Line 2199"/>
                <p:cNvSpPr>
                  <a:spLocks noChangeShapeType="1"/>
                </p:cNvSpPr>
                <p:nvPr/>
              </p:nvSpPr>
              <p:spPr bwMode="auto">
                <a:xfrm flipH="1">
                  <a:off x="1476" y="2174"/>
                  <a:ext cx="5" cy="1"/>
                </a:xfrm>
                <a:prstGeom prst="line">
                  <a:avLst/>
                </a:prstGeom>
                <a:noFill/>
                <a:ln w="3175">
                  <a:solidFill>
                    <a:srgbClr val="000000"/>
                  </a:solidFill>
                  <a:round/>
                  <a:headEnd/>
                  <a:tailEnd/>
                </a:ln>
              </p:spPr>
              <p:txBody>
                <a:bodyPr/>
                <a:lstStyle/>
                <a:p>
                  <a:endParaRPr lang="en-US"/>
                </a:p>
              </p:txBody>
            </p:sp>
            <p:sp>
              <p:nvSpPr>
                <p:cNvPr id="96993" name="Line 2200"/>
                <p:cNvSpPr>
                  <a:spLocks noChangeShapeType="1"/>
                </p:cNvSpPr>
                <p:nvPr/>
              </p:nvSpPr>
              <p:spPr bwMode="auto">
                <a:xfrm flipH="1">
                  <a:off x="1476" y="2156"/>
                  <a:ext cx="5" cy="1"/>
                </a:xfrm>
                <a:prstGeom prst="line">
                  <a:avLst/>
                </a:prstGeom>
                <a:noFill/>
                <a:ln w="3175">
                  <a:solidFill>
                    <a:srgbClr val="000000"/>
                  </a:solidFill>
                  <a:round/>
                  <a:headEnd/>
                  <a:tailEnd/>
                </a:ln>
              </p:spPr>
              <p:txBody>
                <a:bodyPr/>
                <a:lstStyle/>
                <a:p>
                  <a:endParaRPr lang="en-US"/>
                </a:p>
              </p:txBody>
            </p:sp>
            <p:sp>
              <p:nvSpPr>
                <p:cNvPr id="96994" name="Line 2201"/>
                <p:cNvSpPr>
                  <a:spLocks noChangeShapeType="1"/>
                </p:cNvSpPr>
                <p:nvPr/>
              </p:nvSpPr>
              <p:spPr bwMode="auto">
                <a:xfrm flipH="1">
                  <a:off x="1476" y="2134"/>
                  <a:ext cx="5" cy="1"/>
                </a:xfrm>
                <a:prstGeom prst="line">
                  <a:avLst/>
                </a:prstGeom>
                <a:noFill/>
                <a:ln w="3175">
                  <a:solidFill>
                    <a:srgbClr val="000000"/>
                  </a:solidFill>
                  <a:round/>
                  <a:headEnd/>
                  <a:tailEnd/>
                </a:ln>
              </p:spPr>
              <p:txBody>
                <a:bodyPr/>
                <a:lstStyle/>
                <a:p>
                  <a:endParaRPr lang="en-US"/>
                </a:p>
              </p:txBody>
            </p:sp>
            <p:sp>
              <p:nvSpPr>
                <p:cNvPr id="96995" name="Line 2202"/>
                <p:cNvSpPr>
                  <a:spLocks noChangeShapeType="1"/>
                </p:cNvSpPr>
                <p:nvPr/>
              </p:nvSpPr>
              <p:spPr bwMode="auto">
                <a:xfrm flipH="1">
                  <a:off x="1470" y="2116"/>
                  <a:ext cx="11" cy="2"/>
                </a:xfrm>
                <a:prstGeom prst="line">
                  <a:avLst/>
                </a:prstGeom>
                <a:noFill/>
                <a:ln w="3175">
                  <a:solidFill>
                    <a:srgbClr val="000000"/>
                  </a:solidFill>
                  <a:round/>
                  <a:headEnd/>
                  <a:tailEnd/>
                </a:ln>
              </p:spPr>
              <p:txBody>
                <a:bodyPr/>
                <a:lstStyle/>
                <a:p>
                  <a:endParaRPr lang="en-US"/>
                </a:p>
              </p:txBody>
            </p:sp>
            <p:pic>
              <p:nvPicPr>
                <p:cNvPr id="96996" name="Picture 2203"/>
                <p:cNvPicPr>
                  <a:picLocks noChangeAspect="1" noChangeArrowheads="1"/>
                </p:cNvPicPr>
                <p:nvPr/>
              </p:nvPicPr>
              <p:blipFill>
                <a:blip r:embed="rId22" cstate="print"/>
                <a:srcRect/>
                <a:stretch>
                  <a:fillRect/>
                </a:stretch>
              </p:blipFill>
              <p:spPr bwMode="auto">
                <a:xfrm>
                  <a:off x="1457" y="2097"/>
                  <a:ext cx="16" cy="40"/>
                </a:xfrm>
                <a:prstGeom prst="rect">
                  <a:avLst/>
                </a:prstGeom>
                <a:noFill/>
                <a:ln w="9525">
                  <a:noFill/>
                  <a:miter lim="800000"/>
                  <a:headEnd/>
                  <a:tailEnd/>
                </a:ln>
              </p:spPr>
            </p:pic>
            <p:sp>
              <p:nvSpPr>
                <p:cNvPr id="96997" name="Line 2204"/>
                <p:cNvSpPr>
                  <a:spLocks noChangeShapeType="1"/>
                </p:cNvSpPr>
                <p:nvPr/>
              </p:nvSpPr>
              <p:spPr bwMode="auto">
                <a:xfrm flipH="1">
                  <a:off x="1476" y="2097"/>
                  <a:ext cx="5" cy="1"/>
                </a:xfrm>
                <a:prstGeom prst="line">
                  <a:avLst/>
                </a:prstGeom>
                <a:noFill/>
                <a:ln w="3175">
                  <a:solidFill>
                    <a:srgbClr val="000000"/>
                  </a:solidFill>
                  <a:round/>
                  <a:headEnd/>
                  <a:tailEnd/>
                </a:ln>
              </p:spPr>
              <p:txBody>
                <a:bodyPr/>
                <a:lstStyle/>
                <a:p>
                  <a:endParaRPr lang="en-US"/>
                </a:p>
              </p:txBody>
            </p:sp>
            <p:sp>
              <p:nvSpPr>
                <p:cNvPr id="96998" name="Line 2205"/>
                <p:cNvSpPr>
                  <a:spLocks noChangeShapeType="1"/>
                </p:cNvSpPr>
                <p:nvPr/>
              </p:nvSpPr>
              <p:spPr bwMode="auto">
                <a:xfrm flipH="1">
                  <a:off x="1476" y="2079"/>
                  <a:ext cx="5" cy="2"/>
                </a:xfrm>
                <a:prstGeom prst="line">
                  <a:avLst/>
                </a:prstGeom>
                <a:noFill/>
                <a:ln w="3175">
                  <a:solidFill>
                    <a:srgbClr val="000000"/>
                  </a:solidFill>
                  <a:round/>
                  <a:headEnd/>
                  <a:tailEnd/>
                </a:ln>
              </p:spPr>
              <p:txBody>
                <a:bodyPr/>
                <a:lstStyle/>
                <a:p>
                  <a:endParaRPr lang="en-US"/>
                </a:p>
              </p:txBody>
            </p:sp>
            <p:sp>
              <p:nvSpPr>
                <p:cNvPr id="96999" name="Line 2206"/>
                <p:cNvSpPr>
                  <a:spLocks noChangeShapeType="1"/>
                </p:cNvSpPr>
                <p:nvPr/>
              </p:nvSpPr>
              <p:spPr bwMode="auto">
                <a:xfrm flipH="1">
                  <a:off x="1476" y="2060"/>
                  <a:ext cx="5" cy="1"/>
                </a:xfrm>
                <a:prstGeom prst="line">
                  <a:avLst/>
                </a:prstGeom>
                <a:noFill/>
                <a:ln w="3175">
                  <a:solidFill>
                    <a:srgbClr val="000000"/>
                  </a:solidFill>
                  <a:round/>
                  <a:headEnd/>
                  <a:tailEnd/>
                </a:ln>
              </p:spPr>
              <p:txBody>
                <a:bodyPr/>
                <a:lstStyle/>
                <a:p>
                  <a:endParaRPr lang="en-US"/>
                </a:p>
              </p:txBody>
            </p:sp>
            <p:sp>
              <p:nvSpPr>
                <p:cNvPr id="97000" name="Line 2207"/>
                <p:cNvSpPr>
                  <a:spLocks noChangeShapeType="1"/>
                </p:cNvSpPr>
                <p:nvPr/>
              </p:nvSpPr>
              <p:spPr bwMode="auto">
                <a:xfrm flipH="1">
                  <a:off x="1476" y="2040"/>
                  <a:ext cx="5" cy="1"/>
                </a:xfrm>
                <a:prstGeom prst="line">
                  <a:avLst/>
                </a:prstGeom>
                <a:noFill/>
                <a:ln w="3175">
                  <a:solidFill>
                    <a:srgbClr val="000000"/>
                  </a:solidFill>
                  <a:round/>
                  <a:headEnd/>
                  <a:tailEnd/>
                </a:ln>
              </p:spPr>
              <p:txBody>
                <a:bodyPr/>
                <a:lstStyle/>
                <a:p>
                  <a:endParaRPr lang="en-US"/>
                </a:p>
              </p:txBody>
            </p:sp>
            <p:sp>
              <p:nvSpPr>
                <p:cNvPr id="97001" name="Line 2208"/>
                <p:cNvSpPr>
                  <a:spLocks noChangeShapeType="1"/>
                </p:cNvSpPr>
                <p:nvPr/>
              </p:nvSpPr>
              <p:spPr bwMode="auto">
                <a:xfrm flipH="1">
                  <a:off x="1470" y="2021"/>
                  <a:ext cx="11" cy="1"/>
                </a:xfrm>
                <a:prstGeom prst="line">
                  <a:avLst/>
                </a:prstGeom>
                <a:noFill/>
                <a:ln w="3175">
                  <a:solidFill>
                    <a:srgbClr val="000000"/>
                  </a:solidFill>
                  <a:round/>
                  <a:headEnd/>
                  <a:tailEnd/>
                </a:ln>
              </p:spPr>
              <p:txBody>
                <a:bodyPr/>
                <a:lstStyle/>
                <a:p>
                  <a:endParaRPr lang="en-US"/>
                </a:p>
              </p:txBody>
            </p:sp>
            <p:pic>
              <p:nvPicPr>
                <p:cNvPr id="97002" name="Picture 2209"/>
                <p:cNvPicPr>
                  <a:picLocks noChangeAspect="1" noChangeArrowheads="1"/>
                </p:cNvPicPr>
                <p:nvPr/>
              </p:nvPicPr>
              <p:blipFill>
                <a:blip r:embed="rId23" cstate="print"/>
                <a:srcRect/>
                <a:stretch>
                  <a:fillRect/>
                </a:stretch>
              </p:blipFill>
              <p:spPr bwMode="auto">
                <a:xfrm>
                  <a:off x="1457" y="2003"/>
                  <a:ext cx="16" cy="39"/>
                </a:xfrm>
                <a:prstGeom prst="rect">
                  <a:avLst/>
                </a:prstGeom>
                <a:noFill/>
                <a:ln w="9525">
                  <a:noFill/>
                  <a:miter lim="800000"/>
                  <a:headEnd/>
                  <a:tailEnd/>
                </a:ln>
              </p:spPr>
            </p:pic>
            <p:sp>
              <p:nvSpPr>
                <p:cNvPr id="97003" name="Line 2210"/>
                <p:cNvSpPr>
                  <a:spLocks noChangeShapeType="1"/>
                </p:cNvSpPr>
                <p:nvPr/>
              </p:nvSpPr>
              <p:spPr bwMode="auto">
                <a:xfrm flipH="1">
                  <a:off x="1476" y="2003"/>
                  <a:ext cx="5" cy="1"/>
                </a:xfrm>
                <a:prstGeom prst="line">
                  <a:avLst/>
                </a:prstGeom>
                <a:noFill/>
                <a:ln w="3175">
                  <a:solidFill>
                    <a:srgbClr val="000000"/>
                  </a:solidFill>
                  <a:round/>
                  <a:headEnd/>
                  <a:tailEnd/>
                </a:ln>
              </p:spPr>
              <p:txBody>
                <a:bodyPr/>
                <a:lstStyle/>
                <a:p>
                  <a:endParaRPr lang="en-US"/>
                </a:p>
              </p:txBody>
            </p:sp>
            <p:sp>
              <p:nvSpPr>
                <p:cNvPr id="97004" name="Line 2211"/>
                <p:cNvSpPr>
                  <a:spLocks noChangeShapeType="1"/>
                </p:cNvSpPr>
                <p:nvPr/>
              </p:nvSpPr>
              <p:spPr bwMode="auto">
                <a:xfrm flipH="1">
                  <a:off x="1476" y="1984"/>
                  <a:ext cx="5" cy="1"/>
                </a:xfrm>
                <a:prstGeom prst="line">
                  <a:avLst/>
                </a:prstGeom>
                <a:noFill/>
                <a:ln w="3175">
                  <a:solidFill>
                    <a:srgbClr val="000000"/>
                  </a:solidFill>
                  <a:round/>
                  <a:headEnd/>
                  <a:tailEnd/>
                </a:ln>
              </p:spPr>
              <p:txBody>
                <a:bodyPr/>
                <a:lstStyle/>
                <a:p>
                  <a:endParaRPr lang="en-US"/>
                </a:p>
              </p:txBody>
            </p:sp>
            <p:sp>
              <p:nvSpPr>
                <p:cNvPr id="97005" name="Line 2212"/>
                <p:cNvSpPr>
                  <a:spLocks noChangeShapeType="1"/>
                </p:cNvSpPr>
                <p:nvPr/>
              </p:nvSpPr>
              <p:spPr bwMode="auto">
                <a:xfrm flipH="1">
                  <a:off x="1476" y="1964"/>
                  <a:ext cx="5" cy="1"/>
                </a:xfrm>
                <a:prstGeom prst="line">
                  <a:avLst/>
                </a:prstGeom>
                <a:noFill/>
                <a:ln w="3175">
                  <a:solidFill>
                    <a:srgbClr val="000000"/>
                  </a:solidFill>
                  <a:round/>
                  <a:headEnd/>
                  <a:tailEnd/>
                </a:ln>
              </p:spPr>
              <p:txBody>
                <a:bodyPr/>
                <a:lstStyle/>
                <a:p>
                  <a:endParaRPr lang="en-US"/>
                </a:p>
              </p:txBody>
            </p:sp>
            <p:sp>
              <p:nvSpPr>
                <p:cNvPr id="97006" name="Line 2213"/>
                <p:cNvSpPr>
                  <a:spLocks noChangeShapeType="1"/>
                </p:cNvSpPr>
                <p:nvPr/>
              </p:nvSpPr>
              <p:spPr bwMode="auto">
                <a:xfrm flipH="1">
                  <a:off x="1476" y="1944"/>
                  <a:ext cx="5" cy="2"/>
                </a:xfrm>
                <a:prstGeom prst="line">
                  <a:avLst/>
                </a:prstGeom>
                <a:noFill/>
                <a:ln w="3175">
                  <a:solidFill>
                    <a:srgbClr val="000000"/>
                  </a:solidFill>
                  <a:round/>
                  <a:headEnd/>
                  <a:tailEnd/>
                </a:ln>
              </p:spPr>
              <p:txBody>
                <a:bodyPr/>
                <a:lstStyle/>
                <a:p>
                  <a:endParaRPr lang="en-US"/>
                </a:p>
              </p:txBody>
            </p:sp>
            <p:sp>
              <p:nvSpPr>
                <p:cNvPr id="97007" name="Line 2214"/>
                <p:cNvSpPr>
                  <a:spLocks noChangeShapeType="1"/>
                </p:cNvSpPr>
                <p:nvPr/>
              </p:nvSpPr>
              <p:spPr bwMode="auto">
                <a:xfrm flipH="1">
                  <a:off x="1470" y="1927"/>
                  <a:ext cx="11" cy="1"/>
                </a:xfrm>
                <a:prstGeom prst="line">
                  <a:avLst/>
                </a:prstGeom>
                <a:noFill/>
                <a:ln w="3175">
                  <a:solidFill>
                    <a:srgbClr val="000000"/>
                  </a:solidFill>
                  <a:round/>
                  <a:headEnd/>
                  <a:tailEnd/>
                </a:ln>
              </p:spPr>
              <p:txBody>
                <a:bodyPr/>
                <a:lstStyle/>
                <a:p>
                  <a:endParaRPr lang="en-US"/>
                </a:p>
              </p:txBody>
            </p:sp>
            <p:pic>
              <p:nvPicPr>
                <p:cNvPr id="97008" name="Picture 2215"/>
                <p:cNvPicPr>
                  <a:picLocks noChangeAspect="1" noChangeArrowheads="1"/>
                </p:cNvPicPr>
                <p:nvPr/>
              </p:nvPicPr>
              <p:blipFill>
                <a:blip r:embed="rId24" cstate="print"/>
                <a:srcRect/>
                <a:stretch>
                  <a:fillRect/>
                </a:stretch>
              </p:blipFill>
              <p:spPr bwMode="auto">
                <a:xfrm>
                  <a:off x="1457" y="1905"/>
                  <a:ext cx="16" cy="39"/>
                </a:xfrm>
                <a:prstGeom prst="rect">
                  <a:avLst/>
                </a:prstGeom>
                <a:noFill/>
                <a:ln w="9525">
                  <a:noFill/>
                  <a:miter lim="800000"/>
                  <a:headEnd/>
                  <a:tailEnd/>
                </a:ln>
              </p:spPr>
            </p:pic>
            <p:sp>
              <p:nvSpPr>
                <p:cNvPr id="97009" name="Line 2216"/>
                <p:cNvSpPr>
                  <a:spLocks noChangeShapeType="1"/>
                </p:cNvSpPr>
                <p:nvPr/>
              </p:nvSpPr>
              <p:spPr bwMode="auto">
                <a:xfrm flipH="1">
                  <a:off x="1476" y="1907"/>
                  <a:ext cx="5" cy="2"/>
                </a:xfrm>
                <a:prstGeom prst="line">
                  <a:avLst/>
                </a:prstGeom>
                <a:noFill/>
                <a:ln w="3175">
                  <a:solidFill>
                    <a:srgbClr val="000000"/>
                  </a:solidFill>
                  <a:round/>
                  <a:headEnd/>
                  <a:tailEnd/>
                </a:ln>
              </p:spPr>
              <p:txBody>
                <a:bodyPr/>
                <a:lstStyle/>
                <a:p>
                  <a:endParaRPr lang="en-US"/>
                </a:p>
              </p:txBody>
            </p:sp>
            <p:sp>
              <p:nvSpPr>
                <p:cNvPr id="97010" name="Line 2217"/>
                <p:cNvSpPr>
                  <a:spLocks noChangeShapeType="1"/>
                </p:cNvSpPr>
                <p:nvPr/>
              </p:nvSpPr>
              <p:spPr bwMode="auto">
                <a:xfrm flipH="1">
                  <a:off x="1476" y="1887"/>
                  <a:ext cx="5" cy="1"/>
                </a:xfrm>
                <a:prstGeom prst="line">
                  <a:avLst/>
                </a:prstGeom>
                <a:noFill/>
                <a:ln w="3175">
                  <a:solidFill>
                    <a:srgbClr val="000000"/>
                  </a:solidFill>
                  <a:round/>
                  <a:headEnd/>
                  <a:tailEnd/>
                </a:ln>
              </p:spPr>
              <p:txBody>
                <a:bodyPr/>
                <a:lstStyle/>
                <a:p>
                  <a:endParaRPr lang="en-US"/>
                </a:p>
              </p:txBody>
            </p:sp>
            <p:sp>
              <p:nvSpPr>
                <p:cNvPr id="97011" name="Line 2218"/>
                <p:cNvSpPr>
                  <a:spLocks noChangeShapeType="1"/>
                </p:cNvSpPr>
                <p:nvPr/>
              </p:nvSpPr>
              <p:spPr bwMode="auto">
                <a:xfrm flipH="1">
                  <a:off x="1476" y="1868"/>
                  <a:ext cx="5" cy="1"/>
                </a:xfrm>
                <a:prstGeom prst="line">
                  <a:avLst/>
                </a:prstGeom>
                <a:noFill/>
                <a:ln w="3175">
                  <a:solidFill>
                    <a:srgbClr val="000000"/>
                  </a:solidFill>
                  <a:round/>
                  <a:headEnd/>
                  <a:tailEnd/>
                </a:ln>
              </p:spPr>
              <p:txBody>
                <a:bodyPr/>
                <a:lstStyle/>
                <a:p>
                  <a:endParaRPr lang="en-US"/>
                </a:p>
              </p:txBody>
            </p:sp>
            <p:sp>
              <p:nvSpPr>
                <p:cNvPr id="97012" name="Line 2219"/>
                <p:cNvSpPr>
                  <a:spLocks noChangeShapeType="1"/>
                </p:cNvSpPr>
                <p:nvPr/>
              </p:nvSpPr>
              <p:spPr bwMode="auto">
                <a:xfrm flipH="1">
                  <a:off x="1476" y="1850"/>
                  <a:ext cx="5" cy="1"/>
                </a:xfrm>
                <a:prstGeom prst="line">
                  <a:avLst/>
                </a:prstGeom>
                <a:noFill/>
                <a:ln w="3175">
                  <a:solidFill>
                    <a:srgbClr val="000000"/>
                  </a:solidFill>
                  <a:round/>
                  <a:headEnd/>
                  <a:tailEnd/>
                </a:ln>
              </p:spPr>
              <p:txBody>
                <a:bodyPr/>
                <a:lstStyle/>
                <a:p>
                  <a:endParaRPr lang="en-US"/>
                </a:p>
              </p:txBody>
            </p:sp>
            <p:sp>
              <p:nvSpPr>
                <p:cNvPr id="97013" name="Line 2220"/>
                <p:cNvSpPr>
                  <a:spLocks noChangeShapeType="1"/>
                </p:cNvSpPr>
                <p:nvPr/>
              </p:nvSpPr>
              <p:spPr bwMode="auto">
                <a:xfrm flipH="1">
                  <a:off x="1470" y="1832"/>
                  <a:ext cx="11" cy="1"/>
                </a:xfrm>
                <a:prstGeom prst="line">
                  <a:avLst/>
                </a:prstGeom>
                <a:noFill/>
                <a:ln w="3175">
                  <a:solidFill>
                    <a:srgbClr val="000000"/>
                  </a:solidFill>
                  <a:round/>
                  <a:headEnd/>
                  <a:tailEnd/>
                </a:ln>
              </p:spPr>
              <p:txBody>
                <a:bodyPr/>
                <a:lstStyle/>
                <a:p>
                  <a:endParaRPr lang="en-US"/>
                </a:p>
              </p:txBody>
            </p:sp>
            <p:pic>
              <p:nvPicPr>
                <p:cNvPr id="97014" name="Picture 2221"/>
                <p:cNvPicPr>
                  <a:picLocks noChangeAspect="1" noChangeArrowheads="1"/>
                </p:cNvPicPr>
                <p:nvPr/>
              </p:nvPicPr>
              <p:blipFill>
                <a:blip r:embed="rId25" cstate="print"/>
                <a:srcRect/>
                <a:stretch>
                  <a:fillRect/>
                </a:stretch>
              </p:blipFill>
              <p:spPr bwMode="auto">
                <a:xfrm>
                  <a:off x="1457" y="1811"/>
                  <a:ext cx="16" cy="39"/>
                </a:xfrm>
                <a:prstGeom prst="rect">
                  <a:avLst/>
                </a:prstGeom>
                <a:noFill/>
                <a:ln w="9525">
                  <a:noFill/>
                  <a:miter lim="800000"/>
                  <a:headEnd/>
                  <a:tailEnd/>
                </a:ln>
              </p:spPr>
            </p:pic>
            <p:sp>
              <p:nvSpPr>
                <p:cNvPr id="97015" name="Line 2222"/>
                <p:cNvSpPr>
                  <a:spLocks noChangeShapeType="1"/>
                </p:cNvSpPr>
                <p:nvPr/>
              </p:nvSpPr>
              <p:spPr bwMode="auto">
                <a:xfrm flipH="1">
                  <a:off x="1476" y="1811"/>
                  <a:ext cx="5" cy="1"/>
                </a:xfrm>
                <a:prstGeom prst="line">
                  <a:avLst/>
                </a:prstGeom>
                <a:noFill/>
                <a:ln w="3175">
                  <a:solidFill>
                    <a:srgbClr val="000000"/>
                  </a:solidFill>
                  <a:round/>
                  <a:headEnd/>
                  <a:tailEnd/>
                </a:ln>
              </p:spPr>
              <p:txBody>
                <a:bodyPr/>
                <a:lstStyle/>
                <a:p>
                  <a:endParaRPr lang="en-US"/>
                </a:p>
              </p:txBody>
            </p:sp>
            <p:sp>
              <p:nvSpPr>
                <p:cNvPr id="97016" name="Line 2223"/>
                <p:cNvSpPr>
                  <a:spLocks noChangeShapeType="1"/>
                </p:cNvSpPr>
                <p:nvPr/>
              </p:nvSpPr>
              <p:spPr bwMode="auto">
                <a:xfrm flipH="1">
                  <a:off x="1476" y="1792"/>
                  <a:ext cx="5" cy="1"/>
                </a:xfrm>
                <a:prstGeom prst="line">
                  <a:avLst/>
                </a:prstGeom>
                <a:noFill/>
                <a:ln w="3175">
                  <a:solidFill>
                    <a:srgbClr val="000000"/>
                  </a:solidFill>
                  <a:round/>
                  <a:headEnd/>
                  <a:tailEnd/>
                </a:ln>
              </p:spPr>
              <p:txBody>
                <a:bodyPr/>
                <a:lstStyle/>
                <a:p>
                  <a:endParaRPr lang="en-US"/>
                </a:p>
              </p:txBody>
            </p:sp>
            <p:sp>
              <p:nvSpPr>
                <p:cNvPr id="97017" name="Line 2224"/>
                <p:cNvSpPr>
                  <a:spLocks noChangeShapeType="1"/>
                </p:cNvSpPr>
                <p:nvPr/>
              </p:nvSpPr>
              <p:spPr bwMode="auto">
                <a:xfrm flipH="1">
                  <a:off x="1476" y="1774"/>
                  <a:ext cx="5" cy="1"/>
                </a:xfrm>
                <a:prstGeom prst="line">
                  <a:avLst/>
                </a:prstGeom>
                <a:noFill/>
                <a:ln w="3175">
                  <a:solidFill>
                    <a:srgbClr val="000000"/>
                  </a:solidFill>
                  <a:round/>
                  <a:headEnd/>
                  <a:tailEnd/>
                </a:ln>
              </p:spPr>
              <p:txBody>
                <a:bodyPr/>
                <a:lstStyle/>
                <a:p>
                  <a:endParaRPr lang="en-US"/>
                </a:p>
              </p:txBody>
            </p:sp>
            <p:sp>
              <p:nvSpPr>
                <p:cNvPr id="97018" name="Line 2225"/>
                <p:cNvSpPr>
                  <a:spLocks noChangeShapeType="1"/>
                </p:cNvSpPr>
                <p:nvPr/>
              </p:nvSpPr>
              <p:spPr bwMode="auto">
                <a:xfrm flipH="1">
                  <a:off x="1476" y="1756"/>
                  <a:ext cx="5" cy="1"/>
                </a:xfrm>
                <a:prstGeom prst="line">
                  <a:avLst/>
                </a:prstGeom>
                <a:noFill/>
                <a:ln w="3175">
                  <a:solidFill>
                    <a:srgbClr val="000000"/>
                  </a:solidFill>
                  <a:round/>
                  <a:headEnd/>
                  <a:tailEnd/>
                </a:ln>
              </p:spPr>
              <p:txBody>
                <a:bodyPr/>
                <a:lstStyle/>
                <a:p>
                  <a:endParaRPr lang="en-US"/>
                </a:p>
              </p:txBody>
            </p:sp>
            <p:sp>
              <p:nvSpPr>
                <p:cNvPr id="97019" name="Line 2226"/>
                <p:cNvSpPr>
                  <a:spLocks noChangeShapeType="1"/>
                </p:cNvSpPr>
                <p:nvPr/>
              </p:nvSpPr>
              <p:spPr bwMode="auto">
                <a:xfrm flipH="1">
                  <a:off x="1470" y="1734"/>
                  <a:ext cx="11" cy="2"/>
                </a:xfrm>
                <a:prstGeom prst="line">
                  <a:avLst/>
                </a:prstGeom>
                <a:noFill/>
                <a:ln w="3175">
                  <a:solidFill>
                    <a:srgbClr val="000000"/>
                  </a:solidFill>
                  <a:round/>
                  <a:headEnd/>
                  <a:tailEnd/>
                </a:ln>
              </p:spPr>
              <p:txBody>
                <a:bodyPr/>
                <a:lstStyle/>
                <a:p>
                  <a:endParaRPr lang="en-US"/>
                </a:p>
              </p:txBody>
            </p:sp>
            <p:pic>
              <p:nvPicPr>
                <p:cNvPr id="97020" name="Picture 2227"/>
                <p:cNvPicPr>
                  <a:picLocks noChangeAspect="1" noChangeArrowheads="1"/>
                </p:cNvPicPr>
                <p:nvPr/>
              </p:nvPicPr>
              <p:blipFill>
                <a:blip r:embed="rId26" cstate="print"/>
                <a:srcRect/>
                <a:stretch>
                  <a:fillRect/>
                </a:stretch>
              </p:blipFill>
              <p:spPr bwMode="auto">
                <a:xfrm>
                  <a:off x="1457" y="1716"/>
                  <a:ext cx="16" cy="40"/>
                </a:xfrm>
                <a:prstGeom prst="rect">
                  <a:avLst/>
                </a:prstGeom>
                <a:noFill/>
                <a:ln w="9525">
                  <a:noFill/>
                  <a:miter lim="800000"/>
                  <a:headEnd/>
                  <a:tailEnd/>
                </a:ln>
              </p:spPr>
            </p:pic>
            <p:sp>
              <p:nvSpPr>
                <p:cNvPr id="97021" name="Line 2228"/>
                <p:cNvSpPr>
                  <a:spLocks noChangeShapeType="1"/>
                </p:cNvSpPr>
                <p:nvPr/>
              </p:nvSpPr>
              <p:spPr bwMode="auto">
                <a:xfrm flipH="1">
                  <a:off x="1476" y="1716"/>
                  <a:ext cx="5" cy="2"/>
                </a:xfrm>
                <a:prstGeom prst="line">
                  <a:avLst/>
                </a:prstGeom>
                <a:noFill/>
                <a:ln w="3175">
                  <a:solidFill>
                    <a:srgbClr val="000000"/>
                  </a:solidFill>
                  <a:round/>
                  <a:headEnd/>
                  <a:tailEnd/>
                </a:ln>
              </p:spPr>
              <p:txBody>
                <a:bodyPr/>
                <a:lstStyle/>
                <a:p>
                  <a:endParaRPr lang="en-US"/>
                </a:p>
              </p:txBody>
            </p:sp>
            <p:sp>
              <p:nvSpPr>
                <p:cNvPr id="97022" name="Line 2229"/>
                <p:cNvSpPr>
                  <a:spLocks noChangeShapeType="1"/>
                </p:cNvSpPr>
                <p:nvPr/>
              </p:nvSpPr>
              <p:spPr bwMode="auto">
                <a:xfrm flipH="1">
                  <a:off x="1476" y="1697"/>
                  <a:ext cx="5" cy="2"/>
                </a:xfrm>
                <a:prstGeom prst="line">
                  <a:avLst/>
                </a:prstGeom>
                <a:noFill/>
                <a:ln w="3175">
                  <a:solidFill>
                    <a:srgbClr val="000000"/>
                  </a:solidFill>
                  <a:round/>
                  <a:headEnd/>
                  <a:tailEnd/>
                </a:ln>
              </p:spPr>
              <p:txBody>
                <a:bodyPr/>
                <a:lstStyle/>
                <a:p>
                  <a:endParaRPr lang="en-US"/>
                </a:p>
              </p:txBody>
            </p:sp>
            <p:sp>
              <p:nvSpPr>
                <p:cNvPr id="97023" name="Line 2230"/>
                <p:cNvSpPr>
                  <a:spLocks noChangeShapeType="1"/>
                </p:cNvSpPr>
                <p:nvPr/>
              </p:nvSpPr>
              <p:spPr bwMode="auto">
                <a:xfrm flipH="1">
                  <a:off x="1476" y="1679"/>
                  <a:ext cx="5" cy="2"/>
                </a:xfrm>
                <a:prstGeom prst="line">
                  <a:avLst/>
                </a:prstGeom>
                <a:noFill/>
                <a:ln w="3175">
                  <a:solidFill>
                    <a:srgbClr val="000000"/>
                  </a:solidFill>
                  <a:round/>
                  <a:headEnd/>
                  <a:tailEnd/>
                </a:ln>
              </p:spPr>
              <p:txBody>
                <a:bodyPr/>
                <a:lstStyle/>
                <a:p>
                  <a:endParaRPr lang="en-US"/>
                </a:p>
              </p:txBody>
            </p:sp>
            <p:sp>
              <p:nvSpPr>
                <p:cNvPr id="97024" name="Line 2231"/>
                <p:cNvSpPr>
                  <a:spLocks noChangeShapeType="1"/>
                </p:cNvSpPr>
                <p:nvPr/>
              </p:nvSpPr>
              <p:spPr bwMode="auto">
                <a:xfrm flipH="1">
                  <a:off x="1476" y="1660"/>
                  <a:ext cx="5" cy="1"/>
                </a:xfrm>
                <a:prstGeom prst="line">
                  <a:avLst/>
                </a:prstGeom>
                <a:noFill/>
                <a:ln w="3175">
                  <a:solidFill>
                    <a:srgbClr val="000000"/>
                  </a:solidFill>
                  <a:round/>
                  <a:headEnd/>
                  <a:tailEnd/>
                </a:ln>
              </p:spPr>
              <p:txBody>
                <a:bodyPr/>
                <a:lstStyle/>
                <a:p>
                  <a:endParaRPr lang="en-US"/>
                </a:p>
              </p:txBody>
            </p:sp>
            <p:sp>
              <p:nvSpPr>
                <p:cNvPr id="97025" name="Line 2232"/>
                <p:cNvSpPr>
                  <a:spLocks noChangeShapeType="1"/>
                </p:cNvSpPr>
                <p:nvPr/>
              </p:nvSpPr>
              <p:spPr bwMode="auto">
                <a:xfrm>
                  <a:off x="1481" y="2309"/>
                  <a:ext cx="1" cy="1"/>
                </a:xfrm>
                <a:prstGeom prst="line">
                  <a:avLst/>
                </a:prstGeom>
                <a:noFill/>
                <a:ln w="3175">
                  <a:solidFill>
                    <a:srgbClr val="000000"/>
                  </a:solidFill>
                  <a:round/>
                  <a:headEnd/>
                  <a:tailEnd/>
                </a:ln>
              </p:spPr>
              <p:txBody>
                <a:bodyPr/>
                <a:lstStyle/>
                <a:p>
                  <a:endParaRPr lang="en-US"/>
                </a:p>
              </p:txBody>
            </p:sp>
            <p:sp>
              <p:nvSpPr>
                <p:cNvPr id="97026" name="Line 2233"/>
                <p:cNvSpPr>
                  <a:spLocks noChangeShapeType="1"/>
                </p:cNvSpPr>
                <p:nvPr/>
              </p:nvSpPr>
              <p:spPr bwMode="auto">
                <a:xfrm>
                  <a:off x="1481" y="2309"/>
                  <a:ext cx="4" cy="1"/>
                </a:xfrm>
                <a:prstGeom prst="line">
                  <a:avLst/>
                </a:prstGeom>
                <a:noFill/>
                <a:ln w="3175">
                  <a:solidFill>
                    <a:srgbClr val="000000"/>
                  </a:solidFill>
                  <a:round/>
                  <a:headEnd/>
                  <a:tailEnd/>
                </a:ln>
              </p:spPr>
              <p:txBody>
                <a:bodyPr/>
                <a:lstStyle/>
                <a:p>
                  <a:endParaRPr lang="en-US"/>
                </a:p>
              </p:txBody>
            </p:sp>
            <p:sp>
              <p:nvSpPr>
                <p:cNvPr id="97027" name="Line 2234"/>
                <p:cNvSpPr>
                  <a:spLocks noChangeShapeType="1"/>
                </p:cNvSpPr>
                <p:nvPr/>
              </p:nvSpPr>
              <p:spPr bwMode="auto">
                <a:xfrm>
                  <a:off x="1485" y="2309"/>
                  <a:ext cx="1" cy="1"/>
                </a:xfrm>
                <a:prstGeom prst="line">
                  <a:avLst/>
                </a:prstGeom>
                <a:noFill/>
                <a:ln w="3175">
                  <a:solidFill>
                    <a:srgbClr val="000000"/>
                  </a:solidFill>
                  <a:round/>
                  <a:headEnd/>
                  <a:tailEnd/>
                </a:ln>
              </p:spPr>
              <p:txBody>
                <a:bodyPr/>
                <a:lstStyle/>
                <a:p>
                  <a:endParaRPr lang="en-US"/>
                </a:p>
              </p:txBody>
            </p:sp>
            <p:sp>
              <p:nvSpPr>
                <p:cNvPr id="97028" name="Line 2235"/>
                <p:cNvSpPr>
                  <a:spLocks noChangeShapeType="1"/>
                </p:cNvSpPr>
                <p:nvPr/>
              </p:nvSpPr>
              <p:spPr bwMode="auto">
                <a:xfrm>
                  <a:off x="1486" y="2309"/>
                  <a:ext cx="2" cy="1"/>
                </a:xfrm>
                <a:prstGeom prst="line">
                  <a:avLst/>
                </a:prstGeom>
                <a:noFill/>
                <a:ln w="3175">
                  <a:solidFill>
                    <a:srgbClr val="000000"/>
                  </a:solidFill>
                  <a:round/>
                  <a:headEnd/>
                  <a:tailEnd/>
                </a:ln>
              </p:spPr>
              <p:txBody>
                <a:bodyPr/>
                <a:lstStyle/>
                <a:p>
                  <a:endParaRPr lang="en-US"/>
                </a:p>
              </p:txBody>
            </p:sp>
            <p:sp>
              <p:nvSpPr>
                <p:cNvPr id="97029" name="Line 2236"/>
                <p:cNvSpPr>
                  <a:spLocks noChangeShapeType="1"/>
                </p:cNvSpPr>
                <p:nvPr/>
              </p:nvSpPr>
              <p:spPr bwMode="auto">
                <a:xfrm>
                  <a:off x="1488" y="2309"/>
                  <a:ext cx="2" cy="1"/>
                </a:xfrm>
                <a:prstGeom prst="line">
                  <a:avLst/>
                </a:prstGeom>
                <a:noFill/>
                <a:ln w="3175">
                  <a:solidFill>
                    <a:srgbClr val="000000"/>
                  </a:solidFill>
                  <a:round/>
                  <a:headEnd/>
                  <a:tailEnd/>
                </a:ln>
              </p:spPr>
              <p:txBody>
                <a:bodyPr/>
                <a:lstStyle/>
                <a:p>
                  <a:endParaRPr lang="en-US"/>
                </a:p>
              </p:txBody>
            </p:sp>
            <p:sp>
              <p:nvSpPr>
                <p:cNvPr id="97030" name="Line 2237"/>
                <p:cNvSpPr>
                  <a:spLocks noChangeShapeType="1"/>
                </p:cNvSpPr>
                <p:nvPr/>
              </p:nvSpPr>
              <p:spPr bwMode="auto">
                <a:xfrm>
                  <a:off x="1490" y="2309"/>
                  <a:ext cx="1" cy="1"/>
                </a:xfrm>
                <a:prstGeom prst="line">
                  <a:avLst/>
                </a:prstGeom>
                <a:noFill/>
                <a:ln w="3175">
                  <a:solidFill>
                    <a:srgbClr val="000000"/>
                  </a:solidFill>
                  <a:round/>
                  <a:headEnd/>
                  <a:tailEnd/>
                </a:ln>
              </p:spPr>
              <p:txBody>
                <a:bodyPr/>
                <a:lstStyle/>
                <a:p>
                  <a:endParaRPr lang="en-US"/>
                </a:p>
              </p:txBody>
            </p:sp>
            <p:sp>
              <p:nvSpPr>
                <p:cNvPr id="97031" name="Line 2238"/>
                <p:cNvSpPr>
                  <a:spLocks noChangeShapeType="1"/>
                </p:cNvSpPr>
                <p:nvPr/>
              </p:nvSpPr>
              <p:spPr bwMode="auto">
                <a:xfrm>
                  <a:off x="1491" y="2309"/>
                  <a:ext cx="2" cy="1"/>
                </a:xfrm>
                <a:prstGeom prst="line">
                  <a:avLst/>
                </a:prstGeom>
                <a:noFill/>
                <a:ln w="3175">
                  <a:solidFill>
                    <a:srgbClr val="000000"/>
                  </a:solidFill>
                  <a:round/>
                  <a:headEnd/>
                  <a:tailEnd/>
                </a:ln>
              </p:spPr>
              <p:txBody>
                <a:bodyPr/>
                <a:lstStyle/>
                <a:p>
                  <a:endParaRPr lang="en-US"/>
                </a:p>
              </p:txBody>
            </p:sp>
            <p:sp>
              <p:nvSpPr>
                <p:cNvPr id="97032" name="Line 2239"/>
                <p:cNvSpPr>
                  <a:spLocks noChangeShapeType="1"/>
                </p:cNvSpPr>
                <p:nvPr/>
              </p:nvSpPr>
              <p:spPr bwMode="auto">
                <a:xfrm>
                  <a:off x="1493" y="2309"/>
                  <a:ext cx="2" cy="1"/>
                </a:xfrm>
                <a:prstGeom prst="line">
                  <a:avLst/>
                </a:prstGeom>
                <a:noFill/>
                <a:ln w="3175">
                  <a:solidFill>
                    <a:srgbClr val="000000"/>
                  </a:solidFill>
                  <a:round/>
                  <a:headEnd/>
                  <a:tailEnd/>
                </a:ln>
              </p:spPr>
              <p:txBody>
                <a:bodyPr/>
                <a:lstStyle/>
                <a:p>
                  <a:endParaRPr lang="en-US"/>
                </a:p>
              </p:txBody>
            </p:sp>
            <p:sp>
              <p:nvSpPr>
                <p:cNvPr id="97033" name="Line 2240"/>
                <p:cNvSpPr>
                  <a:spLocks noChangeShapeType="1"/>
                </p:cNvSpPr>
                <p:nvPr/>
              </p:nvSpPr>
              <p:spPr bwMode="auto">
                <a:xfrm>
                  <a:off x="1495" y="2309"/>
                  <a:ext cx="3" cy="1"/>
                </a:xfrm>
                <a:prstGeom prst="line">
                  <a:avLst/>
                </a:prstGeom>
                <a:noFill/>
                <a:ln w="3175">
                  <a:solidFill>
                    <a:srgbClr val="000000"/>
                  </a:solidFill>
                  <a:round/>
                  <a:headEnd/>
                  <a:tailEnd/>
                </a:ln>
              </p:spPr>
              <p:txBody>
                <a:bodyPr/>
                <a:lstStyle/>
                <a:p>
                  <a:endParaRPr lang="en-US"/>
                </a:p>
              </p:txBody>
            </p:sp>
            <p:sp>
              <p:nvSpPr>
                <p:cNvPr id="97034" name="Line 2241"/>
                <p:cNvSpPr>
                  <a:spLocks noChangeShapeType="1"/>
                </p:cNvSpPr>
                <p:nvPr/>
              </p:nvSpPr>
              <p:spPr bwMode="auto">
                <a:xfrm>
                  <a:off x="1498" y="2309"/>
                  <a:ext cx="2" cy="1"/>
                </a:xfrm>
                <a:prstGeom prst="line">
                  <a:avLst/>
                </a:prstGeom>
                <a:noFill/>
                <a:ln w="3175">
                  <a:solidFill>
                    <a:srgbClr val="000000"/>
                  </a:solidFill>
                  <a:round/>
                  <a:headEnd/>
                  <a:tailEnd/>
                </a:ln>
              </p:spPr>
              <p:txBody>
                <a:bodyPr/>
                <a:lstStyle/>
                <a:p>
                  <a:endParaRPr lang="en-US"/>
                </a:p>
              </p:txBody>
            </p:sp>
            <p:sp>
              <p:nvSpPr>
                <p:cNvPr id="97035" name="Line 2242"/>
                <p:cNvSpPr>
                  <a:spLocks noChangeShapeType="1"/>
                </p:cNvSpPr>
                <p:nvPr/>
              </p:nvSpPr>
              <p:spPr bwMode="auto">
                <a:xfrm>
                  <a:off x="1500" y="2309"/>
                  <a:ext cx="1" cy="1"/>
                </a:xfrm>
                <a:prstGeom prst="line">
                  <a:avLst/>
                </a:prstGeom>
                <a:noFill/>
                <a:ln w="3175">
                  <a:solidFill>
                    <a:srgbClr val="000000"/>
                  </a:solidFill>
                  <a:round/>
                  <a:headEnd/>
                  <a:tailEnd/>
                </a:ln>
              </p:spPr>
              <p:txBody>
                <a:bodyPr/>
                <a:lstStyle/>
                <a:p>
                  <a:endParaRPr lang="en-US"/>
                </a:p>
              </p:txBody>
            </p:sp>
            <p:sp>
              <p:nvSpPr>
                <p:cNvPr id="97036" name="Line 2243"/>
                <p:cNvSpPr>
                  <a:spLocks noChangeShapeType="1"/>
                </p:cNvSpPr>
                <p:nvPr/>
              </p:nvSpPr>
              <p:spPr bwMode="auto">
                <a:xfrm>
                  <a:off x="1501" y="2309"/>
                  <a:ext cx="2" cy="1"/>
                </a:xfrm>
                <a:prstGeom prst="line">
                  <a:avLst/>
                </a:prstGeom>
                <a:noFill/>
                <a:ln w="3175">
                  <a:solidFill>
                    <a:srgbClr val="000000"/>
                  </a:solidFill>
                  <a:round/>
                  <a:headEnd/>
                  <a:tailEnd/>
                </a:ln>
              </p:spPr>
              <p:txBody>
                <a:bodyPr/>
                <a:lstStyle/>
                <a:p>
                  <a:endParaRPr lang="en-US"/>
                </a:p>
              </p:txBody>
            </p:sp>
            <p:sp>
              <p:nvSpPr>
                <p:cNvPr id="97037" name="Line 2244"/>
                <p:cNvSpPr>
                  <a:spLocks noChangeShapeType="1"/>
                </p:cNvSpPr>
                <p:nvPr/>
              </p:nvSpPr>
              <p:spPr bwMode="auto">
                <a:xfrm>
                  <a:off x="1503" y="2309"/>
                  <a:ext cx="2" cy="1"/>
                </a:xfrm>
                <a:prstGeom prst="line">
                  <a:avLst/>
                </a:prstGeom>
                <a:noFill/>
                <a:ln w="3175">
                  <a:solidFill>
                    <a:srgbClr val="000000"/>
                  </a:solidFill>
                  <a:round/>
                  <a:headEnd/>
                  <a:tailEnd/>
                </a:ln>
              </p:spPr>
              <p:txBody>
                <a:bodyPr/>
                <a:lstStyle/>
                <a:p>
                  <a:endParaRPr lang="en-US"/>
                </a:p>
              </p:txBody>
            </p:sp>
            <p:sp>
              <p:nvSpPr>
                <p:cNvPr id="97038" name="Line 2245"/>
                <p:cNvSpPr>
                  <a:spLocks noChangeShapeType="1"/>
                </p:cNvSpPr>
                <p:nvPr/>
              </p:nvSpPr>
              <p:spPr bwMode="auto">
                <a:xfrm>
                  <a:off x="1505" y="2309"/>
                  <a:ext cx="1" cy="1"/>
                </a:xfrm>
                <a:prstGeom prst="line">
                  <a:avLst/>
                </a:prstGeom>
                <a:noFill/>
                <a:ln w="3175">
                  <a:solidFill>
                    <a:srgbClr val="000000"/>
                  </a:solidFill>
                  <a:round/>
                  <a:headEnd/>
                  <a:tailEnd/>
                </a:ln>
              </p:spPr>
              <p:txBody>
                <a:bodyPr/>
                <a:lstStyle/>
                <a:p>
                  <a:endParaRPr lang="en-US"/>
                </a:p>
              </p:txBody>
            </p:sp>
            <p:sp>
              <p:nvSpPr>
                <p:cNvPr id="97039" name="Line 2246"/>
                <p:cNvSpPr>
                  <a:spLocks noChangeShapeType="1"/>
                </p:cNvSpPr>
                <p:nvPr/>
              </p:nvSpPr>
              <p:spPr bwMode="auto">
                <a:xfrm>
                  <a:off x="1506" y="2309"/>
                  <a:ext cx="4" cy="1"/>
                </a:xfrm>
                <a:prstGeom prst="line">
                  <a:avLst/>
                </a:prstGeom>
                <a:noFill/>
                <a:ln w="3175">
                  <a:solidFill>
                    <a:srgbClr val="000000"/>
                  </a:solidFill>
                  <a:round/>
                  <a:headEnd/>
                  <a:tailEnd/>
                </a:ln>
              </p:spPr>
              <p:txBody>
                <a:bodyPr/>
                <a:lstStyle/>
                <a:p>
                  <a:endParaRPr lang="en-US"/>
                </a:p>
              </p:txBody>
            </p:sp>
            <p:sp>
              <p:nvSpPr>
                <p:cNvPr id="97040" name="Line 2247"/>
                <p:cNvSpPr>
                  <a:spLocks noChangeShapeType="1"/>
                </p:cNvSpPr>
                <p:nvPr/>
              </p:nvSpPr>
              <p:spPr bwMode="auto">
                <a:xfrm>
                  <a:off x="1510" y="2309"/>
                  <a:ext cx="1" cy="1"/>
                </a:xfrm>
                <a:prstGeom prst="line">
                  <a:avLst/>
                </a:prstGeom>
                <a:noFill/>
                <a:ln w="3175">
                  <a:solidFill>
                    <a:srgbClr val="000000"/>
                  </a:solidFill>
                  <a:round/>
                  <a:headEnd/>
                  <a:tailEnd/>
                </a:ln>
              </p:spPr>
              <p:txBody>
                <a:bodyPr/>
                <a:lstStyle/>
                <a:p>
                  <a:endParaRPr lang="en-US"/>
                </a:p>
              </p:txBody>
            </p:sp>
            <p:sp>
              <p:nvSpPr>
                <p:cNvPr id="97041" name="Line 2248"/>
                <p:cNvSpPr>
                  <a:spLocks noChangeShapeType="1"/>
                </p:cNvSpPr>
                <p:nvPr/>
              </p:nvSpPr>
              <p:spPr bwMode="auto">
                <a:xfrm>
                  <a:off x="1511" y="2309"/>
                  <a:ext cx="2" cy="1"/>
                </a:xfrm>
                <a:prstGeom prst="line">
                  <a:avLst/>
                </a:prstGeom>
                <a:noFill/>
                <a:ln w="3175">
                  <a:solidFill>
                    <a:srgbClr val="000000"/>
                  </a:solidFill>
                  <a:round/>
                  <a:headEnd/>
                  <a:tailEnd/>
                </a:ln>
              </p:spPr>
              <p:txBody>
                <a:bodyPr/>
                <a:lstStyle/>
                <a:p>
                  <a:endParaRPr lang="en-US"/>
                </a:p>
              </p:txBody>
            </p:sp>
            <p:sp>
              <p:nvSpPr>
                <p:cNvPr id="97042" name="Line 2249"/>
                <p:cNvSpPr>
                  <a:spLocks noChangeShapeType="1"/>
                </p:cNvSpPr>
                <p:nvPr/>
              </p:nvSpPr>
              <p:spPr bwMode="auto">
                <a:xfrm>
                  <a:off x="1513" y="2309"/>
                  <a:ext cx="2" cy="1"/>
                </a:xfrm>
                <a:prstGeom prst="line">
                  <a:avLst/>
                </a:prstGeom>
                <a:noFill/>
                <a:ln w="3175">
                  <a:solidFill>
                    <a:srgbClr val="000000"/>
                  </a:solidFill>
                  <a:round/>
                  <a:headEnd/>
                  <a:tailEnd/>
                </a:ln>
              </p:spPr>
              <p:txBody>
                <a:bodyPr/>
                <a:lstStyle/>
                <a:p>
                  <a:endParaRPr lang="en-US"/>
                </a:p>
              </p:txBody>
            </p:sp>
            <p:sp>
              <p:nvSpPr>
                <p:cNvPr id="97043" name="Line 2250"/>
                <p:cNvSpPr>
                  <a:spLocks noChangeShapeType="1"/>
                </p:cNvSpPr>
                <p:nvPr/>
              </p:nvSpPr>
              <p:spPr bwMode="auto">
                <a:xfrm>
                  <a:off x="1515" y="2309"/>
                  <a:ext cx="1" cy="1"/>
                </a:xfrm>
                <a:prstGeom prst="line">
                  <a:avLst/>
                </a:prstGeom>
                <a:noFill/>
                <a:ln w="3175">
                  <a:solidFill>
                    <a:srgbClr val="000000"/>
                  </a:solidFill>
                  <a:round/>
                  <a:headEnd/>
                  <a:tailEnd/>
                </a:ln>
              </p:spPr>
              <p:txBody>
                <a:bodyPr/>
                <a:lstStyle/>
                <a:p>
                  <a:endParaRPr lang="en-US"/>
                </a:p>
              </p:txBody>
            </p:sp>
            <p:sp>
              <p:nvSpPr>
                <p:cNvPr id="97044" name="Line 2251"/>
                <p:cNvSpPr>
                  <a:spLocks noChangeShapeType="1"/>
                </p:cNvSpPr>
                <p:nvPr/>
              </p:nvSpPr>
              <p:spPr bwMode="auto">
                <a:xfrm>
                  <a:off x="1516" y="2309"/>
                  <a:ext cx="2" cy="1"/>
                </a:xfrm>
                <a:prstGeom prst="line">
                  <a:avLst/>
                </a:prstGeom>
                <a:noFill/>
                <a:ln w="3175">
                  <a:solidFill>
                    <a:srgbClr val="000000"/>
                  </a:solidFill>
                  <a:round/>
                  <a:headEnd/>
                  <a:tailEnd/>
                </a:ln>
              </p:spPr>
              <p:txBody>
                <a:bodyPr/>
                <a:lstStyle/>
                <a:p>
                  <a:endParaRPr lang="en-US"/>
                </a:p>
              </p:txBody>
            </p:sp>
            <p:sp>
              <p:nvSpPr>
                <p:cNvPr id="97045" name="Line 2252"/>
                <p:cNvSpPr>
                  <a:spLocks noChangeShapeType="1"/>
                </p:cNvSpPr>
                <p:nvPr/>
              </p:nvSpPr>
              <p:spPr bwMode="auto">
                <a:xfrm>
                  <a:off x="1518" y="2309"/>
                  <a:ext cx="2" cy="1"/>
                </a:xfrm>
                <a:prstGeom prst="line">
                  <a:avLst/>
                </a:prstGeom>
                <a:noFill/>
                <a:ln w="3175">
                  <a:solidFill>
                    <a:srgbClr val="000000"/>
                  </a:solidFill>
                  <a:round/>
                  <a:headEnd/>
                  <a:tailEnd/>
                </a:ln>
              </p:spPr>
              <p:txBody>
                <a:bodyPr/>
                <a:lstStyle/>
                <a:p>
                  <a:endParaRPr lang="en-US"/>
                </a:p>
              </p:txBody>
            </p:sp>
            <p:sp>
              <p:nvSpPr>
                <p:cNvPr id="97046" name="Line 2253"/>
                <p:cNvSpPr>
                  <a:spLocks noChangeShapeType="1"/>
                </p:cNvSpPr>
                <p:nvPr/>
              </p:nvSpPr>
              <p:spPr bwMode="auto">
                <a:xfrm>
                  <a:off x="1520" y="2309"/>
                  <a:ext cx="3" cy="1"/>
                </a:xfrm>
                <a:prstGeom prst="line">
                  <a:avLst/>
                </a:prstGeom>
                <a:noFill/>
                <a:ln w="3175">
                  <a:solidFill>
                    <a:srgbClr val="000000"/>
                  </a:solidFill>
                  <a:round/>
                  <a:headEnd/>
                  <a:tailEnd/>
                </a:ln>
              </p:spPr>
              <p:txBody>
                <a:bodyPr/>
                <a:lstStyle/>
                <a:p>
                  <a:endParaRPr lang="en-US"/>
                </a:p>
              </p:txBody>
            </p:sp>
            <p:sp>
              <p:nvSpPr>
                <p:cNvPr id="97047" name="Line 2254"/>
                <p:cNvSpPr>
                  <a:spLocks noChangeShapeType="1"/>
                </p:cNvSpPr>
                <p:nvPr/>
              </p:nvSpPr>
              <p:spPr bwMode="auto">
                <a:xfrm>
                  <a:off x="1523" y="2309"/>
                  <a:ext cx="2" cy="1"/>
                </a:xfrm>
                <a:prstGeom prst="line">
                  <a:avLst/>
                </a:prstGeom>
                <a:noFill/>
                <a:ln w="3175">
                  <a:solidFill>
                    <a:srgbClr val="000000"/>
                  </a:solidFill>
                  <a:round/>
                  <a:headEnd/>
                  <a:tailEnd/>
                </a:ln>
              </p:spPr>
              <p:txBody>
                <a:bodyPr/>
                <a:lstStyle/>
                <a:p>
                  <a:endParaRPr lang="en-US"/>
                </a:p>
              </p:txBody>
            </p:sp>
            <p:sp>
              <p:nvSpPr>
                <p:cNvPr id="97048" name="Line 2255"/>
                <p:cNvSpPr>
                  <a:spLocks noChangeShapeType="1"/>
                </p:cNvSpPr>
                <p:nvPr/>
              </p:nvSpPr>
              <p:spPr bwMode="auto">
                <a:xfrm>
                  <a:off x="1525" y="2309"/>
                  <a:ext cx="1" cy="1"/>
                </a:xfrm>
                <a:prstGeom prst="line">
                  <a:avLst/>
                </a:prstGeom>
                <a:noFill/>
                <a:ln w="3175">
                  <a:solidFill>
                    <a:srgbClr val="000000"/>
                  </a:solidFill>
                  <a:round/>
                  <a:headEnd/>
                  <a:tailEnd/>
                </a:ln>
              </p:spPr>
              <p:txBody>
                <a:bodyPr/>
                <a:lstStyle/>
                <a:p>
                  <a:endParaRPr lang="en-US"/>
                </a:p>
              </p:txBody>
            </p:sp>
            <p:sp>
              <p:nvSpPr>
                <p:cNvPr id="97049" name="Line 2256"/>
                <p:cNvSpPr>
                  <a:spLocks noChangeShapeType="1"/>
                </p:cNvSpPr>
                <p:nvPr/>
              </p:nvSpPr>
              <p:spPr bwMode="auto">
                <a:xfrm>
                  <a:off x="1526" y="2309"/>
                  <a:ext cx="2" cy="1"/>
                </a:xfrm>
                <a:prstGeom prst="line">
                  <a:avLst/>
                </a:prstGeom>
                <a:noFill/>
                <a:ln w="3175">
                  <a:solidFill>
                    <a:srgbClr val="000000"/>
                  </a:solidFill>
                  <a:round/>
                  <a:headEnd/>
                  <a:tailEnd/>
                </a:ln>
              </p:spPr>
              <p:txBody>
                <a:bodyPr/>
                <a:lstStyle/>
                <a:p>
                  <a:endParaRPr lang="en-US"/>
                </a:p>
              </p:txBody>
            </p:sp>
            <p:sp>
              <p:nvSpPr>
                <p:cNvPr id="97050" name="Line 2257"/>
                <p:cNvSpPr>
                  <a:spLocks noChangeShapeType="1"/>
                </p:cNvSpPr>
                <p:nvPr/>
              </p:nvSpPr>
              <p:spPr bwMode="auto">
                <a:xfrm>
                  <a:off x="1528" y="2309"/>
                  <a:ext cx="2" cy="1"/>
                </a:xfrm>
                <a:prstGeom prst="line">
                  <a:avLst/>
                </a:prstGeom>
                <a:noFill/>
                <a:ln w="3175">
                  <a:solidFill>
                    <a:srgbClr val="000000"/>
                  </a:solidFill>
                  <a:round/>
                  <a:headEnd/>
                  <a:tailEnd/>
                </a:ln>
              </p:spPr>
              <p:txBody>
                <a:bodyPr/>
                <a:lstStyle/>
                <a:p>
                  <a:endParaRPr lang="en-US"/>
                </a:p>
              </p:txBody>
            </p:sp>
            <p:sp>
              <p:nvSpPr>
                <p:cNvPr id="97051" name="Line 2258"/>
                <p:cNvSpPr>
                  <a:spLocks noChangeShapeType="1"/>
                </p:cNvSpPr>
                <p:nvPr/>
              </p:nvSpPr>
              <p:spPr bwMode="auto">
                <a:xfrm>
                  <a:off x="1530" y="2309"/>
                  <a:ext cx="1" cy="1"/>
                </a:xfrm>
                <a:prstGeom prst="line">
                  <a:avLst/>
                </a:prstGeom>
                <a:noFill/>
                <a:ln w="3175">
                  <a:solidFill>
                    <a:srgbClr val="000000"/>
                  </a:solidFill>
                  <a:round/>
                  <a:headEnd/>
                  <a:tailEnd/>
                </a:ln>
              </p:spPr>
              <p:txBody>
                <a:bodyPr/>
                <a:lstStyle/>
                <a:p>
                  <a:endParaRPr lang="en-US"/>
                </a:p>
              </p:txBody>
            </p:sp>
            <p:sp>
              <p:nvSpPr>
                <p:cNvPr id="97052" name="Line 2259"/>
                <p:cNvSpPr>
                  <a:spLocks noChangeShapeType="1"/>
                </p:cNvSpPr>
                <p:nvPr/>
              </p:nvSpPr>
              <p:spPr bwMode="auto">
                <a:xfrm>
                  <a:off x="1531" y="2309"/>
                  <a:ext cx="2" cy="1"/>
                </a:xfrm>
                <a:prstGeom prst="line">
                  <a:avLst/>
                </a:prstGeom>
                <a:noFill/>
                <a:ln w="3175">
                  <a:solidFill>
                    <a:srgbClr val="000000"/>
                  </a:solidFill>
                  <a:round/>
                  <a:headEnd/>
                  <a:tailEnd/>
                </a:ln>
              </p:spPr>
              <p:txBody>
                <a:bodyPr/>
                <a:lstStyle/>
                <a:p>
                  <a:endParaRPr lang="en-US"/>
                </a:p>
              </p:txBody>
            </p:sp>
            <p:sp>
              <p:nvSpPr>
                <p:cNvPr id="97053" name="Line 2260"/>
                <p:cNvSpPr>
                  <a:spLocks noChangeShapeType="1"/>
                </p:cNvSpPr>
                <p:nvPr/>
              </p:nvSpPr>
              <p:spPr bwMode="auto">
                <a:xfrm>
                  <a:off x="1533" y="2309"/>
                  <a:ext cx="3" cy="1"/>
                </a:xfrm>
                <a:prstGeom prst="line">
                  <a:avLst/>
                </a:prstGeom>
                <a:noFill/>
                <a:ln w="3175">
                  <a:solidFill>
                    <a:srgbClr val="000000"/>
                  </a:solidFill>
                  <a:round/>
                  <a:headEnd/>
                  <a:tailEnd/>
                </a:ln>
              </p:spPr>
              <p:txBody>
                <a:bodyPr/>
                <a:lstStyle/>
                <a:p>
                  <a:endParaRPr lang="en-US"/>
                </a:p>
              </p:txBody>
            </p:sp>
            <p:sp>
              <p:nvSpPr>
                <p:cNvPr id="97054" name="Line 2261"/>
                <p:cNvSpPr>
                  <a:spLocks noChangeShapeType="1"/>
                </p:cNvSpPr>
                <p:nvPr/>
              </p:nvSpPr>
              <p:spPr bwMode="auto">
                <a:xfrm>
                  <a:off x="1536" y="2309"/>
                  <a:ext cx="2" cy="1"/>
                </a:xfrm>
                <a:prstGeom prst="line">
                  <a:avLst/>
                </a:prstGeom>
                <a:noFill/>
                <a:ln w="3175">
                  <a:solidFill>
                    <a:srgbClr val="000000"/>
                  </a:solidFill>
                  <a:round/>
                  <a:headEnd/>
                  <a:tailEnd/>
                </a:ln>
              </p:spPr>
              <p:txBody>
                <a:bodyPr/>
                <a:lstStyle/>
                <a:p>
                  <a:endParaRPr lang="en-US"/>
                </a:p>
              </p:txBody>
            </p:sp>
            <p:sp>
              <p:nvSpPr>
                <p:cNvPr id="97055" name="Line 2262"/>
                <p:cNvSpPr>
                  <a:spLocks noChangeShapeType="1"/>
                </p:cNvSpPr>
                <p:nvPr/>
              </p:nvSpPr>
              <p:spPr bwMode="auto">
                <a:xfrm>
                  <a:off x="1538" y="2309"/>
                  <a:ext cx="2" cy="1"/>
                </a:xfrm>
                <a:prstGeom prst="line">
                  <a:avLst/>
                </a:prstGeom>
                <a:noFill/>
                <a:ln w="3175">
                  <a:solidFill>
                    <a:srgbClr val="000000"/>
                  </a:solidFill>
                  <a:round/>
                  <a:headEnd/>
                  <a:tailEnd/>
                </a:ln>
              </p:spPr>
              <p:txBody>
                <a:bodyPr/>
                <a:lstStyle/>
                <a:p>
                  <a:endParaRPr lang="en-US"/>
                </a:p>
              </p:txBody>
            </p:sp>
            <p:sp>
              <p:nvSpPr>
                <p:cNvPr id="97056" name="Line 2263"/>
                <p:cNvSpPr>
                  <a:spLocks noChangeShapeType="1"/>
                </p:cNvSpPr>
                <p:nvPr/>
              </p:nvSpPr>
              <p:spPr bwMode="auto">
                <a:xfrm>
                  <a:off x="1540" y="2309"/>
                  <a:ext cx="1" cy="1"/>
                </a:xfrm>
                <a:prstGeom prst="line">
                  <a:avLst/>
                </a:prstGeom>
                <a:noFill/>
                <a:ln w="3175">
                  <a:solidFill>
                    <a:srgbClr val="000000"/>
                  </a:solidFill>
                  <a:round/>
                  <a:headEnd/>
                  <a:tailEnd/>
                </a:ln>
              </p:spPr>
              <p:txBody>
                <a:bodyPr/>
                <a:lstStyle/>
                <a:p>
                  <a:endParaRPr lang="en-US"/>
                </a:p>
              </p:txBody>
            </p:sp>
            <p:sp>
              <p:nvSpPr>
                <p:cNvPr id="97057" name="Line 2264"/>
                <p:cNvSpPr>
                  <a:spLocks noChangeShapeType="1"/>
                </p:cNvSpPr>
                <p:nvPr/>
              </p:nvSpPr>
              <p:spPr bwMode="auto">
                <a:xfrm>
                  <a:off x="1541" y="2309"/>
                  <a:ext cx="2" cy="1"/>
                </a:xfrm>
                <a:prstGeom prst="line">
                  <a:avLst/>
                </a:prstGeom>
                <a:noFill/>
                <a:ln w="3175">
                  <a:solidFill>
                    <a:srgbClr val="000000"/>
                  </a:solidFill>
                  <a:round/>
                  <a:headEnd/>
                  <a:tailEnd/>
                </a:ln>
              </p:spPr>
              <p:txBody>
                <a:bodyPr/>
                <a:lstStyle/>
                <a:p>
                  <a:endParaRPr lang="en-US"/>
                </a:p>
              </p:txBody>
            </p:sp>
            <p:sp>
              <p:nvSpPr>
                <p:cNvPr id="97058" name="Line 2265"/>
                <p:cNvSpPr>
                  <a:spLocks noChangeShapeType="1"/>
                </p:cNvSpPr>
                <p:nvPr/>
              </p:nvSpPr>
              <p:spPr bwMode="auto">
                <a:xfrm>
                  <a:off x="1543" y="2309"/>
                  <a:ext cx="2" cy="1"/>
                </a:xfrm>
                <a:prstGeom prst="line">
                  <a:avLst/>
                </a:prstGeom>
                <a:noFill/>
                <a:ln w="3175">
                  <a:solidFill>
                    <a:srgbClr val="000000"/>
                  </a:solidFill>
                  <a:round/>
                  <a:headEnd/>
                  <a:tailEnd/>
                </a:ln>
              </p:spPr>
              <p:txBody>
                <a:bodyPr/>
                <a:lstStyle/>
                <a:p>
                  <a:endParaRPr lang="en-US"/>
                </a:p>
              </p:txBody>
            </p:sp>
            <p:sp>
              <p:nvSpPr>
                <p:cNvPr id="97059" name="Line 2266"/>
                <p:cNvSpPr>
                  <a:spLocks noChangeShapeType="1"/>
                </p:cNvSpPr>
                <p:nvPr/>
              </p:nvSpPr>
              <p:spPr bwMode="auto">
                <a:xfrm>
                  <a:off x="1545" y="2309"/>
                  <a:ext cx="3" cy="1"/>
                </a:xfrm>
                <a:prstGeom prst="line">
                  <a:avLst/>
                </a:prstGeom>
                <a:noFill/>
                <a:ln w="3175">
                  <a:solidFill>
                    <a:srgbClr val="000000"/>
                  </a:solidFill>
                  <a:round/>
                  <a:headEnd/>
                  <a:tailEnd/>
                </a:ln>
              </p:spPr>
              <p:txBody>
                <a:bodyPr/>
                <a:lstStyle/>
                <a:p>
                  <a:endParaRPr lang="en-US"/>
                </a:p>
              </p:txBody>
            </p:sp>
            <p:sp>
              <p:nvSpPr>
                <p:cNvPr id="97060" name="Line 2267"/>
                <p:cNvSpPr>
                  <a:spLocks noChangeShapeType="1"/>
                </p:cNvSpPr>
                <p:nvPr/>
              </p:nvSpPr>
              <p:spPr bwMode="auto">
                <a:xfrm>
                  <a:off x="1548" y="2309"/>
                  <a:ext cx="2" cy="1"/>
                </a:xfrm>
                <a:prstGeom prst="line">
                  <a:avLst/>
                </a:prstGeom>
                <a:noFill/>
                <a:ln w="3175">
                  <a:solidFill>
                    <a:srgbClr val="000000"/>
                  </a:solidFill>
                  <a:round/>
                  <a:headEnd/>
                  <a:tailEnd/>
                </a:ln>
              </p:spPr>
              <p:txBody>
                <a:bodyPr/>
                <a:lstStyle/>
                <a:p>
                  <a:endParaRPr lang="en-US"/>
                </a:p>
              </p:txBody>
            </p:sp>
            <p:sp>
              <p:nvSpPr>
                <p:cNvPr id="97061" name="Line 2268"/>
                <p:cNvSpPr>
                  <a:spLocks noChangeShapeType="1"/>
                </p:cNvSpPr>
                <p:nvPr/>
              </p:nvSpPr>
              <p:spPr bwMode="auto">
                <a:xfrm>
                  <a:off x="1550" y="2309"/>
                  <a:ext cx="1" cy="1"/>
                </a:xfrm>
                <a:prstGeom prst="line">
                  <a:avLst/>
                </a:prstGeom>
                <a:noFill/>
                <a:ln w="3175">
                  <a:solidFill>
                    <a:srgbClr val="000000"/>
                  </a:solidFill>
                  <a:round/>
                  <a:headEnd/>
                  <a:tailEnd/>
                </a:ln>
              </p:spPr>
              <p:txBody>
                <a:bodyPr/>
                <a:lstStyle/>
                <a:p>
                  <a:endParaRPr lang="en-US"/>
                </a:p>
              </p:txBody>
            </p:sp>
            <p:sp>
              <p:nvSpPr>
                <p:cNvPr id="97062" name="Line 2269"/>
                <p:cNvSpPr>
                  <a:spLocks noChangeShapeType="1"/>
                </p:cNvSpPr>
                <p:nvPr/>
              </p:nvSpPr>
              <p:spPr bwMode="auto">
                <a:xfrm>
                  <a:off x="1551" y="2309"/>
                  <a:ext cx="2" cy="1"/>
                </a:xfrm>
                <a:prstGeom prst="line">
                  <a:avLst/>
                </a:prstGeom>
                <a:noFill/>
                <a:ln w="3175">
                  <a:solidFill>
                    <a:srgbClr val="000000"/>
                  </a:solidFill>
                  <a:round/>
                  <a:headEnd/>
                  <a:tailEnd/>
                </a:ln>
              </p:spPr>
              <p:txBody>
                <a:bodyPr/>
                <a:lstStyle/>
                <a:p>
                  <a:endParaRPr lang="en-US"/>
                </a:p>
              </p:txBody>
            </p:sp>
            <p:sp>
              <p:nvSpPr>
                <p:cNvPr id="97063" name="Line 2270"/>
                <p:cNvSpPr>
                  <a:spLocks noChangeShapeType="1"/>
                </p:cNvSpPr>
                <p:nvPr/>
              </p:nvSpPr>
              <p:spPr bwMode="auto">
                <a:xfrm>
                  <a:off x="1553" y="2309"/>
                  <a:ext cx="2" cy="1"/>
                </a:xfrm>
                <a:prstGeom prst="line">
                  <a:avLst/>
                </a:prstGeom>
                <a:noFill/>
                <a:ln w="3175">
                  <a:solidFill>
                    <a:srgbClr val="000000"/>
                  </a:solidFill>
                  <a:round/>
                  <a:headEnd/>
                  <a:tailEnd/>
                </a:ln>
              </p:spPr>
              <p:txBody>
                <a:bodyPr/>
                <a:lstStyle/>
                <a:p>
                  <a:endParaRPr lang="en-US"/>
                </a:p>
              </p:txBody>
            </p:sp>
            <p:sp>
              <p:nvSpPr>
                <p:cNvPr id="97064" name="Line 2271"/>
                <p:cNvSpPr>
                  <a:spLocks noChangeShapeType="1"/>
                </p:cNvSpPr>
                <p:nvPr/>
              </p:nvSpPr>
              <p:spPr bwMode="auto">
                <a:xfrm>
                  <a:off x="1555" y="2309"/>
                  <a:ext cx="1" cy="1"/>
                </a:xfrm>
                <a:prstGeom prst="line">
                  <a:avLst/>
                </a:prstGeom>
                <a:noFill/>
                <a:ln w="3175">
                  <a:solidFill>
                    <a:srgbClr val="000000"/>
                  </a:solidFill>
                  <a:round/>
                  <a:headEnd/>
                  <a:tailEnd/>
                </a:ln>
              </p:spPr>
              <p:txBody>
                <a:bodyPr/>
                <a:lstStyle/>
                <a:p>
                  <a:endParaRPr lang="en-US"/>
                </a:p>
              </p:txBody>
            </p:sp>
            <p:sp>
              <p:nvSpPr>
                <p:cNvPr id="97065" name="Line 2272"/>
                <p:cNvSpPr>
                  <a:spLocks noChangeShapeType="1"/>
                </p:cNvSpPr>
                <p:nvPr/>
              </p:nvSpPr>
              <p:spPr bwMode="auto">
                <a:xfrm>
                  <a:off x="1556" y="2309"/>
                  <a:ext cx="2" cy="1"/>
                </a:xfrm>
                <a:prstGeom prst="line">
                  <a:avLst/>
                </a:prstGeom>
                <a:noFill/>
                <a:ln w="3175">
                  <a:solidFill>
                    <a:srgbClr val="000000"/>
                  </a:solidFill>
                  <a:round/>
                  <a:headEnd/>
                  <a:tailEnd/>
                </a:ln>
              </p:spPr>
              <p:txBody>
                <a:bodyPr/>
                <a:lstStyle/>
                <a:p>
                  <a:endParaRPr lang="en-US"/>
                </a:p>
              </p:txBody>
            </p:sp>
            <p:sp>
              <p:nvSpPr>
                <p:cNvPr id="97066" name="Line 2273"/>
                <p:cNvSpPr>
                  <a:spLocks noChangeShapeType="1"/>
                </p:cNvSpPr>
                <p:nvPr/>
              </p:nvSpPr>
              <p:spPr bwMode="auto">
                <a:xfrm>
                  <a:off x="1558" y="2309"/>
                  <a:ext cx="3" cy="1"/>
                </a:xfrm>
                <a:prstGeom prst="line">
                  <a:avLst/>
                </a:prstGeom>
                <a:noFill/>
                <a:ln w="3175">
                  <a:solidFill>
                    <a:srgbClr val="000000"/>
                  </a:solidFill>
                  <a:round/>
                  <a:headEnd/>
                  <a:tailEnd/>
                </a:ln>
              </p:spPr>
              <p:txBody>
                <a:bodyPr/>
                <a:lstStyle/>
                <a:p>
                  <a:endParaRPr lang="en-US"/>
                </a:p>
              </p:txBody>
            </p:sp>
            <p:sp>
              <p:nvSpPr>
                <p:cNvPr id="97067" name="Line 2274"/>
                <p:cNvSpPr>
                  <a:spLocks noChangeShapeType="1"/>
                </p:cNvSpPr>
                <p:nvPr/>
              </p:nvSpPr>
              <p:spPr bwMode="auto">
                <a:xfrm>
                  <a:off x="1561" y="2309"/>
                  <a:ext cx="2" cy="1"/>
                </a:xfrm>
                <a:prstGeom prst="line">
                  <a:avLst/>
                </a:prstGeom>
                <a:noFill/>
                <a:ln w="3175">
                  <a:solidFill>
                    <a:srgbClr val="000000"/>
                  </a:solidFill>
                  <a:round/>
                  <a:headEnd/>
                  <a:tailEnd/>
                </a:ln>
              </p:spPr>
              <p:txBody>
                <a:bodyPr/>
                <a:lstStyle/>
                <a:p>
                  <a:endParaRPr lang="en-US"/>
                </a:p>
              </p:txBody>
            </p:sp>
            <p:sp>
              <p:nvSpPr>
                <p:cNvPr id="97068" name="Line 2275"/>
                <p:cNvSpPr>
                  <a:spLocks noChangeShapeType="1"/>
                </p:cNvSpPr>
                <p:nvPr/>
              </p:nvSpPr>
              <p:spPr bwMode="auto">
                <a:xfrm>
                  <a:off x="1563" y="2309"/>
                  <a:ext cx="1" cy="1"/>
                </a:xfrm>
                <a:prstGeom prst="line">
                  <a:avLst/>
                </a:prstGeom>
                <a:noFill/>
                <a:ln w="3175">
                  <a:solidFill>
                    <a:srgbClr val="000000"/>
                  </a:solidFill>
                  <a:round/>
                  <a:headEnd/>
                  <a:tailEnd/>
                </a:ln>
              </p:spPr>
              <p:txBody>
                <a:bodyPr/>
                <a:lstStyle/>
                <a:p>
                  <a:endParaRPr lang="en-US"/>
                </a:p>
              </p:txBody>
            </p:sp>
            <p:sp>
              <p:nvSpPr>
                <p:cNvPr id="97069" name="Line 2276"/>
                <p:cNvSpPr>
                  <a:spLocks noChangeShapeType="1"/>
                </p:cNvSpPr>
                <p:nvPr/>
              </p:nvSpPr>
              <p:spPr bwMode="auto">
                <a:xfrm>
                  <a:off x="1564" y="2309"/>
                  <a:ext cx="2" cy="1"/>
                </a:xfrm>
                <a:prstGeom prst="line">
                  <a:avLst/>
                </a:prstGeom>
                <a:noFill/>
                <a:ln w="3175">
                  <a:solidFill>
                    <a:srgbClr val="000000"/>
                  </a:solidFill>
                  <a:round/>
                  <a:headEnd/>
                  <a:tailEnd/>
                </a:ln>
              </p:spPr>
              <p:txBody>
                <a:bodyPr/>
                <a:lstStyle/>
                <a:p>
                  <a:endParaRPr lang="en-US"/>
                </a:p>
              </p:txBody>
            </p:sp>
            <p:sp>
              <p:nvSpPr>
                <p:cNvPr id="97070" name="Line 2277"/>
                <p:cNvSpPr>
                  <a:spLocks noChangeShapeType="1"/>
                </p:cNvSpPr>
                <p:nvPr/>
              </p:nvSpPr>
              <p:spPr bwMode="auto">
                <a:xfrm>
                  <a:off x="1566" y="2309"/>
                  <a:ext cx="2" cy="1"/>
                </a:xfrm>
                <a:prstGeom prst="line">
                  <a:avLst/>
                </a:prstGeom>
                <a:noFill/>
                <a:ln w="3175">
                  <a:solidFill>
                    <a:srgbClr val="000000"/>
                  </a:solidFill>
                  <a:round/>
                  <a:headEnd/>
                  <a:tailEnd/>
                </a:ln>
              </p:spPr>
              <p:txBody>
                <a:bodyPr/>
                <a:lstStyle/>
                <a:p>
                  <a:endParaRPr lang="en-US"/>
                </a:p>
              </p:txBody>
            </p:sp>
            <p:sp>
              <p:nvSpPr>
                <p:cNvPr id="97071" name="Line 2278"/>
                <p:cNvSpPr>
                  <a:spLocks noChangeShapeType="1"/>
                </p:cNvSpPr>
                <p:nvPr/>
              </p:nvSpPr>
              <p:spPr bwMode="auto">
                <a:xfrm>
                  <a:off x="1568" y="2309"/>
                  <a:ext cx="1" cy="1"/>
                </a:xfrm>
                <a:prstGeom prst="line">
                  <a:avLst/>
                </a:prstGeom>
                <a:noFill/>
                <a:ln w="3175">
                  <a:solidFill>
                    <a:srgbClr val="000000"/>
                  </a:solidFill>
                  <a:round/>
                  <a:headEnd/>
                  <a:tailEnd/>
                </a:ln>
              </p:spPr>
              <p:txBody>
                <a:bodyPr/>
                <a:lstStyle/>
                <a:p>
                  <a:endParaRPr lang="en-US"/>
                </a:p>
              </p:txBody>
            </p:sp>
            <p:sp>
              <p:nvSpPr>
                <p:cNvPr id="97072" name="Line 2279"/>
                <p:cNvSpPr>
                  <a:spLocks noChangeShapeType="1"/>
                </p:cNvSpPr>
                <p:nvPr/>
              </p:nvSpPr>
              <p:spPr bwMode="auto">
                <a:xfrm>
                  <a:off x="1569" y="2309"/>
                  <a:ext cx="4" cy="1"/>
                </a:xfrm>
                <a:prstGeom prst="line">
                  <a:avLst/>
                </a:prstGeom>
                <a:noFill/>
                <a:ln w="3175">
                  <a:solidFill>
                    <a:srgbClr val="000000"/>
                  </a:solidFill>
                  <a:round/>
                  <a:headEnd/>
                  <a:tailEnd/>
                </a:ln>
              </p:spPr>
              <p:txBody>
                <a:bodyPr/>
                <a:lstStyle/>
                <a:p>
                  <a:endParaRPr lang="en-US"/>
                </a:p>
              </p:txBody>
            </p:sp>
            <p:sp>
              <p:nvSpPr>
                <p:cNvPr id="97073" name="Line 2280"/>
                <p:cNvSpPr>
                  <a:spLocks noChangeShapeType="1"/>
                </p:cNvSpPr>
                <p:nvPr/>
              </p:nvSpPr>
              <p:spPr bwMode="auto">
                <a:xfrm>
                  <a:off x="1573" y="2309"/>
                  <a:ext cx="1" cy="1"/>
                </a:xfrm>
                <a:prstGeom prst="line">
                  <a:avLst/>
                </a:prstGeom>
                <a:noFill/>
                <a:ln w="3175">
                  <a:solidFill>
                    <a:srgbClr val="000000"/>
                  </a:solidFill>
                  <a:round/>
                  <a:headEnd/>
                  <a:tailEnd/>
                </a:ln>
              </p:spPr>
              <p:txBody>
                <a:bodyPr/>
                <a:lstStyle/>
                <a:p>
                  <a:endParaRPr lang="en-US"/>
                </a:p>
              </p:txBody>
            </p:sp>
            <p:sp>
              <p:nvSpPr>
                <p:cNvPr id="97074" name="Line 2281"/>
                <p:cNvSpPr>
                  <a:spLocks noChangeShapeType="1"/>
                </p:cNvSpPr>
                <p:nvPr/>
              </p:nvSpPr>
              <p:spPr bwMode="auto">
                <a:xfrm>
                  <a:off x="1574" y="2309"/>
                  <a:ext cx="2" cy="1"/>
                </a:xfrm>
                <a:prstGeom prst="line">
                  <a:avLst/>
                </a:prstGeom>
                <a:noFill/>
                <a:ln w="3175">
                  <a:solidFill>
                    <a:srgbClr val="000000"/>
                  </a:solidFill>
                  <a:round/>
                  <a:headEnd/>
                  <a:tailEnd/>
                </a:ln>
              </p:spPr>
              <p:txBody>
                <a:bodyPr/>
                <a:lstStyle/>
                <a:p>
                  <a:endParaRPr lang="en-US"/>
                </a:p>
              </p:txBody>
            </p:sp>
            <p:sp>
              <p:nvSpPr>
                <p:cNvPr id="97075" name="Line 2282"/>
                <p:cNvSpPr>
                  <a:spLocks noChangeShapeType="1"/>
                </p:cNvSpPr>
                <p:nvPr/>
              </p:nvSpPr>
              <p:spPr bwMode="auto">
                <a:xfrm>
                  <a:off x="1576" y="2309"/>
                  <a:ext cx="2" cy="1"/>
                </a:xfrm>
                <a:prstGeom prst="line">
                  <a:avLst/>
                </a:prstGeom>
                <a:noFill/>
                <a:ln w="3175">
                  <a:solidFill>
                    <a:srgbClr val="000000"/>
                  </a:solidFill>
                  <a:round/>
                  <a:headEnd/>
                  <a:tailEnd/>
                </a:ln>
              </p:spPr>
              <p:txBody>
                <a:bodyPr/>
                <a:lstStyle/>
                <a:p>
                  <a:endParaRPr lang="en-US"/>
                </a:p>
              </p:txBody>
            </p:sp>
            <p:sp>
              <p:nvSpPr>
                <p:cNvPr id="97076" name="Line 2283"/>
                <p:cNvSpPr>
                  <a:spLocks noChangeShapeType="1"/>
                </p:cNvSpPr>
                <p:nvPr/>
              </p:nvSpPr>
              <p:spPr bwMode="auto">
                <a:xfrm>
                  <a:off x="1578" y="2309"/>
                  <a:ext cx="1" cy="1"/>
                </a:xfrm>
                <a:prstGeom prst="line">
                  <a:avLst/>
                </a:prstGeom>
                <a:noFill/>
                <a:ln w="3175">
                  <a:solidFill>
                    <a:srgbClr val="000000"/>
                  </a:solidFill>
                  <a:round/>
                  <a:headEnd/>
                  <a:tailEnd/>
                </a:ln>
              </p:spPr>
              <p:txBody>
                <a:bodyPr/>
                <a:lstStyle/>
                <a:p>
                  <a:endParaRPr lang="en-US"/>
                </a:p>
              </p:txBody>
            </p:sp>
            <p:sp>
              <p:nvSpPr>
                <p:cNvPr id="97077" name="Line 2284"/>
                <p:cNvSpPr>
                  <a:spLocks noChangeShapeType="1"/>
                </p:cNvSpPr>
                <p:nvPr/>
              </p:nvSpPr>
              <p:spPr bwMode="auto">
                <a:xfrm>
                  <a:off x="1579" y="2309"/>
                  <a:ext cx="2" cy="1"/>
                </a:xfrm>
                <a:prstGeom prst="line">
                  <a:avLst/>
                </a:prstGeom>
                <a:noFill/>
                <a:ln w="3175">
                  <a:solidFill>
                    <a:srgbClr val="000000"/>
                  </a:solidFill>
                  <a:round/>
                  <a:headEnd/>
                  <a:tailEnd/>
                </a:ln>
              </p:spPr>
              <p:txBody>
                <a:bodyPr/>
                <a:lstStyle/>
                <a:p>
                  <a:endParaRPr lang="en-US"/>
                </a:p>
              </p:txBody>
            </p:sp>
            <p:sp>
              <p:nvSpPr>
                <p:cNvPr id="97078" name="Line 2285"/>
                <p:cNvSpPr>
                  <a:spLocks noChangeShapeType="1"/>
                </p:cNvSpPr>
                <p:nvPr/>
              </p:nvSpPr>
              <p:spPr bwMode="auto">
                <a:xfrm>
                  <a:off x="1581" y="2309"/>
                  <a:ext cx="2" cy="1"/>
                </a:xfrm>
                <a:prstGeom prst="line">
                  <a:avLst/>
                </a:prstGeom>
                <a:noFill/>
                <a:ln w="3175">
                  <a:solidFill>
                    <a:srgbClr val="000000"/>
                  </a:solidFill>
                  <a:round/>
                  <a:headEnd/>
                  <a:tailEnd/>
                </a:ln>
              </p:spPr>
              <p:txBody>
                <a:bodyPr/>
                <a:lstStyle/>
                <a:p>
                  <a:endParaRPr lang="en-US"/>
                </a:p>
              </p:txBody>
            </p:sp>
            <p:sp>
              <p:nvSpPr>
                <p:cNvPr id="97079" name="Line 2286"/>
                <p:cNvSpPr>
                  <a:spLocks noChangeShapeType="1"/>
                </p:cNvSpPr>
                <p:nvPr/>
              </p:nvSpPr>
              <p:spPr bwMode="auto">
                <a:xfrm>
                  <a:off x="1583" y="2309"/>
                  <a:ext cx="3" cy="1"/>
                </a:xfrm>
                <a:prstGeom prst="line">
                  <a:avLst/>
                </a:prstGeom>
                <a:noFill/>
                <a:ln w="3175">
                  <a:solidFill>
                    <a:srgbClr val="000000"/>
                  </a:solidFill>
                  <a:round/>
                  <a:headEnd/>
                  <a:tailEnd/>
                </a:ln>
              </p:spPr>
              <p:txBody>
                <a:bodyPr/>
                <a:lstStyle/>
                <a:p>
                  <a:endParaRPr lang="en-US"/>
                </a:p>
              </p:txBody>
            </p:sp>
            <p:sp>
              <p:nvSpPr>
                <p:cNvPr id="97080" name="Line 2287"/>
                <p:cNvSpPr>
                  <a:spLocks noChangeShapeType="1"/>
                </p:cNvSpPr>
                <p:nvPr/>
              </p:nvSpPr>
              <p:spPr bwMode="auto">
                <a:xfrm>
                  <a:off x="1586" y="2309"/>
                  <a:ext cx="2" cy="1"/>
                </a:xfrm>
                <a:prstGeom prst="line">
                  <a:avLst/>
                </a:prstGeom>
                <a:noFill/>
                <a:ln w="3175">
                  <a:solidFill>
                    <a:srgbClr val="000000"/>
                  </a:solidFill>
                  <a:round/>
                  <a:headEnd/>
                  <a:tailEnd/>
                </a:ln>
              </p:spPr>
              <p:txBody>
                <a:bodyPr/>
                <a:lstStyle/>
                <a:p>
                  <a:endParaRPr lang="en-US"/>
                </a:p>
              </p:txBody>
            </p:sp>
            <p:sp>
              <p:nvSpPr>
                <p:cNvPr id="97081" name="Line 2288"/>
                <p:cNvSpPr>
                  <a:spLocks noChangeShapeType="1"/>
                </p:cNvSpPr>
                <p:nvPr/>
              </p:nvSpPr>
              <p:spPr bwMode="auto">
                <a:xfrm>
                  <a:off x="1588" y="2309"/>
                  <a:ext cx="1" cy="1"/>
                </a:xfrm>
                <a:prstGeom prst="line">
                  <a:avLst/>
                </a:prstGeom>
                <a:noFill/>
                <a:ln w="3175">
                  <a:solidFill>
                    <a:srgbClr val="000000"/>
                  </a:solidFill>
                  <a:round/>
                  <a:headEnd/>
                  <a:tailEnd/>
                </a:ln>
              </p:spPr>
              <p:txBody>
                <a:bodyPr/>
                <a:lstStyle/>
                <a:p>
                  <a:endParaRPr lang="en-US"/>
                </a:p>
              </p:txBody>
            </p:sp>
            <p:sp>
              <p:nvSpPr>
                <p:cNvPr id="97082" name="Line 2289"/>
                <p:cNvSpPr>
                  <a:spLocks noChangeShapeType="1"/>
                </p:cNvSpPr>
                <p:nvPr/>
              </p:nvSpPr>
              <p:spPr bwMode="auto">
                <a:xfrm>
                  <a:off x="1589" y="2309"/>
                  <a:ext cx="2" cy="1"/>
                </a:xfrm>
                <a:prstGeom prst="line">
                  <a:avLst/>
                </a:prstGeom>
                <a:noFill/>
                <a:ln w="3175">
                  <a:solidFill>
                    <a:srgbClr val="000000"/>
                  </a:solidFill>
                  <a:round/>
                  <a:headEnd/>
                  <a:tailEnd/>
                </a:ln>
              </p:spPr>
              <p:txBody>
                <a:bodyPr/>
                <a:lstStyle/>
                <a:p>
                  <a:endParaRPr lang="en-US"/>
                </a:p>
              </p:txBody>
            </p:sp>
            <p:sp>
              <p:nvSpPr>
                <p:cNvPr id="97083" name="Line 2290"/>
                <p:cNvSpPr>
                  <a:spLocks noChangeShapeType="1"/>
                </p:cNvSpPr>
                <p:nvPr/>
              </p:nvSpPr>
              <p:spPr bwMode="auto">
                <a:xfrm>
                  <a:off x="1591" y="2309"/>
                  <a:ext cx="2" cy="1"/>
                </a:xfrm>
                <a:prstGeom prst="line">
                  <a:avLst/>
                </a:prstGeom>
                <a:noFill/>
                <a:ln w="3175">
                  <a:solidFill>
                    <a:srgbClr val="000000"/>
                  </a:solidFill>
                  <a:round/>
                  <a:headEnd/>
                  <a:tailEnd/>
                </a:ln>
              </p:spPr>
              <p:txBody>
                <a:bodyPr/>
                <a:lstStyle/>
                <a:p>
                  <a:endParaRPr lang="en-US"/>
                </a:p>
              </p:txBody>
            </p:sp>
            <p:sp>
              <p:nvSpPr>
                <p:cNvPr id="97084" name="Line 2291"/>
                <p:cNvSpPr>
                  <a:spLocks noChangeShapeType="1"/>
                </p:cNvSpPr>
                <p:nvPr/>
              </p:nvSpPr>
              <p:spPr bwMode="auto">
                <a:xfrm>
                  <a:off x="1593" y="2309"/>
                  <a:ext cx="1" cy="1"/>
                </a:xfrm>
                <a:prstGeom prst="line">
                  <a:avLst/>
                </a:prstGeom>
                <a:noFill/>
                <a:ln w="3175">
                  <a:solidFill>
                    <a:srgbClr val="000000"/>
                  </a:solidFill>
                  <a:round/>
                  <a:headEnd/>
                  <a:tailEnd/>
                </a:ln>
              </p:spPr>
              <p:txBody>
                <a:bodyPr/>
                <a:lstStyle/>
                <a:p>
                  <a:endParaRPr lang="en-US"/>
                </a:p>
              </p:txBody>
            </p:sp>
            <p:sp>
              <p:nvSpPr>
                <p:cNvPr id="97085" name="Line 2292"/>
                <p:cNvSpPr>
                  <a:spLocks noChangeShapeType="1"/>
                </p:cNvSpPr>
                <p:nvPr/>
              </p:nvSpPr>
              <p:spPr bwMode="auto">
                <a:xfrm>
                  <a:off x="1594" y="2309"/>
                  <a:ext cx="2" cy="1"/>
                </a:xfrm>
                <a:prstGeom prst="line">
                  <a:avLst/>
                </a:prstGeom>
                <a:noFill/>
                <a:ln w="3175">
                  <a:solidFill>
                    <a:srgbClr val="000000"/>
                  </a:solidFill>
                  <a:round/>
                  <a:headEnd/>
                  <a:tailEnd/>
                </a:ln>
              </p:spPr>
              <p:txBody>
                <a:bodyPr/>
                <a:lstStyle/>
                <a:p>
                  <a:endParaRPr lang="en-US"/>
                </a:p>
              </p:txBody>
            </p:sp>
            <p:sp>
              <p:nvSpPr>
                <p:cNvPr id="97086" name="Line 2293"/>
                <p:cNvSpPr>
                  <a:spLocks noChangeShapeType="1"/>
                </p:cNvSpPr>
                <p:nvPr/>
              </p:nvSpPr>
              <p:spPr bwMode="auto">
                <a:xfrm>
                  <a:off x="1596" y="2309"/>
                  <a:ext cx="3" cy="1"/>
                </a:xfrm>
                <a:prstGeom prst="line">
                  <a:avLst/>
                </a:prstGeom>
                <a:noFill/>
                <a:ln w="3175">
                  <a:solidFill>
                    <a:srgbClr val="000000"/>
                  </a:solidFill>
                  <a:round/>
                  <a:headEnd/>
                  <a:tailEnd/>
                </a:ln>
              </p:spPr>
              <p:txBody>
                <a:bodyPr/>
                <a:lstStyle/>
                <a:p>
                  <a:endParaRPr lang="en-US"/>
                </a:p>
              </p:txBody>
            </p:sp>
            <p:sp>
              <p:nvSpPr>
                <p:cNvPr id="97087" name="Line 2294"/>
                <p:cNvSpPr>
                  <a:spLocks noChangeShapeType="1"/>
                </p:cNvSpPr>
                <p:nvPr/>
              </p:nvSpPr>
              <p:spPr bwMode="auto">
                <a:xfrm>
                  <a:off x="1599" y="2309"/>
                  <a:ext cx="2" cy="1"/>
                </a:xfrm>
                <a:prstGeom prst="line">
                  <a:avLst/>
                </a:prstGeom>
                <a:noFill/>
                <a:ln w="3175">
                  <a:solidFill>
                    <a:srgbClr val="000000"/>
                  </a:solidFill>
                  <a:round/>
                  <a:headEnd/>
                  <a:tailEnd/>
                </a:ln>
              </p:spPr>
              <p:txBody>
                <a:bodyPr/>
                <a:lstStyle/>
                <a:p>
                  <a:endParaRPr lang="en-US"/>
                </a:p>
              </p:txBody>
            </p:sp>
            <p:sp>
              <p:nvSpPr>
                <p:cNvPr id="97088" name="Line 2295"/>
                <p:cNvSpPr>
                  <a:spLocks noChangeShapeType="1"/>
                </p:cNvSpPr>
                <p:nvPr/>
              </p:nvSpPr>
              <p:spPr bwMode="auto">
                <a:xfrm>
                  <a:off x="1601" y="2309"/>
                  <a:ext cx="2" cy="1"/>
                </a:xfrm>
                <a:prstGeom prst="line">
                  <a:avLst/>
                </a:prstGeom>
                <a:noFill/>
                <a:ln w="3175">
                  <a:solidFill>
                    <a:srgbClr val="000000"/>
                  </a:solidFill>
                  <a:round/>
                  <a:headEnd/>
                  <a:tailEnd/>
                </a:ln>
              </p:spPr>
              <p:txBody>
                <a:bodyPr/>
                <a:lstStyle/>
                <a:p>
                  <a:endParaRPr lang="en-US"/>
                </a:p>
              </p:txBody>
            </p:sp>
            <p:sp>
              <p:nvSpPr>
                <p:cNvPr id="97089" name="Line 2296"/>
                <p:cNvSpPr>
                  <a:spLocks noChangeShapeType="1"/>
                </p:cNvSpPr>
                <p:nvPr/>
              </p:nvSpPr>
              <p:spPr bwMode="auto">
                <a:xfrm>
                  <a:off x="1603" y="2309"/>
                  <a:ext cx="1" cy="1"/>
                </a:xfrm>
                <a:prstGeom prst="line">
                  <a:avLst/>
                </a:prstGeom>
                <a:noFill/>
                <a:ln w="3175">
                  <a:solidFill>
                    <a:srgbClr val="000000"/>
                  </a:solidFill>
                  <a:round/>
                  <a:headEnd/>
                  <a:tailEnd/>
                </a:ln>
              </p:spPr>
              <p:txBody>
                <a:bodyPr/>
                <a:lstStyle/>
                <a:p>
                  <a:endParaRPr lang="en-US"/>
                </a:p>
              </p:txBody>
            </p:sp>
            <p:sp>
              <p:nvSpPr>
                <p:cNvPr id="97090" name="Line 2297"/>
                <p:cNvSpPr>
                  <a:spLocks noChangeShapeType="1"/>
                </p:cNvSpPr>
                <p:nvPr/>
              </p:nvSpPr>
              <p:spPr bwMode="auto">
                <a:xfrm>
                  <a:off x="1604" y="2309"/>
                  <a:ext cx="2" cy="1"/>
                </a:xfrm>
                <a:prstGeom prst="line">
                  <a:avLst/>
                </a:prstGeom>
                <a:noFill/>
                <a:ln w="3175">
                  <a:solidFill>
                    <a:srgbClr val="000000"/>
                  </a:solidFill>
                  <a:round/>
                  <a:headEnd/>
                  <a:tailEnd/>
                </a:ln>
              </p:spPr>
              <p:txBody>
                <a:bodyPr/>
                <a:lstStyle/>
                <a:p>
                  <a:endParaRPr lang="en-US"/>
                </a:p>
              </p:txBody>
            </p:sp>
            <p:sp>
              <p:nvSpPr>
                <p:cNvPr id="97091" name="Line 2298"/>
                <p:cNvSpPr>
                  <a:spLocks noChangeShapeType="1"/>
                </p:cNvSpPr>
                <p:nvPr/>
              </p:nvSpPr>
              <p:spPr bwMode="auto">
                <a:xfrm>
                  <a:off x="1606" y="2309"/>
                  <a:ext cx="2" cy="1"/>
                </a:xfrm>
                <a:prstGeom prst="line">
                  <a:avLst/>
                </a:prstGeom>
                <a:noFill/>
                <a:ln w="3175">
                  <a:solidFill>
                    <a:srgbClr val="000000"/>
                  </a:solidFill>
                  <a:round/>
                  <a:headEnd/>
                  <a:tailEnd/>
                </a:ln>
              </p:spPr>
              <p:txBody>
                <a:bodyPr/>
                <a:lstStyle/>
                <a:p>
                  <a:endParaRPr lang="en-US"/>
                </a:p>
              </p:txBody>
            </p:sp>
            <p:sp>
              <p:nvSpPr>
                <p:cNvPr id="97092" name="Line 2299"/>
                <p:cNvSpPr>
                  <a:spLocks noChangeShapeType="1"/>
                </p:cNvSpPr>
                <p:nvPr/>
              </p:nvSpPr>
              <p:spPr bwMode="auto">
                <a:xfrm>
                  <a:off x="1608" y="2309"/>
                  <a:ext cx="3" cy="1"/>
                </a:xfrm>
                <a:prstGeom prst="line">
                  <a:avLst/>
                </a:prstGeom>
                <a:noFill/>
                <a:ln w="3175">
                  <a:solidFill>
                    <a:srgbClr val="000000"/>
                  </a:solidFill>
                  <a:round/>
                  <a:headEnd/>
                  <a:tailEnd/>
                </a:ln>
              </p:spPr>
              <p:txBody>
                <a:bodyPr/>
                <a:lstStyle/>
                <a:p>
                  <a:endParaRPr lang="en-US"/>
                </a:p>
              </p:txBody>
            </p:sp>
            <p:sp>
              <p:nvSpPr>
                <p:cNvPr id="97093" name="Line 2300"/>
                <p:cNvSpPr>
                  <a:spLocks noChangeShapeType="1"/>
                </p:cNvSpPr>
                <p:nvPr/>
              </p:nvSpPr>
              <p:spPr bwMode="auto">
                <a:xfrm>
                  <a:off x="1611" y="2309"/>
                  <a:ext cx="2" cy="1"/>
                </a:xfrm>
                <a:prstGeom prst="line">
                  <a:avLst/>
                </a:prstGeom>
                <a:noFill/>
                <a:ln w="3175">
                  <a:solidFill>
                    <a:srgbClr val="000000"/>
                  </a:solidFill>
                  <a:round/>
                  <a:headEnd/>
                  <a:tailEnd/>
                </a:ln>
              </p:spPr>
              <p:txBody>
                <a:bodyPr/>
                <a:lstStyle/>
                <a:p>
                  <a:endParaRPr lang="en-US"/>
                </a:p>
              </p:txBody>
            </p:sp>
            <p:sp>
              <p:nvSpPr>
                <p:cNvPr id="97094" name="Line 2301"/>
                <p:cNvSpPr>
                  <a:spLocks noChangeShapeType="1"/>
                </p:cNvSpPr>
                <p:nvPr/>
              </p:nvSpPr>
              <p:spPr bwMode="auto">
                <a:xfrm>
                  <a:off x="1613" y="2309"/>
                  <a:ext cx="1" cy="1"/>
                </a:xfrm>
                <a:prstGeom prst="line">
                  <a:avLst/>
                </a:prstGeom>
                <a:noFill/>
                <a:ln w="3175">
                  <a:solidFill>
                    <a:srgbClr val="000000"/>
                  </a:solidFill>
                  <a:round/>
                  <a:headEnd/>
                  <a:tailEnd/>
                </a:ln>
              </p:spPr>
              <p:txBody>
                <a:bodyPr/>
                <a:lstStyle/>
                <a:p>
                  <a:endParaRPr lang="en-US"/>
                </a:p>
              </p:txBody>
            </p:sp>
            <p:sp>
              <p:nvSpPr>
                <p:cNvPr id="97095" name="Line 2302"/>
                <p:cNvSpPr>
                  <a:spLocks noChangeShapeType="1"/>
                </p:cNvSpPr>
                <p:nvPr/>
              </p:nvSpPr>
              <p:spPr bwMode="auto">
                <a:xfrm>
                  <a:off x="1614" y="2309"/>
                  <a:ext cx="2" cy="1"/>
                </a:xfrm>
                <a:prstGeom prst="line">
                  <a:avLst/>
                </a:prstGeom>
                <a:noFill/>
                <a:ln w="3175">
                  <a:solidFill>
                    <a:srgbClr val="000000"/>
                  </a:solidFill>
                  <a:round/>
                  <a:headEnd/>
                  <a:tailEnd/>
                </a:ln>
              </p:spPr>
              <p:txBody>
                <a:bodyPr/>
                <a:lstStyle/>
                <a:p>
                  <a:endParaRPr lang="en-US"/>
                </a:p>
              </p:txBody>
            </p:sp>
            <p:sp>
              <p:nvSpPr>
                <p:cNvPr id="97096" name="Line 2303"/>
                <p:cNvSpPr>
                  <a:spLocks noChangeShapeType="1"/>
                </p:cNvSpPr>
                <p:nvPr/>
              </p:nvSpPr>
              <p:spPr bwMode="auto">
                <a:xfrm>
                  <a:off x="1616" y="2309"/>
                  <a:ext cx="2" cy="1"/>
                </a:xfrm>
                <a:prstGeom prst="line">
                  <a:avLst/>
                </a:prstGeom>
                <a:noFill/>
                <a:ln w="3175">
                  <a:solidFill>
                    <a:srgbClr val="000000"/>
                  </a:solidFill>
                  <a:round/>
                  <a:headEnd/>
                  <a:tailEnd/>
                </a:ln>
              </p:spPr>
              <p:txBody>
                <a:bodyPr/>
                <a:lstStyle/>
                <a:p>
                  <a:endParaRPr lang="en-US"/>
                </a:p>
              </p:txBody>
            </p:sp>
          </p:grpSp>
          <p:grpSp>
            <p:nvGrpSpPr>
              <p:cNvPr id="96396" name="Group 2304"/>
              <p:cNvGrpSpPr>
                <a:grpSpLocks/>
              </p:cNvGrpSpPr>
              <p:nvPr/>
            </p:nvGrpSpPr>
            <p:grpSpPr bwMode="auto">
              <a:xfrm>
                <a:off x="1618" y="1650"/>
                <a:ext cx="342" cy="660"/>
                <a:chOff x="1618" y="1650"/>
                <a:chExt cx="342" cy="660"/>
              </a:xfrm>
            </p:grpSpPr>
            <p:sp>
              <p:nvSpPr>
                <p:cNvPr id="96698" name="Line 2305"/>
                <p:cNvSpPr>
                  <a:spLocks noChangeShapeType="1"/>
                </p:cNvSpPr>
                <p:nvPr/>
              </p:nvSpPr>
              <p:spPr bwMode="auto">
                <a:xfrm>
                  <a:off x="1618" y="2309"/>
                  <a:ext cx="1" cy="1"/>
                </a:xfrm>
                <a:prstGeom prst="line">
                  <a:avLst/>
                </a:prstGeom>
                <a:noFill/>
                <a:ln w="3175">
                  <a:solidFill>
                    <a:srgbClr val="000000"/>
                  </a:solidFill>
                  <a:round/>
                  <a:headEnd/>
                  <a:tailEnd/>
                </a:ln>
              </p:spPr>
              <p:txBody>
                <a:bodyPr/>
                <a:lstStyle/>
                <a:p>
                  <a:endParaRPr lang="en-US"/>
                </a:p>
              </p:txBody>
            </p:sp>
            <p:sp>
              <p:nvSpPr>
                <p:cNvPr id="96699" name="Line 2306"/>
                <p:cNvSpPr>
                  <a:spLocks noChangeShapeType="1"/>
                </p:cNvSpPr>
                <p:nvPr/>
              </p:nvSpPr>
              <p:spPr bwMode="auto">
                <a:xfrm>
                  <a:off x="1619" y="2309"/>
                  <a:ext cx="2" cy="1"/>
                </a:xfrm>
                <a:prstGeom prst="line">
                  <a:avLst/>
                </a:prstGeom>
                <a:noFill/>
                <a:ln w="3175">
                  <a:solidFill>
                    <a:srgbClr val="000000"/>
                  </a:solidFill>
                  <a:round/>
                  <a:headEnd/>
                  <a:tailEnd/>
                </a:ln>
              </p:spPr>
              <p:txBody>
                <a:bodyPr/>
                <a:lstStyle/>
                <a:p>
                  <a:endParaRPr lang="en-US"/>
                </a:p>
              </p:txBody>
            </p:sp>
            <p:sp>
              <p:nvSpPr>
                <p:cNvPr id="96700" name="Line 2307"/>
                <p:cNvSpPr>
                  <a:spLocks noChangeShapeType="1"/>
                </p:cNvSpPr>
                <p:nvPr/>
              </p:nvSpPr>
              <p:spPr bwMode="auto">
                <a:xfrm>
                  <a:off x="1621" y="2309"/>
                  <a:ext cx="3" cy="1"/>
                </a:xfrm>
                <a:prstGeom prst="line">
                  <a:avLst/>
                </a:prstGeom>
                <a:noFill/>
                <a:ln w="3175">
                  <a:solidFill>
                    <a:srgbClr val="000000"/>
                  </a:solidFill>
                  <a:round/>
                  <a:headEnd/>
                  <a:tailEnd/>
                </a:ln>
              </p:spPr>
              <p:txBody>
                <a:bodyPr/>
                <a:lstStyle/>
                <a:p>
                  <a:endParaRPr lang="en-US"/>
                </a:p>
              </p:txBody>
            </p:sp>
            <p:sp>
              <p:nvSpPr>
                <p:cNvPr id="96701" name="Line 2308"/>
                <p:cNvSpPr>
                  <a:spLocks noChangeShapeType="1"/>
                </p:cNvSpPr>
                <p:nvPr/>
              </p:nvSpPr>
              <p:spPr bwMode="auto">
                <a:xfrm>
                  <a:off x="1624" y="2309"/>
                  <a:ext cx="2" cy="1"/>
                </a:xfrm>
                <a:prstGeom prst="line">
                  <a:avLst/>
                </a:prstGeom>
                <a:noFill/>
                <a:ln w="3175">
                  <a:solidFill>
                    <a:srgbClr val="000000"/>
                  </a:solidFill>
                  <a:round/>
                  <a:headEnd/>
                  <a:tailEnd/>
                </a:ln>
              </p:spPr>
              <p:txBody>
                <a:bodyPr/>
                <a:lstStyle/>
                <a:p>
                  <a:endParaRPr lang="en-US"/>
                </a:p>
              </p:txBody>
            </p:sp>
            <p:sp>
              <p:nvSpPr>
                <p:cNvPr id="96702" name="Line 2309"/>
                <p:cNvSpPr>
                  <a:spLocks noChangeShapeType="1"/>
                </p:cNvSpPr>
                <p:nvPr/>
              </p:nvSpPr>
              <p:spPr bwMode="auto">
                <a:xfrm>
                  <a:off x="1626" y="2309"/>
                  <a:ext cx="2" cy="1"/>
                </a:xfrm>
                <a:prstGeom prst="line">
                  <a:avLst/>
                </a:prstGeom>
                <a:noFill/>
                <a:ln w="3175">
                  <a:solidFill>
                    <a:srgbClr val="000000"/>
                  </a:solidFill>
                  <a:round/>
                  <a:headEnd/>
                  <a:tailEnd/>
                </a:ln>
              </p:spPr>
              <p:txBody>
                <a:bodyPr/>
                <a:lstStyle/>
                <a:p>
                  <a:endParaRPr lang="en-US"/>
                </a:p>
              </p:txBody>
            </p:sp>
            <p:sp>
              <p:nvSpPr>
                <p:cNvPr id="96703" name="Line 2310"/>
                <p:cNvSpPr>
                  <a:spLocks noChangeShapeType="1"/>
                </p:cNvSpPr>
                <p:nvPr/>
              </p:nvSpPr>
              <p:spPr bwMode="auto">
                <a:xfrm>
                  <a:off x="1628" y="2309"/>
                  <a:ext cx="1" cy="1"/>
                </a:xfrm>
                <a:prstGeom prst="line">
                  <a:avLst/>
                </a:prstGeom>
                <a:noFill/>
                <a:ln w="3175">
                  <a:solidFill>
                    <a:srgbClr val="000000"/>
                  </a:solidFill>
                  <a:round/>
                  <a:headEnd/>
                  <a:tailEnd/>
                </a:ln>
              </p:spPr>
              <p:txBody>
                <a:bodyPr/>
                <a:lstStyle/>
                <a:p>
                  <a:endParaRPr lang="en-US"/>
                </a:p>
              </p:txBody>
            </p:sp>
            <p:sp>
              <p:nvSpPr>
                <p:cNvPr id="96704" name="Line 2311"/>
                <p:cNvSpPr>
                  <a:spLocks noChangeShapeType="1"/>
                </p:cNvSpPr>
                <p:nvPr/>
              </p:nvSpPr>
              <p:spPr bwMode="auto">
                <a:xfrm>
                  <a:off x="1629" y="2309"/>
                  <a:ext cx="2" cy="1"/>
                </a:xfrm>
                <a:prstGeom prst="line">
                  <a:avLst/>
                </a:prstGeom>
                <a:noFill/>
                <a:ln w="3175">
                  <a:solidFill>
                    <a:srgbClr val="000000"/>
                  </a:solidFill>
                  <a:round/>
                  <a:headEnd/>
                  <a:tailEnd/>
                </a:ln>
              </p:spPr>
              <p:txBody>
                <a:bodyPr/>
                <a:lstStyle/>
                <a:p>
                  <a:endParaRPr lang="en-US"/>
                </a:p>
              </p:txBody>
            </p:sp>
            <p:sp>
              <p:nvSpPr>
                <p:cNvPr id="96705" name="Line 2312"/>
                <p:cNvSpPr>
                  <a:spLocks noChangeShapeType="1"/>
                </p:cNvSpPr>
                <p:nvPr/>
              </p:nvSpPr>
              <p:spPr bwMode="auto">
                <a:xfrm>
                  <a:off x="1631" y="2309"/>
                  <a:ext cx="2" cy="1"/>
                </a:xfrm>
                <a:prstGeom prst="line">
                  <a:avLst/>
                </a:prstGeom>
                <a:noFill/>
                <a:ln w="3175">
                  <a:solidFill>
                    <a:srgbClr val="000000"/>
                  </a:solidFill>
                  <a:round/>
                  <a:headEnd/>
                  <a:tailEnd/>
                </a:ln>
              </p:spPr>
              <p:txBody>
                <a:bodyPr/>
                <a:lstStyle/>
                <a:p>
                  <a:endParaRPr lang="en-US"/>
                </a:p>
              </p:txBody>
            </p:sp>
            <p:sp>
              <p:nvSpPr>
                <p:cNvPr id="96706" name="Line 2313"/>
                <p:cNvSpPr>
                  <a:spLocks noChangeShapeType="1"/>
                </p:cNvSpPr>
                <p:nvPr/>
              </p:nvSpPr>
              <p:spPr bwMode="auto">
                <a:xfrm>
                  <a:off x="1633" y="2309"/>
                  <a:ext cx="3" cy="1"/>
                </a:xfrm>
                <a:prstGeom prst="line">
                  <a:avLst/>
                </a:prstGeom>
                <a:noFill/>
                <a:ln w="3175">
                  <a:solidFill>
                    <a:srgbClr val="000000"/>
                  </a:solidFill>
                  <a:round/>
                  <a:headEnd/>
                  <a:tailEnd/>
                </a:ln>
              </p:spPr>
              <p:txBody>
                <a:bodyPr/>
                <a:lstStyle/>
                <a:p>
                  <a:endParaRPr lang="en-US"/>
                </a:p>
              </p:txBody>
            </p:sp>
            <p:sp>
              <p:nvSpPr>
                <p:cNvPr id="96707" name="Line 2314"/>
                <p:cNvSpPr>
                  <a:spLocks noChangeShapeType="1"/>
                </p:cNvSpPr>
                <p:nvPr/>
              </p:nvSpPr>
              <p:spPr bwMode="auto">
                <a:xfrm>
                  <a:off x="1636" y="2309"/>
                  <a:ext cx="2" cy="1"/>
                </a:xfrm>
                <a:prstGeom prst="line">
                  <a:avLst/>
                </a:prstGeom>
                <a:noFill/>
                <a:ln w="3175">
                  <a:solidFill>
                    <a:srgbClr val="000000"/>
                  </a:solidFill>
                  <a:round/>
                  <a:headEnd/>
                  <a:tailEnd/>
                </a:ln>
              </p:spPr>
              <p:txBody>
                <a:bodyPr/>
                <a:lstStyle/>
                <a:p>
                  <a:endParaRPr lang="en-US"/>
                </a:p>
              </p:txBody>
            </p:sp>
            <p:sp>
              <p:nvSpPr>
                <p:cNvPr id="96708" name="Line 2315"/>
                <p:cNvSpPr>
                  <a:spLocks noChangeShapeType="1"/>
                </p:cNvSpPr>
                <p:nvPr/>
              </p:nvSpPr>
              <p:spPr bwMode="auto">
                <a:xfrm>
                  <a:off x="1638" y="2309"/>
                  <a:ext cx="1" cy="1"/>
                </a:xfrm>
                <a:prstGeom prst="line">
                  <a:avLst/>
                </a:prstGeom>
                <a:noFill/>
                <a:ln w="3175">
                  <a:solidFill>
                    <a:srgbClr val="000000"/>
                  </a:solidFill>
                  <a:round/>
                  <a:headEnd/>
                  <a:tailEnd/>
                </a:ln>
              </p:spPr>
              <p:txBody>
                <a:bodyPr/>
                <a:lstStyle/>
                <a:p>
                  <a:endParaRPr lang="en-US"/>
                </a:p>
              </p:txBody>
            </p:sp>
            <p:sp>
              <p:nvSpPr>
                <p:cNvPr id="96709" name="Line 2316"/>
                <p:cNvSpPr>
                  <a:spLocks noChangeShapeType="1"/>
                </p:cNvSpPr>
                <p:nvPr/>
              </p:nvSpPr>
              <p:spPr bwMode="auto">
                <a:xfrm>
                  <a:off x="1639" y="2309"/>
                  <a:ext cx="2" cy="1"/>
                </a:xfrm>
                <a:prstGeom prst="line">
                  <a:avLst/>
                </a:prstGeom>
                <a:noFill/>
                <a:ln w="3175">
                  <a:solidFill>
                    <a:srgbClr val="000000"/>
                  </a:solidFill>
                  <a:round/>
                  <a:headEnd/>
                  <a:tailEnd/>
                </a:ln>
              </p:spPr>
              <p:txBody>
                <a:bodyPr/>
                <a:lstStyle/>
                <a:p>
                  <a:endParaRPr lang="en-US"/>
                </a:p>
              </p:txBody>
            </p:sp>
            <p:sp>
              <p:nvSpPr>
                <p:cNvPr id="96710" name="Line 2317"/>
                <p:cNvSpPr>
                  <a:spLocks noChangeShapeType="1"/>
                </p:cNvSpPr>
                <p:nvPr/>
              </p:nvSpPr>
              <p:spPr bwMode="auto">
                <a:xfrm>
                  <a:off x="1641" y="2309"/>
                  <a:ext cx="2" cy="1"/>
                </a:xfrm>
                <a:prstGeom prst="line">
                  <a:avLst/>
                </a:prstGeom>
                <a:noFill/>
                <a:ln w="3175">
                  <a:solidFill>
                    <a:srgbClr val="000000"/>
                  </a:solidFill>
                  <a:round/>
                  <a:headEnd/>
                  <a:tailEnd/>
                </a:ln>
              </p:spPr>
              <p:txBody>
                <a:bodyPr/>
                <a:lstStyle/>
                <a:p>
                  <a:endParaRPr lang="en-US"/>
                </a:p>
              </p:txBody>
            </p:sp>
            <p:sp>
              <p:nvSpPr>
                <p:cNvPr id="96711" name="Line 2318"/>
                <p:cNvSpPr>
                  <a:spLocks noChangeShapeType="1"/>
                </p:cNvSpPr>
                <p:nvPr/>
              </p:nvSpPr>
              <p:spPr bwMode="auto">
                <a:xfrm>
                  <a:off x="1643" y="2309"/>
                  <a:ext cx="1" cy="1"/>
                </a:xfrm>
                <a:prstGeom prst="line">
                  <a:avLst/>
                </a:prstGeom>
                <a:noFill/>
                <a:ln w="3175">
                  <a:solidFill>
                    <a:srgbClr val="000000"/>
                  </a:solidFill>
                  <a:round/>
                  <a:headEnd/>
                  <a:tailEnd/>
                </a:ln>
              </p:spPr>
              <p:txBody>
                <a:bodyPr/>
                <a:lstStyle/>
                <a:p>
                  <a:endParaRPr lang="en-US"/>
                </a:p>
              </p:txBody>
            </p:sp>
            <p:sp>
              <p:nvSpPr>
                <p:cNvPr id="96712" name="Line 2319"/>
                <p:cNvSpPr>
                  <a:spLocks noChangeShapeType="1"/>
                </p:cNvSpPr>
                <p:nvPr/>
              </p:nvSpPr>
              <p:spPr bwMode="auto">
                <a:xfrm>
                  <a:off x="1644" y="2309"/>
                  <a:ext cx="2" cy="1"/>
                </a:xfrm>
                <a:prstGeom prst="line">
                  <a:avLst/>
                </a:prstGeom>
                <a:noFill/>
                <a:ln w="3175">
                  <a:solidFill>
                    <a:srgbClr val="000000"/>
                  </a:solidFill>
                  <a:round/>
                  <a:headEnd/>
                  <a:tailEnd/>
                </a:ln>
              </p:spPr>
              <p:txBody>
                <a:bodyPr/>
                <a:lstStyle/>
                <a:p>
                  <a:endParaRPr lang="en-US"/>
                </a:p>
              </p:txBody>
            </p:sp>
            <p:sp>
              <p:nvSpPr>
                <p:cNvPr id="96713" name="Line 2320"/>
                <p:cNvSpPr>
                  <a:spLocks noChangeShapeType="1"/>
                </p:cNvSpPr>
                <p:nvPr/>
              </p:nvSpPr>
              <p:spPr bwMode="auto">
                <a:xfrm>
                  <a:off x="1646" y="2309"/>
                  <a:ext cx="3" cy="1"/>
                </a:xfrm>
                <a:prstGeom prst="line">
                  <a:avLst/>
                </a:prstGeom>
                <a:noFill/>
                <a:ln w="3175">
                  <a:solidFill>
                    <a:srgbClr val="000000"/>
                  </a:solidFill>
                  <a:round/>
                  <a:headEnd/>
                  <a:tailEnd/>
                </a:ln>
              </p:spPr>
              <p:txBody>
                <a:bodyPr/>
                <a:lstStyle/>
                <a:p>
                  <a:endParaRPr lang="en-US"/>
                </a:p>
              </p:txBody>
            </p:sp>
            <p:sp>
              <p:nvSpPr>
                <p:cNvPr id="96714" name="Line 2321"/>
                <p:cNvSpPr>
                  <a:spLocks noChangeShapeType="1"/>
                </p:cNvSpPr>
                <p:nvPr/>
              </p:nvSpPr>
              <p:spPr bwMode="auto">
                <a:xfrm>
                  <a:off x="1649" y="2309"/>
                  <a:ext cx="2" cy="1"/>
                </a:xfrm>
                <a:prstGeom prst="line">
                  <a:avLst/>
                </a:prstGeom>
                <a:noFill/>
                <a:ln w="3175">
                  <a:solidFill>
                    <a:srgbClr val="000000"/>
                  </a:solidFill>
                  <a:round/>
                  <a:headEnd/>
                  <a:tailEnd/>
                </a:ln>
              </p:spPr>
              <p:txBody>
                <a:bodyPr/>
                <a:lstStyle/>
                <a:p>
                  <a:endParaRPr lang="en-US"/>
                </a:p>
              </p:txBody>
            </p:sp>
            <p:sp>
              <p:nvSpPr>
                <p:cNvPr id="96715" name="Line 2322"/>
                <p:cNvSpPr>
                  <a:spLocks noChangeShapeType="1"/>
                </p:cNvSpPr>
                <p:nvPr/>
              </p:nvSpPr>
              <p:spPr bwMode="auto">
                <a:xfrm>
                  <a:off x="1651" y="2309"/>
                  <a:ext cx="2" cy="1"/>
                </a:xfrm>
                <a:prstGeom prst="line">
                  <a:avLst/>
                </a:prstGeom>
                <a:noFill/>
                <a:ln w="3175">
                  <a:solidFill>
                    <a:srgbClr val="000000"/>
                  </a:solidFill>
                  <a:round/>
                  <a:headEnd/>
                  <a:tailEnd/>
                </a:ln>
              </p:spPr>
              <p:txBody>
                <a:bodyPr/>
                <a:lstStyle/>
                <a:p>
                  <a:endParaRPr lang="en-US"/>
                </a:p>
              </p:txBody>
            </p:sp>
            <p:sp>
              <p:nvSpPr>
                <p:cNvPr id="96716" name="Line 2323"/>
                <p:cNvSpPr>
                  <a:spLocks noChangeShapeType="1"/>
                </p:cNvSpPr>
                <p:nvPr/>
              </p:nvSpPr>
              <p:spPr bwMode="auto">
                <a:xfrm>
                  <a:off x="1653" y="2309"/>
                  <a:ext cx="1" cy="1"/>
                </a:xfrm>
                <a:prstGeom prst="line">
                  <a:avLst/>
                </a:prstGeom>
                <a:noFill/>
                <a:ln w="3175">
                  <a:solidFill>
                    <a:srgbClr val="000000"/>
                  </a:solidFill>
                  <a:round/>
                  <a:headEnd/>
                  <a:tailEnd/>
                </a:ln>
              </p:spPr>
              <p:txBody>
                <a:bodyPr/>
                <a:lstStyle/>
                <a:p>
                  <a:endParaRPr lang="en-US"/>
                </a:p>
              </p:txBody>
            </p:sp>
            <p:sp>
              <p:nvSpPr>
                <p:cNvPr id="96717" name="Line 2324"/>
                <p:cNvSpPr>
                  <a:spLocks noChangeShapeType="1"/>
                </p:cNvSpPr>
                <p:nvPr/>
              </p:nvSpPr>
              <p:spPr bwMode="auto">
                <a:xfrm>
                  <a:off x="1654" y="2309"/>
                  <a:ext cx="2" cy="1"/>
                </a:xfrm>
                <a:prstGeom prst="line">
                  <a:avLst/>
                </a:prstGeom>
                <a:noFill/>
                <a:ln w="3175">
                  <a:solidFill>
                    <a:srgbClr val="000000"/>
                  </a:solidFill>
                  <a:round/>
                  <a:headEnd/>
                  <a:tailEnd/>
                </a:ln>
              </p:spPr>
              <p:txBody>
                <a:bodyPr/>
                <a:lstStyle/>
                <a:p>
                  <a:endParaRPr lang="en-US"/>
                </a:p>
              </p:txBody>
            </p:sp>
            <p:sp>
              <p:nvSpPr>
                <p:cNvPr id="96718" name="Line 2325"/>
                <p:cNvSpPr>
                  <a:spLocks noChangeShapeType="1"/>
                </p:cNvSpPr>
                <p:nvPr/>
              </p:nvSpPr>
              <p:spPr bwMode="auto">
                <a:xfrm>
                  <a:off x="1656" y="2309"/>
                  <a:ext cx="1" cy="1"/>
                </a:xfrm>
                <a:prstGeom prst="line">
                  <a:avLst/>
                </a:prstGeom>
                <a:noFill/>
                <a:ln w="3175">
                  <a:solidFill>
                    <a:srgbClr val="000000"/>
                  </a:solidFill>
                  <a:round/>
                  <a:headEnd/>
                  <a:tailEnd/>
                </a:ln>
              </p:spPr>
              <p:txBody>
                <a:bodyPr/>
                <a:lstStyle/>
                <a:p>
                  <a:endParaRPr lang="en-US"/>
                </a:p>
              </p:txBody>
            </p:sp>
            <p:sp>
              <p:nvSpPr>
                <p:cNvPr id="96719" name="Line 2326"/>
                <p:cNvSpPr>
                  <a:spLocks noChangeShapeType="1"/>
                </p:cNvSpPr>
                <p:nvPr/>
              </p:nvSpPr>
              <p:spPr bwMode="auto">
                <a:xfrm flipV="1">
                  <a:off x="1657" y="2305"/>
                  <a:ext cx="4" cy="4"/>
                </a:xfrm>
                <a:prstGeom prst="line">
                  <a:avLst/>
                </a:prstGeom>
                <a:noFill/>
                <a:ln w="3175">
                  <a:solidFill>
                    <a:srgbClr val="000000"/>
                  </a:solidFill>
                  <a:round/>
                  <a:headEnd/>
                  <a:tailEnd/>
                </a:ln>
              </p:spPr>
              <p:txBody>
                <a:bodyPr/>
                <a:lstStyle/>
                <a:p>
                  <a:endParaRPr lang="en-US"/>
                </a:p>
              </p:txBody>
            </p:sp>
            <p:sp>
              <p:nvSpPr>
                <p:cNvPr id="96720" name="Line 2327"/>
                <p:cNvSpPr>
                  <a:spLocks noChangeShapeType="1"/>
                </p:cNvSpPr>
                <p:nvPr/>
              </p:nvSpPr>
              <p:spPr bwMode="auto">
                <a:xfrm>
                  <a:off x="1661" y="2305"/>
                  <a:ext cx="1" cy="1"/>
                </a:xfrm>
                <a:prstGeom prst="line">
                  <a:avLst/>
                </a:prstGeom>
                <a:noFill/>
                <a:ln w="3175">
                  <a:solidFill>
                    <a:srgbClr val="000000"/>
                  </a:solidFill>
                  <a:round/>
                  <a:headEnd/>
                  <a:tailEnd/>
                </a:ln>
              </p:spPr>
              <p:txBody>
                <a:bodyPr/>
                <a:lstStyle/>
                <a:p>
                  <a:endParaRPr lang="en-US"/>
                </a:p>
              </p:txBody>
            </p:sp>
            <p:sp>
              <p:nvSpPr>
                <p:cNvPr id="96721" name="Line 2328"/>
                <p:cNvSpPr>
                  <a:spLocks noChangeShapeType="1"/>
                </p:cNvSpPr>
                <p:nvPr/>
              </p:nvSpPr>
              <p:spPr bwMode="auto">
                <a:xfrm>
                  <a:off x="1662" y="2305"/>
                  <a:ext cx="2" cy="1"/>
                </a:xfrm>
                <a:prstGeom prst="line">
                  <a:avLst/>
                </a:prstGeom>
                <a:noFill/>
                <a:ln w="3175">
                  <a:solidFill>
                    <a:srgbClr val="000000"/>
                  </a:solidFill>
                  <a:round/>
                  <a:headEnd/>
                  <a:tailEnd/>
                </a:ln>
              </p:spPr>
              <p:txBody>
                <a:bodyPr/>
                <a:lstStyle/>
                <a:p>
                  <a:endParaRPr lang="en-US"/>
                </a:p>
              </p:txBody>
            </p:sp>
            <p:sp>
              <p:nvSpPr>
                <p:cNvPr id="96722" name="Line 2329"/>
                <p:cNvSpPr>
                  <a:spLocks noChangeShapeType="1"/>
                </p:cNvSpPr>
                <p:nvPr/>
              </p:nvSpPr>
              <p:spPr bwMode="auto">
                <a:xfrm>
                  <a:off x="1664" y="2305"/>
                  <a:ext cx="2" cy="1"/>
                </a:xfrm>
                <a:prstGeom prst="line">
                  <a:avLst/>
                </a:prstGeom>
                <a:noFill/>
                <a:ln w="3175">
                  <a:solidFill>
                    <a:srgbClr val="000000"/>
                  </a:solidFill>
                  <a:round/>
                  <a:headEnd/>
                  <a:tailEnd/>
                </a:ln>
              </p:spPr>
              <p:txBody>
                <a:bodyPr/>
                <a:lstStyle/>
                <a:p>
                  <a:endParaRPr lang="en-US"/>
                </a:p>
              </p:txBody>
            </p:sp>
            <p:sp>
              <p:nvSpPr>
                <p:cNvPr id="96723" name="Line 2330"/>
                <p:cNvSpPr>
                  <a:spLocks noChangeShapeType="1"/>
                </p:cNvSpPr>
                <p:nvPr/>
              </p:nvSpPr>
              <p:spPr bwMode="auto">
                <a:xfrm>
                  <a:off x="1666" y="2305"/>
                  <a:ext cx="1" cy="1"/>
                </a:xfrm>
                <a:prstGeom prst="line">
                  <a:avLst/>
                </a:prstGeom>
                <a:noFill/>
                <a:ln w="3175">
                  <a:solidFill>
                    <a:srgbClr val="000000"/>
                  </a:solidFill>
                  <a:round/>
                  <a:headEnd/>
                  <a:tailEnd/>
                </a:ln>
              </p:spPr>
              <p:txBody>
                <a:bodyPr/>
                <a:lstStyle/>
                <a:p>
                  <a:endParaRPr lang="en-US"/>
                </a:p>
              </p:txBody>
            </p:sp>
            <p:sp>
              <p:nvSpPr>
                <p:cNvPr id="96724" name="Line 2331"/>
                <p:cNvSpPr>
                  <a:spLocks noChangeShapeType="1"/>
                </p:cNvSpPr>
                <p:nvPr/>
              </p:nvSpPr>
              <p:spPr bwMode="auto">
                <a:xfrm>
                  <a:off x="1667" y="2305"/>
                  <a:ext cx="2" cy="1"/>
                </a:xfrm>
                <a:prstGeom prst="line">
                  <a:avLst/>
                </a:prstGeom>
                <a:noFill/>
                <a:ln w="3175">
                  <a:solidFill>
                    <a:srgbClr val="000000"/>
                  </a:solidFill>
                  <a:round/>
                  <a:headEnd/>
                  <a:tailEnd/>
                </a:ln>
              </p:spPr>
              <p:txBody>
                <a:bodyPr/>
                <a:lstStyle/>
                <a:p>
                  <a:endParaRPr lang="en-US"/>
                </a:p>
              </p:txBody>
            </p:sp>
            <p:sp>
              <p:nvSpPr>
                <p:cNvPr id="96725" name="Line 2332"/>
                <p:cNvSpPr>
                  <a:spLocks noChangeShapeType="1"/>
                </p:cNvSpPr>
                <p:nvPr/>
              </p:nvSpPr>
              <p:spPr bwMode="auto">
                <a:xfrm>
                  <a:off x="1669" y="2305"/>
                  <a:ext cx="2" cy="1"/>
                </a:xfrm>
                <a:prstGeom prst="line">
                  <a:avLst/>
                </a:prstGeom>
                <a:noFill/>
                <a:ln w="3175">
                  <a:solidFill>
                    <a:srgbClr val="000000"/>
                  </a:solidFill>
                  <a:round/>
                  <a:headEnd/>
                  <a:tailEnd/>
                </a:ln>
              </p:spPr>
              <p:txBody>
                <a:bodyPr/>
                <a:lstStyle/>
                <a:p>
                  <a:endParaRPr lang="en-US"/>
                </a:p>
              </p:txBody>
            </p:sp>
            <p:sp>
              <p:nvSpPr>
                <p:cNvPr id="96726" name="Line 2333"/>
                <p:cNvSpPr>
                  <a:spLocks noChangeShapeType="1"/>
                </p:cNvSpPr>
                <p:nvPr/>
              </p:nvSpPr>
              <p:spPr bwMode="auto">
                <a:xfrm>
                  <a:off x="1671" y="2305"/>
                  <a:ext cx="3" cy="1"/>
                </a:xfrm>
                <a:prstGeom prst="line">
                  <a:avLst/>
                </a:prstGeom>
                <a:noFill/>
                <a:ln w="3175">
                  <a:solidFill>
                    <a:srgbClr val="000000"/>
                  </a:solidFill>
                  <a:round/>
                  <a:headEnd/>
                  <a:tailEnd/>
                </a:ln>
              </p:spPr>
              <p:txBody>
                <a:bodyPr/>
                <a:lstStyle/>
                <a:p>
                  <a:endParaRPr lang="en-US"/>
                </a:p>
              </p:txBody>
            </p:sp>
            <p:sp>
              <p:nvSpPr>
                <p:cNvPr id="96727" name="Line 2334"/>
                <p:cNvSpPr>
                  <a:spLocks noChangeShapeType="1"/>
                </p:cNvSpPr>
                <p:nvPr/>
              </p:nvSpPr>
              <p:spPr bwMode="auto">
                <a:xfrm>
                  <a:off x="1674" y="2305"/>
                  <a:ext cx="2" cy="1"/>
                </a:xfrm>
                <a:prstGeom prst="line">
                  <a:avLst/>
                </a:prstGeom>
                <a:noFill/>
                <a:ln w="3175">
                  <a:solidFill>
                    <a:srgbClr val="000000"/>
                  </a:solidFill>
                  <a:round/>
                  <a:headEnd/>
                  <a:tailEnd/>
                </a:ln>
              </p:spPr>
              <p:txBody>
                <a:bodyPr/>
                <a:lstStyle/>
                <a:p>
                  <a:endParaRPr lang="en-US"/>
                </a:p>
              </p:txBody>
            </p:sp>
            <p:sp>
              <p:nvSpPr>
                <p:cNvPr id="96728" name="Line 2335"/>
                <p:cNvSpPr>
                  <a:spLocks noChangeShapeType="1"/>
                </p:cNvSpPr>
                <p:nvPr/>
              </p:nvSpPr>
              <p:spPr bwMode="auto">
                <a:xfrm>
                  <a:off x="1676" y="2305"/>
                  <a:ext cx="1" cy="1"/>
                </a:xfrm>
                <a:prstGeom prst="line">
                  <a:avLst/>
                </a:prstGeom>
                <a:noFill/>
                <a:ln w="3175">
                  <a:solidFill>
                    <a:srgbClr val="000000"/>
                  </a:solidFill>
                  <a:round/>
                  <a:headEnd/>
                  <a:tailEnd/>
                </a:ln>
              </p:spPr>
              <p:txBody>
                <a:bodyPr/>
                <a:lstStyle/>
                <a:p>
                  <a:endParaRPr lang="en-US"/>
                </a:p>
              </p:txBody>
            </p:sp>
            <p:sp>
              <p:nvSpPr>
                <p:cNvPr id="96729" name="Line 2336"/>
                <p:cNvSpPr>
                  <a:spLocks noChangeShapeType="1"/>
                </p:cNvSpPr>
                <p:nvPr/>
              </p:nvSpPr>
              <p:spPr bwMode="auto">
                <a:xfrm>
                  <a:off x="1677" y="2305"/>
                  <a:ext cx="2" cy="1"/>
                </a:xfrm>
                <a:prstGeom prst="line">
                  <a:avLst/>
                </a:prstGeom>
                <a:noFill/>
                <a:ln w="3175">
                  <a:solidFill>
                    <a:srgbClr val="000000"/>
                  </a:solidFill>
                  <a:round/>
                  <a:headEnd/>
                  <a:tailEnd/>
                </a:ln>
              </p:spPr>
              <p:txBody>
                <a:bodyPr/>
                <a:lstStyle/>
                <a:p>
                  <a:endParaRPr lang="en-US"/>
                </a:p>
              </p:txBody>
            </p:sp>
            <p:sp>
              <p:nvSpPr>
                <p:cNvPr id="96730" name="Line 2337"/>
                <p:cNvSpPr>
                  <a:spLocks noChangeShapeType="1"/>
                </p:cNvSpPr>
                <p:nvPr/>
              </p:nvSpPr>
              <p:spPr bwMode="auto">
                <a:xfrm>
                  <a:off x="1679" y="2305"/>
                  <a:ext cx="2" cy="1"/>
                </a:xfrm>
                <a:prstGeom prst="line">
                  <a:avLst/>
                </a:prstGeom>
                <a:noFill/>
                <a:ln w="3175">
                  <a:solidFill>
                    <a:srgbClr val="000000"/>
                  </a:solidFill>
                  <a:round/>
                  <a:headEnd/>
                  <a:tailEnd/>
                </a:ln>
              </p:spPr>
              <p:txBody>
                <a:bodyPr/>
                <a:lstStyle/>
                <a:p>
                  <a:endParaRPr lang="en-US"/>
                </a:p>
              </p:txBody>
            </p:sp>
            <p:sp>
              <p:nvSpPr>
                <p:cNvPr id="96731" name="Line 2338"/>
                <p:cNvSpPr>
                  <a:spLocks noChangeShapeType="1"/>
                </p:cNvSpPr>
                <p:nvPr/>
              </p:nvSpPr>
              <p:spPr bwMode="auto">
                <a:xfrm>
                  <a:off x="1681" y="2305"/>
                  <a:ext cx="1" cy="1"/>
                </a:xfrm>
                <a:prstGeom prst="line">
                  <a:avLst/>
                </a:prstGeom>
                <a:noFill/>
                <a:ln w="3175">
                  <a:solidFill>
                    <a:srgbClr val="000000"/>
                  </a:solidFill>
                  <a:round/>
                  <a:headEnd/>
                  <a:tailEnd/>
                </a:ln>
              </p:spPr>
              <p:txBody>
                <a:bodyPr/>
                <a:lstStyle/>
                <a:p>
                  <a:endParaRPr lang="en-US"/>
                </a:p>
              </p:txBody>
            </p:sp>
            <p:sp>
              <p:nvSpPr>
                <p:cNvPr id="96732" name="Line 2339"/>
                <p:cNvSpPr>
                  <a:spLocks noChangeShapeType="1"/>
                </p:cNvSpPr>
                <p:nvPr/>
              </p:nvSpPr>
              <p:spPr bwMode="auto">
                <a:xfrm>
                  <a:off x="1682" y="2305"/>
                  <a:ext cx="2" cy="1"/>
                </a:xfrm>
                <a:prstGeom prst="line">
                  <a:avLst/>
                </a:prstGeom>
                <a:noFill/>
                <a:ln w="3175">
                  <a:solidFill>
                    <a:srgbClr val="000000"/>
                  </a:solidFill>
                  <a:round/>
                  <a:headEnd/>
                  <a:tailEnd/>
                </a:ln>
              </p:spPr>
              <p:txBody>
                <a:bodyPr/>
                <a:lstStyle/>
                <a:p>
                  <a:endParaRPr lang="en-US"/>
                </a:p>
              </p:txBody>
            </p:sp>
            <p:sp>
              <p:nvSpPr>
                <p:cNvPr id="96733" name="Line 2340"/>
                <p:cNvSpPr>
                  <a:spLocks noChangeShapeType="1"/>
                </p:cNvSpPr>
                <p:nvPr/>
              </p:nvSpPr>
              <p:spPr bwMode="auto">
                <a:xfrm>
                  <a:off x="1684" y="2305"/>
                  <a:ext cx="3" cy="1"/>
                </a:xfrm>
                <a:prstGeom prst="line">
                  <a:avLst/>
                </a:prstGeom>
                <a:noFill/>
                <a:ln w="3175">
                  <a:solidFill>
                    <a:srgbClr val="000000"/>
                  </a:solidFill>
                  <a:round/>
                  <a:headEnd/>
                  <a:tailEnd/>
                </a:ln>
              </p:spPr>
              <p:txBody>
                <a:bodyPr/>
                <a:lstStyle/>
                <a:p>
                  <a:endParaRPr lang="en-US"/>
                </a:p>
              </p:txBody>
            </p:sp>
            <p:sp>
              <p:nvSpPr>
                <p:cNvPr id="96734" name="Line 2341"/>
                <p:cNvSpPr>
                  <a:spLocks noChangeShapeType="1"/>
                </p:cNvSpPr>
                <p:nvPr/>
              </p:nvSpPr>
              <p:spPr bwMode="auto">
                <a:xfrm>
                  <a:off x="1687" y="2305"/>
                  <a:ext cx="2" cy="1"/>
                </a:xfrm>
                <a:prstGeom prst="line">
                  <a:avLst/>
                </a:prstGeom>
                <a:noFill/>
                <a:ln w="3175">
                  <a:solidFill>
                    <a:srgbClr val="000000"/>
                  </a:solidFill>
                  <a:round/>
                  <a:headEnd/>
                  <a:tailEnd/>
                </a:ln>
              </p:spPr>
              <p:txBody>
                <a:bodyPr/>
                <a:lstStyle/>
                <a:p>
                  <a:endParaRPr lang="en-US"/>
                </a:p>
              </p:txBody>
            </p:sp>
            <p:sp>
              <p:nvSpPr>
                <p:cNvPr id="96735" name="Line 2342"/>
                <p:cNvSpPr>
                  <a:spLocks noChangeShapeType="1"/>
                </p:cNvSpPr>
                <p:nvPr/>
              </p:nvSpPr>
              <p:spPr bwMode="auto">
                <a:xfrm>
                  <a:off x="1689" y="2305"/>
                  <a:ext cx="2" cy="1"/>
                </a:xfrm>
                <a:prstGeom prst="line">
                  <a:avLst/>
                </a:prstGeom>
                <a:noFill/>
                <a:ln w="3175">
                  <a:solidFill>
                    <a:srgbClr val="000000"/>
                  </a:solidFill>
                  <a:round/>
                  <a:headEnd/>
                  <a:tailEnd/>
                </a:ln>
              </p:spPr>
              <p:txBody>
                <a:bodyPr/>
                <a:lstStyle/>
                <a:p>
                  <a:endParaRPr lang="en-US"/>
                </a:p>
              </p:txBody>
            </p:sp>
            <p:sp>
              <p:nvSpPr>
                <p:cNvPr id="96736" name="Line 2343"/>
                <p:cNvSpPr>
                  <a:spLocks noChangeShapeType="1"/>
                </p:cNvSpPr>
                <p:nvPr/>
              </p:nvSpPr>
              <p:spPr bwMode="auto">
                <a:xfrm>
                  <a:off x="1691" y="2305"/>
                  <a:ext cx="1" cy="1"/>
                </a:xfrm>
                <a:prstGeom prst="line">
                  <a:avLst/>
                </a:prstGeom>
                <a:noFill/>
                <a:ln w="3175">
                  <a:solidFill>
                    <a:srgbClr val="000000"/>
                  </a:solidFill>
                  <a:round/>
                  <a:headEnd/>
                  <a:tailEnd/>
                </a:ln>
              </p:spPr>
              <p:txBody>
                <a:bodyPr/>
                <a:lstStyle/>
                <a:p>
                  <a:endParaRPr lang="en-US"/>
                </a:p>
              </p:txBody>
            </p:sp>
            <p:sp>
              <p:nvSpPr>
                <p:cNvPr id="96737" name="Line 2344"/>
                <p:cNvSpPr>
                  <a:spLocks noChangeShapeType="1"/>
                </p:cNvSpPr>
                <p:nvPr/>
              </p:nvSpPr>
              <p:spPr bwMode="auto">
                <a:xfrm>
                  <a:off x="1692" y="2305"/>
                  <a:ext cx="2" cy="1"/>
                </a:xfrm>
                <a:prstGeom prst="line">
                  <a:avLst/>
                </a:prstGeom>
                <a:noFill/>
                <a:ln w="3175">
                  <a:solidFill>
                    <a:srgbClr val="000000"/>
                  </a:solidFill>
                  <a:round/>
                  <a:headEnd/>
                  <a:tailEnd/>
                </a:ln>
              </p:spPr>
              <p:txBody>
                <a:bodyPr/>
                <a:lstStyle/>
                <a:p>
                  <a:endParaRPr lang="en-US"/>
                </a:p>
              </p:txBody>
            </p:sp>
            <p:sp>
              <p:nvSpPr>
                <p:cNvPr id="96738" name="Line 2345"/>
                <p:cNvSpPr>
                  <a:spLocks noChangeShapeType="1"/>
                </p:cNvSpPr>
                <p:nvPr/>
              </p:nvSpPr>
              <p:spPr bwMode="auto">
                <a:xfrm>
                  <a:off x="1694" y="2305"/>
                  <a:ext cx="2" cy="1"/>
                </a:xfrm>
                <a:prstGeom prst="line">
                  <a:avLst/>
                </a:prstGeom>
                <a:noFill/>
                <a:ln w="3175">
                  <a:solidFill>
                    <a:srgbClr val="000000"/>
                  </a:solidFill>
                  <a:round/>
                  <a:headEnd/>
                  <a:tailEnd/>
                </a:ln>
              </p:spPr>
              <p:txBody>
                <a:bodyPr/>
                <a:lstStyle/>
                <a:p>
                  <a:endParaRPr lang="en-US"/>
                </a:p>
              </p:txBody>
            </p:sp>
            <p:sp>
              <p:nvSpPr>
                <p:cNvPr id="96739" name="Line 2346"/>
                <p:cNvSpPr>
                  <a:spLocks noChangeShapeType="1"/>
                </p:cNvSpPr>
                <p:nvPr/>
              </p:nvSpPr>
              <p:spPr bwMode="auto">
                <a:xfrm>
                  <a:off x="1696" y="2305"/>
                  <a:ext cx="3" cy="1"/>
                </a:xfrm>
                <a:prstGeom prst="line">
                  <a:avLst/>
                </a:prstGeom>
                <a:noFill/>
                <a:ln w="3175">
                  <a:solidFill>
                    <a:srgbClr val="000000"/>
                  </a:solidFill>
                  <a:round/>
                  <a:headEnd/>
                  <a:tailEnd/>
                </a:ln>
              </p:spPr>
              <p:txBody>
                <a:bodyPr/>
                <a:lstStyle/>
                <a:p>
                  <a:endParaRPr lang="en-US"/>
                </a:p>
              </p:txBody>
            </p:sp>
            <p:sp>
              <p:nvSpPr>
                <p:cNvPr id="96740" name="Line 2347"/>
                <p:cNvSpPr>
                  <a:spLocks noChangeShapeType="1"/>
                </p:cNvSpPr>
                <p:nvPr/>
              </p:nvSpPr>
              <p:spPr bwMode="auto">
                <a:xfrm>
                  <a:off x="1699" y="2305"/>
                  <a:ext cx="2" cy="1"/>
                </a:xfrm>
                <a:prstGeom prst="line">
                  <a:avLst/>
                </a:prstGeom>
                <a:noFill/>
                <a:ln w="3175">
                  <a:solidFill>
                    <a:srgbClr val="000000"/>
                  </a:solidFill>
                  <a:round/>
                  <a:headEnd/>
                  <a:tailEnd/>
                </a:ln>
              </p:spPr>
              <p:txBody>
                <a:bodyPr/>
                <a:lstStyle/>
                <a:p>
                  <a:endParaRPr lang="en-US"/>
                </a:p>
              </p:txBody>
            </p:sp>
            <p:sp>
              <p:nvSpPr>
                <p:cNvPr id="96741" name="Line 2348"/>
                <p:cNvSpPr>
                  <a:spLocks noChangeShapeType="1"/>
                </p:cNvSpPr>
                <p:nvPr/>
              </p:nvSpPr>
              <p:spPr bwMode="auto">
                <a:xfrm>
                  <a:off x="1701" y="2305"/>
                  <a:ext cx="1" cy="1"/>
                </a:xfrm>
                <a:prstGeom prst="line">
                  <a:avLst/>
                </a:prstGeom>
                <a:noFill/>
                <a:ln w="3175">
                  <a:solidFill>
                    <a:srgbClr val="000000"/>
                  </a:solidFill>
                  <a:round/>
                  <a:headEnd/>
                  <a:tailEnd/>
                </a:ln>
              </p:spPr>
              <p:txBody>
                <a:bodyPr/>
                <a:lstStyle/>
                <a:p>
                  <a:endParaRPr lang="en-US"/>
                </a:p>
              </p:txBody>
            </p:sp>
            <p:sp>
              <p:nvSpPr>
                <p:cNvPr id="96742" name="Line 2349"/>
                <p:cNvSpPr>
                  <a:spLocks noChangeShapeType="1"/>
                </p:cNvSpPr>
                <p:nvPr/>
              </p:nvSpPr>
              <p:spPr bwMode="auto">
                <a:xfrm flipV="1">
                  <a:off x="1702" y="2303"/>
                  <a:ext cx="2" cy="2"/>
                </a:xfrm>
                <a:prstGeom prst="line">
                  <a:avLst/>
                </a:prstGeom>
                <a:noFill/>
                <a:ln w="3175">
                  <a:solidFill>
                    <a:srgbClr val="000000"/>
                  </a:solidFill>
                  <a:round/>
                  <a:headEnd/>
                  <a:tailEnd/>
                </a:ln>
              </p:spPr>
              <p:txBody>
                <a:bodyPr/>
                <a:lstStyle/>
                <a:p>
                  <a:endParaRPr lang="en-US"/>
                </a:p>
              </p:txBody>
            </p:sp>
            <p:sp>
              <p:nvSpPr>
                <p:cNvPr id="96743" name="Line 2350"/>
                <p:cNvSpPr>
                  <a:spLocks noChangeShapeType="1"/>
                </p:cNvSpPr>
                <p:nvPr/>
              </p:nvSpPr>
              <p:spPr bwMode="auto">
                <a:xfrm>
                  <a:off x="1704" y="2303"/>
                  <a:ext cx="2" cy="1"/>
                </a:xfrm>
                <a:prstGeom prst="line">
                  <a:avLst/>
                </a:prstGeom>
                <a:noFill/>
                <a:ln w="3175">
                  <a:solidFill>
                    <a:srgbClr val="000000"/>
                  </a:solidFill>
                  <a:round/>
                  <a:headEnd/>
                  <a:tailEnd/>
                </a:ln>
              </p:spPr>
              <p:txBody>
                <a:bodyPr/>
                <a:lstStyle/>
                <a:p>
                  <a:endParaRPr lang="en-US"/>
                </a:p>
              </p:txBody>
            </p:sp>
            <p:sp>
              <p:nvSpPr>
                <p:cNvPr id="96744" name="Line 2351"/>
                <p:cNvSpPr>
                  <a:spLocks noChangeShapeType="1"/>
                </p:cNvSpPr>
                <p:nvPr/>
              </p:nvSpPr>
              <p:spPr bwMode="auto">
                <a:xfrm flipV="1">
                  <a:off x="1706" y="2300"/>
                  <a:ext cx="1" cy="3"/>
                </a:xfrm>
                <a:prstGeom prst="line">
                  <a:avLst/>
                </a:prstGeom>
                <a:noFill/>
                <a:ln w="3175">
                  <a:solidFill>
                    <a:srgbClr val="000000"/>
                  </a:solidFill>
                  <a:round/>
                  <a:headEnd/>
                  <a:tailEnd/>
                </a:ln>
              </p:spPr>
              <p:txBody>
                <a:bodyPr/>
                <a:lstStyle/>
                <a:p>
                  <a:endParaRPr lang="en-US"/>
                </a:p>
              </p:txBody>
            </p:sp>
            <p:sp>
              <p:nvSpPr>
                <p:cNvPr id="96745" name="Line 2352"/>
                <p:cNvSpPr>
                  <a:spLocks noChangeShapeType="1"/>
                </p:cNvSpPr>
                <p:nvPr/>
              </p:nvSpPr>
              <p:spPr bwMode="auto">
                <a:xfrm>
                  <a:off x="1707" y="2300"/>
                  <a:ext cx="2" cy="2"/>
                </a:xfrm>
                <a:prstGeom prst="line">
                  <a:avLst/>
                </a:prstGeom>
                <a:noFill/>
                <a:ln w="3175">
                  <a:solidFill>
                    <a:srgbClr val="000000"/>
                  </a:solidFill>
                  <a:round/>
                  <a:headEnd/>
                  <a:tailEnd/>
                </a:ln>
              </p:spPr>
              <p:txBody>
                <a:bodyPr/>
                <a:lstStyle/>
                <a:p>
                  <a:endParaRPr lang="en-US"/>
                </a:p>
              </p:txBody>
            </p:sp>
            <p:sp>
              <p:nvSpPr>
                <p:cNvPr id="96746" name="Line 2353"/>
                <p:cNvSpPr>
                  <a:spLocks noChangeShapeType="1"/>
                </p:cNvSpPr>
                <p:nvPr/>
              </p:nvSpPr>
              <p:spPr bwMode="auto">
                <a:xfrm flipV="1">
                  <a:off x="1709" y="2298"/>
                  <a:ext cx="3" cy="2"/>
                </a:xfrm>
                <a:prstGeom prst="line">
                  <a:avLst/>
                </a:prstGeom>
                <a:noFill/>
                <a:ln w="3175">
                  <a:solidFill>
                    <a:srgbClr val="000000"/>
                  </a:solidFill>
                  <a:round/>
                  <a:headEnd/>
                  <a:tailEnd/>
                </a:ln>
              </p:spPr>
              <p:txBody>
                <a:bodyPr/>
                <a:lstStyle/>
                <a:p>
                  <a:endParaRPr lang="en-US"/>
                </a:p>
              </p:txBody>
            </p:sp>
            <p:sp>
              <p:nvSpPr>
                <p:cNvPr id="96747" name="Line 2354"/>
                <p:cNvSpPr>
                  <a:spLocks noChangeShapeType="1"/>
                </p:cNvSpPr>
                <p:nvPr/>
              </p:nvSpPr>
              <p:spPr bwMode="auto">
                <a:xfrm flipV="1">
                  <a:off x="1712" y="2296"/>
                  <a:ext cx="2" cy="2"/>
                </a:xfrm>
                <a:prstGeom prst="line">
                  <a:avLst/>
                </a:prstGeom>
                <a:noFill/>
                <a:ln w="3175">
                  <a:solidFill>
                    <a:srgbClr val="000000"/>
                  </a:solidFill>
                  <a:round/>
                  <a:headEnd/>
                  <a:tailEnd/>
                </a:ln>
              </p:spPr>
              <p:txBody>
                <a:bodyPr/>
                <a:lstStyle/>
                <a:p>
                  <a:endParaRPr lang="en-US"/>
                </a:p>
              </p:txBody>
            </p:sp>
            <p:sp>
              <p:nvSpPr>
                <p:cNvPr id="96748" name="Line 2355"/>
                <p:cNvSpPr>
                  <a:spLocks noChangeShapeType="1"/>
                </p:cNvSpPr>
                <p:nvPr/>
              </p:nvSpPr>
              <p:spPr bwMode="auto">
                <a:xfrm flipV="1">
                  <a:off x="1714" y="2292"/>
                  <a:ext cx="2" cy="4"/>
                </a:xfrm>
                <a:prstGeom prst="line">
                  <a:avLst/>
                </a:prstGeom>
                <a:noFill/>
                <a:ln w="3175">
                  <a:solidFill>
                    <a:srgbClr val="000000"/>
                  </a:solidFill>
                  <a:round/>
                  <a:headEnd/>
                  <a:tailEnd/>
                </a:ln>
              </p:spPr>
              <p:txBody>
                <a:bodyPr/>
                <a:lstStyle/>
                <a:p>
                  <a:endParaRPr lang="en-US"/>
                </a:p>
              </p:txBody>
            </p:sp>
            <p:sp>
              <p:nvSpPr>
                <p:cNvPr id="96749" name="Line 2356"/>
                <p:cNvSpPr>
                  <a:spLocks noChangeShapeType="1"/>
                </p:cNvSpPr>
                <p:nvPr/>
              </p:nvSpPr>
              <p:spPr bwMode="auto">
                <a:xfrm flipV="1">
                  <a:off x="1716" y="2290"/>
                  <a:ext cx="1" cy="2"/>
                </a:xfrm>
                <a:prstGeom prst="line">
                  <a:avLst/>
                </a:prstGeom>
                <a:noFill/>
                <a:ln w="3175">
                  <a:solidFill>
                    <a:srgbClr val="000000"/>
                  </a:solidFill>
                  <a:round/>
                  <a:headEnd/>
                  <a:tailEnd/>
                </a:ln>
              </p:spPr>
              <p:txBody>
                <a:bodyPr/>
                <a:lstStyle/>
                <a:p>
                  <a:endParaRPr lang="en-US"/>
                </a:p>
              </p:txBody>
            </p:sp>
            <p:sp>
              <p:nvSpPr>
                <p:cNvPr id="96750" name="Line 2357"/>
                <p:cNvSpPr>
                  <a:spLocks noChangeShapeType="1"/>
                </p:cNvSpPr>
                <p:nvPr/>
              </p:nvSpPr>
              <p:spPr bwMode="auto">
                <a:xfrm flipV="1">
                  <a:off x="1717" y="2285"/>
                  <a:ext cx="2" cy="5"/>
                </a:xfrm>
                <a:prstGeom prst="line">
                  <a:avLst/>
                </a:prstGeom>
                <a:noFill/>
                <a:ln w="3175">
                  <a:solidFill>
                    <a:srgbClr val="000000"/>
                  </a:solidFill>
                  <a:round/>
                  <a:headEnd/>
                  <a:tailEnd/>
                </a:ln>
              </p:spPr>
              <p:txBody>
                <a:bodyPr/>
                <a:lstStyle/>
                <a:p>
                  <a:endParaRPr lang="en-US"/>
                </a:p>
              </p:txBody>
            </p:sp>
            <p:sp>
              <p:nvSpPr>
                <p:cNvPr id="96751" name="Line 2358"/>
                <p:cNvSpPr>
                  <a:spLocks noChangeShapeType="1"/>
                </p:cNvSpPr>
                <p:nvPr/>
              </p:nvSpPr>
              <p:spPr bwMode="auto">
                <a:xfrm flipV="1">
                  <a:off x="1719" y="2279"/>
                  <a:ext cx="2" cy="6"/>
                </a:xfrm>
                <a:prstGeom prst="line">
                  <a:avLst/>
                </a:prstGeom>
                <a:noFill/>
                <a:ln w="3175">
                  <a:solidFill>
                    <a:srgbClr val="000000"/>
                  </a:solidFill>
                  <a:round/>
                  <a:headEnd/>
                  <a:tailEnd/>
                </a:ln>
              </p:spPr>
              <p:txBody>
                <a:bodyPr/>
                <a:lstStyle/>
                <a:p>
                  <a:endParaRPr lang="en-US"/>
                </a:p>
              </p:txBody>
            </p:sp>
            <p:sp>
              <p:nvSpPr>
                <p:cNvPr id="96752" name="Line 2359"/>
                <p:cNvSpPr>
                  <a:spLocks noChangeShapeType="1"/>
                </p:cNvSpPr>
                <p:nvPr/>
              </p:nvSpPr>
              <p:spPr bwMode="auto">
                <a:xfrm flipV="1">
                  <a:off x="1721" y="2274"/>
                  <a:ext cx="3" cy="5"/>
                </a:xfrm>
                <a:prstGeom prst="line">
                  <a:avLst/>
                </a:prstGeom>
                <a:noFill/>
                <a:ln w="3175">
                  <a:solidFill>
                    <a:srgbClr val="000000"/>
                  </a:solidFill>
                  <a:round/>
                  <a:headEnd/>
                  <a:tailEnd/>
                </a:ln>
              </p:spPr>
              <p:txBody>
                <a:bodyPr/>
                <a:lstStyle/>
                <a:p>
                  <a:endParaRPr lang="en-US"/>
                </a:p>
              </p:txBody>
            </p:sp>
            <p:sp>
              <p:nvSpPr>
                <p:cNvPr id="96753" name="Line 2360"/>
                <p:cNvSpPr>
                  <a:spLocks noChangeShapeType="1"/>
                </p:cNvSpPr>
                <p:nvPr/>
              </p:nvSpPr>
              <p:spPr bwMode="auto">
                <a:xfrm flipV="1">
                  <a:off x="1724" y="2266"/>
                  <a:ext cx="2" cy="8"/>
                </a:xfrm>
                <a:prstGeom prst="line">
                  <a:avLst/>
                </a:prstGeom>
                <a:noFill/>
                <a:ln w="3175">
                  <a:solidFill>
                    <a:srgbClr val="000000"/>
                  </a:solidFill>
                  <a:round/>
                  <a:headEnd/>
                  <a:tailEnd/>
                </a:ln>
              </p:spPr>
              <p:txBody>
                <a:bodyPr/>
                <a:lstStyle/>
                <a:p>
                  <a:endParaRPr lang="en-US"/>
                </a:p>
              </p:txBody>
            </p:sp>
            <p:sp>
              <p:nvSpPr>
                <p:cNvPr id="96754" name="Line 2361"/>
                <p:cNvSpPr>
                  <a:spLocks noChangeShapeType="1"/>
                </p:cNvSpPr>
                <p:nvPr/>
              </p:nvSpPr>
              <p:spPr bwMode="auto">
                <a:xfrm flipV="1">
                  <a:off x="1726" y="2261"/>
                  <a:ext cx="1" cy="5"/>
                </a:xfrm>
                <a:prstGeom prst="line">
                  <a:avLst/>
                </a:prstGeom>
                <a:noFill/>
                <a:ln w="3175">
                  <a:solidFill>
                    <a:srgbClr val="000000"/>
                  </a:solidFill>
                  <a:round/>
                  <a:headEnd/>
                  <a:tailEnd/>
                </a:ln>
              </p:spPr>
              <p:txBody>
                <a:bodyPr/>
                <a:lstStyle/>
                <a:p>
                  <a:endParaRPr lang="en-US"/>
                </a:p>
              </p:txBody>
            </p:sp>
            <p:sp>
              <p:nvSpPr>
                <p:cNvPr id="96755" name="Line 2362"/>
                <p:cNvSpPr>
                  <a:spLocks noChangeShapeType="1"/>
                </p:cNvSpPr>
                <p:nvPr/>
              </p:nvSpPr>
              <p:spPr bwMode="auto">
                <a:xfrm flipV="1">
                  <a:off x="1727" y="2253"/>
                  <a:ext cx="2" cy="8"/>
                </a:xfrm>
                <a:prstGeom prst="line">
                  <a:avLst/>
                </a:prstGeom>
                <a:noFill/>
                <a:ln w="3175">
                  <a:solidFill>
                    <a:srgbClr val="000000"/>
                  </a:solidFill>
                  <a:round/>
                  <a:headEnd/>
                  <a:tailEnd/>
                </a:ln>
              </p:spPr>
              <p:txBody>
                <a:bodyPr/>
                <a:lstStyle/>
                <a:p>
                  <a:endParaRPr lang="en-US"/>
                </a:p>
              </p:txBody>
            </p:sp>
            <p:sp>
              <p:nvSpPr>
                <p:cNvPr id="96756" name="Line 2363"/>
                <p:cNvSpPr>
                  <a:spLocks noChangeShapeType="1"/>
                </p:cNvSpPr>
                <p:nvPr/>
              </p:nvSpPr>
              <p:spPr bwMode="auto">
                <a:xfrm flipV="1">
                  <a:off x="1729" y="2243"/>
                  <a:ext cx="2" cy="10"/>
                </a:xfrm>
                <a:prstGeom prst="line">
                  <a:avLst/>
                </a:prstGeom>
                <a:noFill/>
                <a:ln w="3175">
                  <a:solidFill>
                    <a:srgbClr val="000000"/>
                  </a:solidFill>
                  <a:round/>
                  <a:headEnd/>
                  <a:tailEnd/>
                </a:ln>
              </p:spPr>
              <p:txBody>
                <a:bodyPr/>
                <a:lstStyle/>
                <a:p>
                  <a:endParaRPr lang="en-US"/>
                </a:p>
              </p:txBody>
            </p:sp>
            <p:sp>
              <p:nvSpPr>
                <p:cNvPr id="96757" name="Line 2364"/>
                <p:cNvSpPr>
                  <a:spLocks noChangeShapeType="1"/>
                </p:cNvSpPr>
                <p:nvPr/>
              </p:nvSpPr>
              <p:spPr bwMode="auto">
                <a:xfrm flipV="1">
                  <a:off x="1731" y="2232"/>
                  <a:ext cx="1" cy="11"/>
                </a:xfrm>
                <a:prstGeom prst="line">
                  <a:avLst/>
                </a:prstGeom>
                <a:noFill/>
                <a:ln w="3175">
                  <a:solidFill>
                    <a:srgbClr val="000000"/>
                  </a:solidFill>
                  <a:round/>
                  <a:headEnd/>
                  <a:tailEnd/>
                </a:ln>
              </p:spPr>
              <p:txBody>
                <a:bodyPr/>
                <a:lstStyle/>
                <a:p>
                  <a:endParaRPr lang="en-US"/>
                </a:p>
              </p:txBody>
            </p:sp>
            <p:sp>
              <p:nvSpPr>
                <p:cNvPr id="96758" name="Line 2365"/>
                <p:cNvSpPr>
                  <a:spLocks noChangeShapeType="1"/>
                </p:cNvSpPr>
                <p:nvPr/>
              </p:nvSpPr>
              <p:spPr bwMode="auto">
                <a:xfrm flipV="1">
                  <a:off x="1732" y="2224"/>
                  <a:ext cx="2" cy="8"/>
                </a:xfrm>
                <a:prstGeom prst="line">
                  <a:avLst/>
                </a:prstGeom>
                <a:noFill/>
                <a:ln w="3175">
                  <a:solidFill>
                    <a:srgbClr val="000000"/>
                  </a:solidFill>
                  <a:round/>
                  <a:headEnd/>
                  <a:tailEnd/>
                </a:ln>
              </p:spPr>
              <p:txBody>
                <a:bodyPr/>
                <a:lstStyle/>
                <a:p>
                  <a:endParaRPr lang="en-US"/>
                </a:p>
              </p:txBody>
            </p:sp>
            <p:sp>
              <p:nvSpPr>
                <p:cNvPr id="96759" name="Line 2366"/>
                <p:cNvSpPr>
                  <a:spLocks noChangeShapeType="1"/>
                </p:cNvSpPr>
                <p:nvPr/>
              </p:nvSpPr>
              <p:spPr bwMode="auto">
                <a:xfrm flipV="1">
                  <a:off x="1734" y="2211"/>
                  <a:ext cx="3" cy="13"/>
                </a:xfrm>
                <a:prstGeom prst="line">
                  <a:avLst/>
                </a:prstGeom>
                <a:noFill/>
                <a:ln w="3175">
                  <a:solidFill>
                    <a:srgbClr val="000000"/>
                  </a:solidFill>
                  <a:round/>
                  <a:headEnd/>
                  <a:tailEnd/>
                </a:ln>
              </p:spPr>
              <p:txBody>
                <a:bodyPr/>
                <a:lstStyle/>
                <a:p>
                  <a:endParaRPr lang="en-US"/>
                </a:p>
              </p:txBody>
            </p:sp>
            <p:sp>
              <p:nvSpPr>
                <p:cNvPr id="96760" name="Line 2367"/>
                <p:cNvSpPr>
                  <a:spLocks noChangeShapeType="1"/>
                </p:cNvSpPr>
                <p:nvPr/>
              </p:nvSpPr>
              <p:spPr bwMode="auto">
                <a:xfrm flipV="1">
                  <a:off x="1737" y="2200"/>
                  <a:ext cx="2" cy="11"/>
                </a:xfrm>
                <a:prstGeom prst="line">
                  <a:avLst/>
                </a:prstGeom>
                <a:noFill/>
                <a:ln w="3175">
                  <a:solidFill>
                    <a:srgbClr val="000000"/>
                  </a:solidFill>
                  <a:round/>
                  <a:headEnd/>
                  <a:tailEnd/>
                </a:ln>
              </p:spPr>
              <p:txBody>
                <a:bodyPr/>
                <a:lstStyle/>
                <a:p>
                  <a:endParaRPr lang="en-US"/>
                </a:p>
              </p:txBody>
            </p:sp>
            <p:sp>
              <p:nvSpPr>
                <p:cNvPr id="96761" name="Line 2368"/>
                <p:cNvSpPr>
                  <a:spLocks noChangeShapeType="1"/>
                </p:cNvSpPr>
                <p:nvPr/>
              </p:nvSpPr>
              <p:spPr bwMode="auto">
                <a:xfrm flipV="1">
                  <a:off x="1739" y="2189"/>
                  <a:ext cx="2" cy="11"/>
                </a:xfrm>
                <a:prstGeom prst="line">
                  <a:avLst/>
                </a:prstGeom>
                <a:noFill/>
                <a:ln w="3175">
                  <a:solidFill>
                    <a:srgbClr val="000000"/>
                  </a:solidFill>
                  <a:round/>
                  <a:headEnd/>
                  <a:tailEnd/>
                </a:ln>
              </p:spPr>
              <p:txBody>
                <a:bodyPr/>
                <a:lstStyle/>
                <a:p>
                  <a:endParaRPr lang="en-US"/>
                </a:p>
              </p:txBody>
            </p:sp>
            <p:sp>
              <p:nvSpPr>
                <p:cNvPr id="96762" name="Line 2369"/>
                <p:cNvSpPr>
                  <a:spLocks noChangeShapeType="1"/>
                </p:cNvSpPr>
                <p:nvPr/>
              </p:nvSpPr>
              <p:spPr bwMode="auto">
                <a:xfrm flipV="1">
                  <a:off x="1741" y="2180"/>
                  <a:ext cx="1" cy="9"/>
                </a:xfrm>
                <a:prstGeom prst="line">
                  <a:avLst/>
                </a:prstGeom>
                <a:noFill/>
                <a:ln w="3175">
                  <a:solidFill>
                    <a:srgbClr val="000000"/>
                  </a:solidFill>
                  <a:round/>
                  <a:headEnd/>
                  <a:tailEnd/>
                </a:ln>
              </p:spPr>
              <p:txBody>
                <a:bodyPr/>
                <a:lstStyle/>
                <a:p>
                  <a:endParaRPr lang="en-US"/>
                </a:p>
              </p:txBody>
            </p:sp>
            <p:sp>
              <p:nvSpPr>
                <p:cNvPr id="96763" name="Line 2370"/>
                <p:cNvSpPr>
                  <a:spLocks noChangeShapeType="1"/>
                </p:cNvSpPr>
                <p:nvPr/>
              </p:nvSpPr>
              <p:spPr bwMode="auto">
                <a:xfrm flipV="1">
                  <a:off x="1742" y="2169"/>
                  <a:ext cx="2" cy="11"/>
                </a:xfrm>
                <a:prstGeom prst="line">
                  <a:avLst/>
                </a:prstGeom>
                <a:noFill/>
                <a:ln w="3175">
                  <a:solidFill>
                    <a:srgbClr val="000000"/>
                  </a:solidFill>
                  <a:round/>
                  <a:headEnd/>
                  <a:tailEnd/>
                </a:ln>
              </p:spPr>
              <p:txBody>
                <a:bodyPr/>
                <a:lstStyle/>
                <a:p>
                  <a:endParaRPr lang="en-US"/>
                </a:p>
              </p:txBody>
            </p:sp>
            <p:sp>
              <p:nvSpPr>
                <p:cNvPr id="96764" name="Line 2371"/>
                <p:cNvSpPr>
                  <a:spLocks noChangeShapeType="1"/>
                </p:cNvSpPr>
                <p:nvPr/>
              </p:nvSpPr>
              <p:spPr bwMode="auto">
                <a:xfrm flipV="1">
                  <a:off x="1744" y="2158"/>
                  <a:ext cx="2" cy="11"/>
                </a:xfrm>
                <a:prstGeom prst="line">
                  <a:avLst/>
                </a:prstGeom>
                <a:noFill/>
                <a:ln w="3175">
                  <a:solidFill>
                    <a:srgbClr val="000000"/>
                  </a:solidFill>
                  <a:round/>
                  <a:headEnd/>
                  <a:tailEnd/>
                </a:ln>
              </p:spPr>
              <p:txBody>
                <a:bodyPr/>
                <a:lstStyle/>
                <a:p>
                  <a:endParaRPr lang="en-US"/>
                </a:p>
              </p:txBody>
            </p:sp>
            <p:sp>
              <p:nvSpPr>
                <p:cNvPr id="96765" name="Line 2372"/>
                <p:cNvSpPr>
                  <a:spLocks noChangeShapeType="1"/>
                </p:cNvSpPr>
                <p:nvPr/>
              </p:nvSpPr>
              <p:spPr bwMode="auto">
                <a:xfrm flipV="1">
                  <a:off x="1746" y="2148"/>
                  <a:ext cx="3" cy="10"/>
                </a:xfrm>
                <a:prstGeom prst="line">
                  <a:avLst/>
                </a:prstGeom>
                <a:noFill/>
                <a:ln w="3175">
                  <a:solidFill>
                    <a:srgbClr val="000000"/>
                  </a:solidFill>
                  <a:round/>
                  <a:headEnd/>
                  <a:tailEnd/>
                </a:ln>
              </p:spPr>
              <p:txBody>
                <a:bodyPr/>
                <a:lstStyle/>
                <a:p>
                  <a:endParaRPr lang="en-US"/>
                </a:p>
              </p:txBody>
            </p:sp>
            <p:sp>
              <p:nvSpPr>
                <p:cNvPr id="96766" name="Line 2373"/>
                <p:cNvSpPr>
                  <a:spLocks noChangeShapeType="1"/>
                </p:cNvSpPr>
                <p:nvPr/>
              </p:nvSpPr>
              <p:spPr bwMode="auto">
                <a:xfrm flipV="1">
                  <a:off x="1749" y="2137"/>
                  <a:ext cx="1" cy="11"/>
                </a:xfrm>
                <a:prstGeom prst="line">
                  <a:avLst/>
                </a:prstGeom>
                <a:noFill/>
                <a:ln w="3175">
                  <a:solidFill>
                    <a:srgbClr val="000000"/>
                  </a:solidFill>
                  <a:round/>
                  <a:headEnd/>
                  <a:tailEnd/>
                </a:ln>
              </p:spPr>
              <p:txBody>
                <a:bodyPr/>
                <a:lstStyle/>
                <a:p>
                  <a:endParaRPr lang="en-US"/>
                </a:p>
              </p:txBody>
            </p:sp>
            <p:sp>
              <p:nvSpPr>
                <p:cNvPr id="96767" name="Line 2374"/>
                <p:cNvSpPr>
                  <a:spLocks noChangeShapeType="1"/>
                </p:cNvSpPr>
                <p:nvPr/>
              </p:nvSpPr>
              <p:spPr bwMode="auto">
                <a:xfrm flipV="1">
                  <a:off x="1750" y="2130"/>
                  <a:ext cx="2" cy="7"/>
                </a:xfrm>
                <a:prstGeom prst="line">
                  <a:avLst/>
                </a:prstGeom>
                <a:noFill/>
                <a:ln w="3175">
                  <a:solidFill>
                    <a:srgbClr val="000000"/>
                  </a:solidFill>
                  <a:round/>
                  <a:headEnd/>
                  <a:tailEnd/>
                </a:ln>
              </p:spPr>
              <p:txBody>
                <a:bodyPr/>
                <a:lstStyle/>
                <a:p>
                  <a:endParaRPr lang="en-US"/>
                </a:p>
              </p:txBody>
            </p:sp>
            <p:sp>
              <p:nvSpPr>
                <p:cNvPr id="96768" name="Line 2375"/>
                <p:cNvSpPr>
                  <a:spLocks noChangeShapeType="1"/>
                </p:cNvSpPr>
                <p:nvPr/>
              </p:nvSpPr>
              <p:spPr bwMode="auto">
                <a:xfrm flipV="1">
                  <a:off x="1752" y="2119"/>
                  <a:ext cx="2" cy="11"/>
                </a:xfrm>
                <a:prstGeom prst="line">
                  <a:avLst/>
                </a:prstGeom>
                <a:noFill/>
                <a:ln w="3175">
                  <a:solidFill>
                    <a:srgbClr val="000000"/>
                  </a:solidFill>
                  <a:round/>
                  <a:headEnd/>
                  <a:tailEnd/>
                </a:ln>
              </p:spPr>
              <p:txBody>
                <a:bodyPr/>
                <a:lstStyle/>
                <a:p>
                  <a:endParaRPr lang="en-US"/>
                </a:p>
              </p:txBody>
            </p:sp>
            <p:sp>
              <p:nvSpPr>
                <p:cNvPr id="96769" name="Line 2376"/>
                <p:cNvSpPr>
                  <a:spLocks noChangeShapeType="1"/>
                </p:cNvSpPr>
                <p:nvPr/>
              </p:nvSpPr>
              <p:spPr bwMode="auto">
                <a:xfrm flipV="1">
                  <a:off x="1754" y="2111"/>
                  <a:ext cx="1" cy="8"/>
                </a:xfrm>
                <a:prstGeom prst="line">
                  <a:avLst/>
                </a:prstGeom>
                <a:noFill/>
                <a:ln w="3175">
                  <a:solidFill>
                    <a:srgbClr val="000000"/>
                  </a:solidFill>
                  <a:round/>
                  <a:headEnd/>
                  <a:tailEnd/>
                </a:ln>
              </p:spPr>
              <p:txBody>
                <a:bodyPr/>
                <a:lstStyle/>
                <a:p>
                  <a:endParaRPr lang="en-US"/>
                </a:p>
              </p:txBody>
            </p:sp>
            <p:sp>
              <p:nvSpPr>
                <p:cNvPr id="96770" name="Line 2377"/>
                <p:cNvSpPr>
                  <a:spLocks noChangeShapeType="1"/>
                </p:cNvSpPr>
                <p:nvPr/>
              </p:nvSpPr>
              <p:spPr bwMode="auto">
                <a:xfrm flipV="1">
                  <a:off x="1755" y="2100"/>
                  <a:ext cx="2" cy="11"/>
                </a:xfrm>
                <a:prstGeom prst="line">
                  <a:avLst/>
                </a:prstGeom>
                <a:noFill/>
                <a:ln w="3175">
                  <a:solidFill>
                    <a:srgbClr val="000000"/>
                  </a:solidFill>
                  <a:round/>
                  <a:headEnd/>
                  <a:tailEnd/>
                </a:ln>
              </p:spPr>
              <p:txBody>
                <a:bodyPr/>
                <a:lstStyle/>
                <a:p>
                  <a:endParaRPr lang="en-US"/>
                </a:p>
              </p:txBody>
            </p:sp>
            <p:sp>
              <p:nvSpPr>
                <p:cNvPr id="96771" name="Line 2378"/>
                <p:cNvSpPr>
                  <a:spLocks noChangeShapeType="1"/>
                </p:cNvSpPr>
                <p:nvPr/>
              </p:nvSpPr>
              <p:spPr bwMode="auto">
                <a:xfrm flipV="1">
                  <a:off x="1757" y="2093"/>
                  <a:ext cx="2" cy="7"/>
                </a:xfrm>
                <a:prstGeom prst="line">
                  <a:avLst/>
                </a:prstGeom>
                <a:noFill/>
                <a:ln w="3175">
                  <a:solidFill>
                    <a:srgbClr val="000000"/>
                  </a:solidFill>
                  <a:round/>
                  <a:headEnd/>
                  <a:tailEnd/>
                </a:ln>
              </p:spPr>
              <p:txBody>
                <a:bodyPr/>
                <a:lstStyle/>
                <a:p>
                  <a:endParaRPr lang="en-US"/>
                </a:p>
              </p:txBody>
            </p:sp>
            <p:sp>
              <p:nvSpPr>
                <p:cNvPr id="96772" name="Line 2379"/>
                <p:cNvSpPr>
                  <a:spLocks noChangeShapeType="1"/>
                </p:cNvSpPr>
                <p:nvPr/>
              </p:nvSpPr>
              <p:spPr bwMode="auto">
                <a:xfrm flipV="1">
                  <a:off x="1759" y="2084"/>
                  <a:ext cx="3" cy="9"/>
                </a:xfrm>
                <a:prstGeom prst="line">
                  <a:avLst/>
                </a:prstGeom>
                <a:noFill/>
                <a:ln w="3175">
                  <a:solidFill>
                    <a:srgbClr val="000000"/>
                  </a:solidFill>
                  <a:round/>
                  <a:headEnd/>
                  <a:tailEnd/>
                </a:ln>
              </p:spPr>
              <p:txBody>
                <a:bodyPr/>
                <a:lstStyle/>
                <a:p>
                  <a:endParaRPr lang="en-US"/>
                </a:p>
              </p:txBody>
            </p:sp>
            <p:sp>
              <p:nvSpPr>
                <p:cNvPr id="96773" name="Line 2380"/>
                <p:cNvSpPr>
                  <a:spLocks noChangeShapeType="1"/>
                </p:cNvSpPr>
                <p:nvPr/>
              </p:nvSpPr>
              <p:spPr bwMode="auto">
                <a:xfrm flipV="1">
                  <a:off x="1762" y="2074"/>
                  <a:ext cx="2" cy="10"/>
                </a:xfrm>
                <a:prstGeom prst="line">
                  <a:avLst/>
                </a:prstGeom>
                <a:noFill/>
                <a:ln w="3175">
                  <a:solidFill>
                    <a:srgbClr val="000000"/>
                  </a:solidFill>
                  <a:round/>
                  <a:headEnd/>
                  <a:tailEnd/>
                </a:ln>
              </p:spPr>
              <p:txBody>
                <a:bodyPr/>
                <a:lstStyle/>
                <a:p>
                  <a:endParaRPr lang="en-US"/>
                </a:p>
              </p:txBody>
            </p:sp>
            <p:sp>
              <p:nvSpPr>
                <p:cNvPr id="96774" name="Line 2381"/>
                <p:cNvSpPr>
                  <a:spLocks noChangeShapeType="1"/>
                </p:cNvSpPr>
                <p:nvPr/>
              </p:nvSpPr>
              <p:spPr bwMode="auto">
                <a:xfrm flipV="1">
                  <a:off x="1764" y="2064"/>
                  <a:ext cx="1" cy="10"/>
                </a:xfrm>
                <a:prstGeom prst="line">
                  <a:avLst/>
                </a:prstGeom>
                <a:noFill/>
                <a:ln w="3175">
                  <a:solidFill>
                    <a:srgbClr val="000000"/>
                  </a:solidFill>
                  <a:round/>
                  <a:headEnd/>
                  <a:tailEnd/>
                </a:ln>
              </p:spPr>
              <p:txBody>
                <a:bodyPr/>
                <a:lstStyle/>
                <a:p>
                  <a:endParaRPr lang="en-US"/>
                </a:p>
              </p:txBody>
            </p:sp>
            <p:sp>
              <p:nvSpPr>
                <p:cNvPr id="96775" name="Line 2382"/>
                <p:cNvSpPr>
                  <a:spLocks noChangeShapeType="1"/>
                </p:cNvSpPr>
                <p:nvPr/>
              </p:nvSpPr>
              <p:spPr bwMode="auto">
                <a:xfrm flipV="1">
                  <a:off x="1765" y="2053"/>
                  <a:ext cx="2" cy="11"/>
                </a:xfrm>
                <a:prstGeom prst="line">
                  <a:avLst/>
                </a:prstGeom>
                <a:noFill/>
                <a:ln w="3175">
                  <a:solidFill>
                    <a:srgbClr val="000000"/>
                  </a:solidFill>
                  <a:round/>
                  <a:headEnd/>
                  <a:tailEnd/>
                </a:ln>
              </p:spPr>
              <p:txBody>
                <a:bodyPr/>
                <a:lstStyle/>
                <a:p>
                  <a:endParaRPr lang="en-US"/>
                </a:p>
              </p:txBody>
            </p:sp>
            <p:sp>
              <p:nvSpPr>
                <p:cNvPr id="96776" name="Line 2383"/>
                <p:cNvSpPr>
                  <a:spLocks noChangeShapeType="1"/>
                </p:cNvSpPr>
                <p:nvPr/>
              </p:nvSpPr>
              <p:spPr bwMode="auto">
                <a:xfrm flipV="1">
                  <a:off x="1767" y="2043"/>
                  <a:ext cx="2" cy="10"/>
                </a:xfrm>
                <a:prstGeom prst="line">
                  <a:avLst/>
                </a:prstGeom>
                <a:noFill/>
                <a:ln w="3175">
                  <a:solidFill>
                    <a:srgbClr val="000000"/>
                  </a:solidFill>
                  <a:round/>
                  <a:headEnd/>
                  <a:tailEnd/>
                </a:ln>
              </p:spPr>
              <p:txBody>
                <a:bodyPr/>
                <a:lstStyle/>
                <a:p>
                  <a:endParaRPr lang="en-US"/>
                </a:p>
              </p:txBody>
            </p:sp>
            <p:sp>
              <p:nvSpPr>
                <p:cNvPr id="96777" name="Line 2384"/>
                <p:cNvSpPr>
                  <a:spLocks noChangeShapeType="1"/>
                </p:cNvSpPr>
                <p:nvPr/>
              </p:nvSpPr>
              <p:spPr bwMode="auto">
                <a:xfrm flipV="1">
                  <a:off x="1769" y="2030"/>
                  <a:ext cx="1" cy="13"/>
                </a:xfrm>
                <a:prstGeom prst="line">
                  <a:avLst/>
                </a:prstGeom>
                <a:noFill/>
                <a:ln w="3175">
                  <a:solidFill>
                    <a:srgbClr val="000000"/>
                  </a:solidFill>
                  <a:round/>
                  <a:headEnd/>
                  <a:tailEnd/>
                </a:ln>
              </p:spPr>
              <p:txBody>
                <a:bodyPr/>
                <a:lstStyle/>
                <a:p>
                  <a:endParaRPr lang="en-US"/>
                </a:p>
              </p:txBody>
            </p:sp>
            <p:sp>
              <p:nvSpPr>
                <p:cNvPr id="96778" name="Line 2385"/>
                <p:cNvSpPr>
                  <a:spLocks noChangeShapeType="1"/>
                </p:cNvSpPr>
                <p:nvPr/>
              </p:nvSpPr>
              <p:spPr bwMode="auto">
                <a:xfrm flipV="1">
                  <a:off x="1770" y="2019"/>
                  <a:ext cx="2" cy="11"/>
                </a:xfrm>
                <a:prstGeom prst="line">
                  <a:avLst/>
                </a:prstGeom>
                <a:noFill/>
                <a:ln w="3175">
                  <a:solidFill>
                    <a:srgbClr val="000000"/>
                  </a:solidFill>
                  <a:round/>
                  <a:headEnd/>
                  <a:tailEnd/>
                </a:ln>
              </p:spPr>
              <p:txBody>
                <a:bodyPr/>
                <a:lstStyle/>
                <a:p>
                  <a:endParaRPr lang="en-US"/>
                </a:p>
              </p:txBody>
            </p:sp>
            <p:sp>
              <p:nvSpPr>
                <p:cNvPr id="96779" name="Line 2386"/>
                <p:cNvSpPr>
                  <a:spLocks noChangeShapeType="1"/>
                </p:cNvSpPr>
                <p:nvPr/>
              </p:nvSpPr>
              <p:spPr bwMode="auto">
                <a:xfrm flipV="1">
                  <a:off x="1772" y="2006"/>
                  <a:ext cx="3" cy="13"/>
                </a:xfrm>
                <a:prstGeom prst="line">
                  <a:avLst/>
                </a:prstGeom>
                <a:noFill/>
                <a:ln w="3175">
                  <a:solidFill>
                    <a:srgbClr val="000000"/>
                  </a:solidFill>
                  <a:round/>
                  <a:headEnd/>
                  <a:tailEnd/>
                </a:ln>
              </p:spPr>
              <p:txBody>
                <a:bodyPr/>
                <a:lstStyle/>
                <a:p>
                  <a:endParaRPr lang="en-US"/>
                </a:p>
              </p:txBody>
            </p:sp>
            <p:sp>
              <p:nvSpPr>
                <p:cNvPr id="96780" name="Line 2387"/>
                <p:cNvSpPr>
                  <a:spLocks noChangeShapeType="1"/>
                </p:cNvSpPr>
                <p:nvPr/>
              </p:nvSpPr>
              <p:spPr bwMode="auto">
                <a:xfrm flipV="1">
                  <a:off x="1775" y="1993"/>
                  <a:ext cx="2" cy="13"/>
                </a:xfrm>
                <a:prstGeom prst="line">
                  <a:avLst/>
                </a:prstGeom>
                <a:noFill/>
                <a:ln w="3175">
                  <a:solidFill>
                    <a:srgbClr val="000000"/>
                  </a:solidFill>
                  <a:round/>
                  <a:headEnd/>
                  <a:tailEnd/>
                </a:ln>
              </p:spPr>
              <p:txBody>
                <a:bodyPr/>
                <a:lstStyle/>
                <a:p>
                  <a:endParaRPr lang="en-US"/>
                </a:p>
              </p:txBody>
            </p:sp>
            <p:sp>
              <p:nvSpPr>
                <p:cNvPr id="96781" name="Line 2388"/>
                <p:cNvSpPr>
                  <a:spLocks noChangeShapeType="1"/>
                </p:cNvSpPr>
                <p:nvPr/>
              </p:nvSpPr>
              <p:spPr bwMode="auto">
                <a:xfrm flipV="1">
                  <a:off x="1777" y="1979"/>
                  <a:ext cx="2" cy="14"/>
                </a:xfrm>
                <a:prstGeom prst="line">
                  <a:avLst/>
                </a:prstGeom>
                <a:noFill/>
                <a:ln w="3175">
                  <a:solidFill>
                    <a:srgbClr val="000000"/>
                  </a:solidFill>
                  <a:round/>
                  <a:headEnd/>
                  <a:tailEnd/>
                </a:ln>
              </p:spPr>
              <p:txBody>
                <a:bodyPr/>
                <a:lstStyle/>
                <a:p>
                  <a:endParaRPr lang="en-US"/>
                </a:p>
              </p:txBody>
            </p:sp>
            <p:sp>
              <p:nvSpPr>
                <p:cNvPr id="96782" name="Line 2389"/>
                <p:cNvSpPr>
                  <a:spLocks noChangeShapeType="1"/>
                </p:cNvSpPr>
                <p:nvPr/>
              </p:nvSpPr>
              <p:spPr bwMode="auto">
                <a:xfrm flipV="1">
                  <a:off x="1779" y="1966"/>
                  <a:ext cx="1" cy="13"/>
                </a:xfrm>
                <a:prstGeom prst="line">
                  <a:avLst/>
                </a:prstGeom>
                <a:noFill/>
                <a:ln w="3175">
                  <a:solidFill>
                    <a:srgbClr val="000000"/>
                  </a:solidFill>
                  <a:round/>
                  <a:headEnd/>
                  <a:tailEnd/>
                </a:ln>
              </p:spPr>
              <p:txBody>
                <a:bodyPr/>
                <a:lstStyle/>
                <a:p>
                  <a:endParaRPr lang="en-US"/>
                </a:p>
              </p:txBody>
            </p:sp>
            <p:sp>
              <p:nvSpPr>
                <p:cNvPr id="96783" name="Line 2390"/>
                <p:cNvSpPr>
                  <a:spLocks noChangeShapeType="1"/>
                </p:cNvSpPr>
                <p:nvPr/>
              </p:nvSpPr>
              <p:spPr bwMode="auto">
                <a:xfrm flipV="1">
                  <a:off x="1780" y="1956"/>
                  <a:ext cx="2" cy="10"/>
                </a:xfrm>
                <a:prstGeom prst="line">
                  <a:avLst/>
                </a:prstGeom>
                <a:noFill/>
                <a:ln w="3175">
                  <a:solidFill>
                    <a:srgbClr val="000000"/>
                  </a:solidFill>
                  <a:round/>
                  <a:headEnd/>
                  <a:tailEnd/>
                </a:ln>
              </p:spPr>
              <p:txBody>
                <a:bodyPr/>
                <a:lstStyle/>
                <a:p>
                  <a:endParaRPr lang="en-US"/>
                </a:p>
              </p:txBody>
            </p:sp>
            <p:sp>
              <p:nvSpPr>
                <p:cNvPr id="96784" name="Line 2391"/>
                <p:cNvSpPr>
                  <a:spLocks noChangeShapeType="1"/>
                </p:cNvSpPr>
                <p:nvPr/>
              </p:nvSpPr>
              <p:spPr bwMode="auto">
                <a:xfrm flipV="1">
                  <a:off x="1782" y="1942"/>
                  <a:ext cx="2" cy="14"/>
                </a:xfrm>
                <a:prstGeom prst="line">
                  <a:avLst/>
                </a:prstGeom>
                <a:noFill/>
                <a:ln w="3175">
                  <a:solidFill>
                    <a:srgbClr val="000000"/>
                  </a:solidFill>
                  <a:round/>
                  <a:headEnd/>
                  <a:tailEnd/>
                </a:ln>
              </p:spPr>
              <p:txBody>
                <a:bodyPr/>
                <a:lstStyle/>
                <a:p>
                  <a:endParaRPr lang="en-US"/>
                </a:p>
              </p:txBody>
            </p:sp>
            <p:sp>
              <p:nvSpPr>
                <p:cNvPr id="96785" name="Line 2392"/>
                <p:cNvSpPr>
                  <a:spLocks noChangeShapeType="1"/>
                </p:cNvSpPr>
                <p:nvPr/>
              </p:nvSpPr>
              <p:spPr bwMode="auto">
                <a:xfrm flipV="1">
                  <a:off x="1784" y="1932"/>
                  <a:ext cx="3" cy="10"/>
                </a:xfrm>
                <a:prstGeom prst="line">
                  <a:avLst/>
                </a:prstGeom>
                <a:noFill/>
                <a:ln w="3175">
                  <a:solidFill>
                    <a:srgbClr val="000000"/>
                  </a:solidFill>
                  <a:round/>
                  <a:headEnd/>
                  <a:tailEnd/>
                </a:ln>
              </p:spPr>
              <p:txBody>
                <a:bodyPr/>
                <a:lstStyle/>
                <a:p>
                  <a:endParaRPr lang="en-US"/>
                </a:p>
              </p:txBody>
            </p:sp>
            <p:sp>
              <p:nvSpPr>
                <p:cNvPr id="96786" name="Line 2393"/>
                <p:cNvSpPr>
                  <a:spLocks noChangeShapeType="1"/>
                </p:cNvSpPr>
                <p:nvPr/>
              </p:nvSpPr>
              <p:spPr bwMode="auto">
                <a:xfrm flipV="1">
                  <a:off x="1787" y="1925"/>
                  <a:ext cx="2" cy="7"/>
                </a:xfrm>
                <a:prstGeom prst="line">
                  <a:avLst/>
                </a:prstGeom>
                <a:noFill/>
                <a:ln w="3175">
                  <a:solidFill>
                    <a:srgbClr val="000000"/>
                  </a:solidFill>
                  <a:round/>
                  <a:headEnd/>
                  <a:tailEnd/>
                </a:ln>
              </p:spPr>
              <p:txBody>
                <a:bodyPr/>
                <a:lstStyle/>
                <a:p>
                  <a:endParaRPr lang="en-US"/>
                </a:p>
              </p:txBody>
            </p:sp>
            <p:sp>
              <p:nvSpPr>
                <p:cNvPr id="96787" name="Line 2394"/>
                <p:cNvSpPr>
                  <a:spLocks noChangeShapeType="1"/>
                </p:cNvSpPr>
                <p:nvPr/>
              </p:nvSpPr>
              <p:spPr bwMode="auto">
                <a:xfrm flipV="1">
                  <a:off x="1789" y="1916"/>
                  <a:ext cx="1" cy="9"/>
                </a:xfrm>
                <a:prstGeom prst="line">
                  <a:avLst/>
                </a:prstGeom>
                <a:noFill/>
                <a:ln w="3175">
                  <a:solidFill>
                    <a:srgbClr val="000000"/>
                  </a:solidFill>
                  <a:round/>
                  <a:headEnd/>
                  <a:tailEnd/>
                </a:ln>
              </p:spPr>
              <p:txBody>
                <a:bodyPr/>
                <a:lstStyle/>
                <a:p>
                  <a:endParaRPr lang="en-US"/>
                </a:p>
              </p:txBody>
            </p:sp>
            <p:sp>
              <p:nvSpPr>
                <p:cNvPr id="96788" name="Line 2395"/>
                <p:cNvSpPr>
                  <a:spLocks noChangeShapeType="1"/>
                </p:cNvSpPr>
                <p:nvPr/>
              </p:nvSpPr>
              <p:spPr bwMode="auto">
                <a:xfrm flipV="1">
                  <a:off x="1790" y="1911"/>
                  <a:ext cx="2" cy="5"/>
                </a:xfrm>
                <a:prstGeom prst="line">
                  <a:avLst/>
                </a:prstGeom>
                <a:noFill/>
                <a:ln w="3175">
                  <a:solidFill>
                    <a:srgbClr val="000000"/>
                  </a:solidFill>
                  <a:round/>
                  <a:headEnd/>
                  <a:tailEnd/>
                </a:ln>
              </p:spPr>
              <p:txBody>
                <a:bodyPr/>
                <a:lstStyle/>
                <a:p>
                  <a:endParaRPr lang="en-US"/>
                </a:p>
              </p:txBody>
            </p:sp>
            <p:sp>
              <p:nvSpPr>
                <p:cNvPr id="96789" name="Line 2396"/>
                <p:cNvSpPr>
                  <a:spLocks noChangeShapeType="1"/>
                </p:cNvSpPr>
                <p:nvPr/>
              </p:nvSpPr>
              <p:spPr bwMode="auto">
                <a:xfrm flipV="1">
                  <a:off x="1792" y="1905"/>
                  <a:ext cx="2" cy="6"/>
                </a:xfrm>
                <a:prstGeom prst="line">
                  <a:avLst/>
                </a:prstGeom>
                <a:noFill/>
                <a:ln w="3175">
                  <a:solidFill>
                    <a:srgbClr val="000000"/>
                  </a:solidFill>
                  <a:round/>
                  <a:headEnd/>
                  <a:tailEnd/>
                </a:ln>
              </p:spPr>
              <p:txBody>
                <a:bodyPr/>
                <a:lstStyle/>
                <a:p>
                  <a:endParaRPr lang="en-US"/>
                </a:p>
              </p:txBody>
            </p:sp>
            <p:sp>
              <p:nvSpPr>
                <p:cNvPr id="96790" name="Line 2397"/>
                <p:cNvSpPr>
                  <a:spLocks noChangeShapeType="1"/>
                </p:cNvSpPr>
                <p:nvPr/>
              </p:nvSpPr>
              <p:spPr bwMode="auto">
                <a:xfrm flipV="1">
                  <a:off x="1794" y="1903"/>
                  <a:ext cx="1" cy="2"/>
                </a:xfrm>
                <a:prstGeom prst="line">
                  <a:avLst/>
                </a:prstGeom>
                <a:noFill/>
                <a:ln w="3175">
                  <a:solidFill>
                    <a:srgbClr val="000000"/>
                  </a:solidFill>
                  <a:round/>
                  <a:headEnd/>
                  <a:tailEnd/>
                </a:ln>
              </p:spPr>
              <p:txBody>
                <a:bodyPr/>
                <a:lstStyle/>
                <a:p>
                  <a:endParaRPr lang="en-US"/>
                </a:p>
              </p:txBody>
            </p:sp>
            <p:sp>
              <p:nvSpPr>
                <p:cNvPr id="96791" name="Line 2398"/>
                <p:cNvSpPr>
                  <a:spLocks noChangeShapeType="1"/>
                </p:cNvSpPr>
                <p:nvPr/>
              </p:nvSpPr>
              <p:spPr bwMode="auto">
                <a:xfrm flipV="1">
                  <a:off x="1795" y="1901"/>
                  <a:ext cx="2" cy="2"/>
                </a:xfrm>
                <a:prstGeom prst="line">
                  <a:avLst/>
                </a:prstGeom>
                <a:noFill/>
                <a:ln w="3175">
                  <a:solidFill>
                    <a:srgbClr val="000000"/>
                  </a:solidFill>
                  <a:round/>
                  <a:headEnd/>
                  <a:tailEnd/>
                </a:ln>
              </p:spPr>
              <p:txBody>
                <a:bodyPr/>
                <a:lstStyle/>
                <a:p>
                  <a:endParaRPr lang="en-US"/>
                </a:p>
              </p:txBody>
            </p:sp>
            <p:sp>
              <p:nvSpPr>
                <p:cNvPr id="96792" name="Line 2399"/>
                <p:cNvSpPr>
                  <a:spLocks noChangeShapeType="1"/>
                </p:cNvSpPr>
                <p:nvPr/>
              </p:nvSpPr>
              <p:spPr bwMode="auto">
                <a:xfrm flipV="1">
                  <a:off x="1797" y="1898"/>
                  <a:ext cx="3" cy="3"/>
                </a:xfrm>
                <a:prstGeom prst="line">
                  <a:avLst/>
                </a:prstGeom>
                <a:noFill/>
                <a:ln w="3175">
                  <a:solidFill>
                    <a:srgbClr val="000000"/>
                  </a:solidFill>
                  <a:round/>
                  <a:headEnd/>
                  <a:tailEnd/>
                </a:ln>
              </p:spPr>
              <p:txBody>
                <a:bodyPr/>
                <a:lstStyle/>
                <a:p>
                  <a:endParaRPr lang="en-US"/>
                </a:p>
              </p:txBody>
            </p:sp>
            <p:sp>
              <p:nvSpPr>
                <p:cNvPr id="96793" name="Line 2400"/>
                <p:cNvSpPr>
                  <a:spLocks noChangeShapeType="1"/>
                </p:cNvSpPr>
                <p:nvPr/>
              </p:nvSpPr>
              <p:spPr bwMode="auto">
                <a:xfrm flipV="1">
                  <a:off x="1800" y="1895"/>
                  <a:ext cx="2" cy="3"/>
                </a:xfrm>
                <a:prstGeom prst="line">
                  <a:avLst/>
                </a:prstGeom>
                <a:noFill/>
                <a:ln w="3175">
                  <a:solidFill>
                    <a:srgbClr val="000000"/>
                  </a:solidFill>
                  <a:round/>
                  <a:headEnd/>
                  <a:tailEnd/>
                </a:ln>
              </p:spPr>
              <p:txBody>
                <a:bodyPr/>
                <a:lstStyle/>
                <a:p>
                  <a:endParaRPr lang="en-US"/>
                </a:p>
              </p:txBody>
            </p:sp>
            <p:sp>
              <p:nvSpPr>
                <p:cNvPr id="96794" name="Line 2401"/>
                <p:cNvSpPr>
                  <a:spLocks noChangeShapeType="1"/>
                </p:cNvSpPr>
                <p:nvPr/>
              </p:nvSpPr>
              <p:spPr bwMode="auto">
                <a:xfrm>
                  <a:off x="1802" y="1895"/>
                  <a:ext cx="2" cy="1"/>
                </a:xfrm>
                <a:prstGeom prst="line">
                  <a:avLst/>
                </a:prstGeom>
                <a:noFill/>
                <a:ln w="3175">
                  <a:solidFill>
                    <a:srgbClr val="000000"/>
                  </a:solidFill>
                  <a:round/>
                  <a:headEnd/>
                  <a:tailEnd/>
                </a:ln>
              </p:spPr>
              <p:txBody>
                <a:bodyPr/>
                <a:lstStyle/>
                <a:p>
                  <a:endParaRPr lang="en-US"/>
                </a:p>
              </p:txBody>
            </p:sp>
            <p:sp>
              <p:nvSpPr>
                <p:cNvPr id="96795" name="Line 2402"/>
                <p:cNvSpPr>
                  <a:spLocks noChangeShapeType="1"/>
                </p:cNvSpPr>
                <p:nvPr/>
              </p:nvSpPr>
              <p:spPr bwMode="auto">
                <a:xfrm flipV="1">
                  <a:off x="1804" y="1892"/>
                  <a:ext cx="1" cy="3"/>
                </a:xfrm>
                <a:prstGeom prst="line">
                  <a:avLst/>
                </a:prstGeom>
                <a:noFill/>
                <a:ln w="3175">
                  <a:solidFill>
                    <a:srgbClr val="000000"/>
                  </a:solidFill>
                  <a:round/>
                  <a:headEnd/>
                  <a:tailEnd/>
                </a:ln>
              </p:spPr>
              <p:txBody>
                <a:bodyPr/>
                <a:lstStyle/>
                <a:p>
                  <a:endParaRPr lang="en-US"/>
                </a:p>
              </p:txBody>
            </p:sp>
            <p:sp>
              <p:nvSpPr>
                <p:cNvPr id="96796" name="Line 2403"/>
                <p:cNvSpPr>
                  <a:spLocks noChangeShapeType="1"/>
                </p:cNvSpPr>
                <p:nvPr/>
              </p:nvSpPr>
              <p:spPr bwMode="auto">
                <a:xfrm flipV="1">
                  <a:off x="1805" y="1890"/>
                  <a:ext cx="2" cy="2"/>
                </a:xfrm>
                <a:prstGeom prst="line">
                  <a:avLst/>
                </a:prstGeom>
                <a:noFill/>
                <a:ln w="3175">
                  <a:solidFill>
                    <a:srgbClr val="000000"/>
                  </a:solidFill>
                  <a:round/>
                  <a:headEnd/>
                  <a:tailEnd/>
                </a:ln>
              </p:spPr>
              <p:txBody>
                <a:bodyPr/>
                <a:lstStyle/>
                <a:p>
                  <a:endParaRPr lang="en-US"/>
                </a:p>
              </p:txBody>
            </p:sp>
            <p:sp>
              <p:nvSpPr>
                <p:cNvPr id="96797" name="Line 2404"/>
                <p:cNvSpPr>
                  <a:spLocks noChangeShapeType="1"/>
                </p:cNvSpPr>
                <p:nvPr/>
              </p:nvSpPr>
              <p:spPr bwMode="auto">
                <a:xfrm flipV="1">
                  <a:off x="1807" y="1888"/>
                  <a:ext cx="2" cy="2"/>
                </a:xfrm>
                <a:prstGeom prst="line">
                  <a:avLst/>
                </a:prstGeom>
                <a:noFill/>
                <a:ln w="3175">
                  <a:solidFill>
                    <a:srgbClr val="000000"/>
                  </a:solidFill>
                  <a:round/>
                  <a:headEnd/>
                  <a:tailEnd/>
                </a:ln>
              </p:spPr>
              <p:txBody>
                <a:bodyPr/>
                <a:lstStyle/>
                <a:p>
                  <a:endParaRPr lang="en-US"/>
                </a:p>
              </p:txBody>
            </p:sp>
            <p:sp>
              <p:nvSpPr>
                <p:cNvPr id="96798" name="Line 2405"/>
                <p:cNvSpPr>
                  <a:spLocks noChangeShapeType="1"/>
                </p:cNvSpPr>
                <p:nvPr/>
              </p:nvSpPr>
              <p:spPr bwMode="auto">
                <a:xfrm flipV="1">
                  <a:off x="1809" y="1882"/>
                  <a:ext cx="3" cy="6"/>
                </a:xfrm>
                <a:prstGeom prst="line">
                  <a:avLst/>
                </a:prstGeom>
                <a:noFill/>
                <a:ln w="3175">
                  <a:solidFill>
                    <a:srgbClr val="000000"/>
                  </a:solidFill>
                  <a:round/>
                  <a:headEnd/>
                  <a:tailEnd/>
                </a:ln>
              </p:spPr>
              <p:txBody>
                <a:bodyPr/>
                <a:lstStyle/>
                <a:p>
                  <a:endParaRPr lang="en-US"/>
                </a:p>
              </p:txBody>
            </p:sp>
            <p:sp>
              <p:nvSpPr>
                <p:cNvPr id="96799" name="Line 2406"/>
                <p:cNvSpPr>
                  <a:spLocks noChangeShapeType="1"/>
                </p:cNvSpPr>
                <p:nvPr/>
              </p:nvSpPr>
              <p:spPr bwMode="auto">
                <a:xfrm flipV="1">
                  <a:off x="1812" y="1877"/>
                  <a:ext cx="2" cy="5"/>
                </a:xfrm>
                <a:prstGeom prst="line">
                  <a:avLst/>
                </a:prstGeom>
                <a:noFill/>
                <a:ln w="3175">
                  <a:solidFill>
                    <a:srgbClr val="000000"/>
                  </a:solidFill>
                  <a:round/>
                  <a:headEnd/>
                  <a:tailEnd/>
                </a:ln>
              </p:spPr>
              <p:txBody>
                <a:bodyPr/>
                <a:lstStyle/>
                <a:p>
                  <a:endParaRPr lang="en-US"/>
                </a:p>
              </p:txBody>
            </p:sp>
            <p:sp>
              <p:nvSpPr>
                <p:cNvPr id="96800" name="Line 2407"/>
                <p:cNvSpPr>
                  <a:spLocks noChangeShapeType="1"/>
                </p:cNvSpPr>
                <p:nvPr/>
              </p:nvSpPr>
              <p:spPr bwMode="auto">
                <a:xfrm flipV="1">
                  <a:off x="1814" y="1874"/>
                  <a:ext cx="1" cy="3"/>
                </a:xfrm>
                <a:prstGeom prst="line">
                  <a:avLst/>
                </a:prstGeom>
                <a:noFill/>
                <a:ln w="3175">
                  <a:solidFill>
                    <a:srgbClr val="000000"/>
                  </a:solidFill>
                  <a:round/>
                  <a:headEnd/>
                  <a:tailEnd/>
                </a:ln>
              </p:spPr>
              <p:txBody>
                <a:bodyPr/>
                <a:lstStyle/>
                <a:p>
                  <a:endParaRPr lang="en-US"/>
                </a:p>
              </p:txBody>
            </p:sp>
            <p:sp>
              <p:nvSpPr>
                <p:cNvPr id="96801" name="Line 2408"/>
                <p:cNvSpPr>
                  <a:spLocks noChangeShapeType="1"/>
                </p:cNvSpPr>
                <p:nvPr/>
              </p:nvSpPr>
              <p:spPr bwMode="auto">
                <a:xfrm flipV="1">
                  <a:off x="1815" y="1866"/>
                  <a:ext cx="2" cy="8"/>
                </a:xfrm>
                <a:prstGeom prst="line">
                  <a:avLst/>
                </a:prstGeom>
                <a:noFill/>
                <a:ln w="3175">
                  <a:solidFill>
                    <a:srgbClr val="000000"/>
                  </a:solidFill>
                  <a:round/>
                  <a:headEnd/>
                  <a:tailEnd/>
                </a:ln>
              </p:spPr>
              <p:txBody>
                <a:bodyPr/>
                <a:lstStyle/>
                <a:p>
                  <a:endParaRPr lang="en-US"/>
                </a:p>
              </p:txBody>
            </p:sp>
            <p:sp>
              <p:nvSpPr>
                <p:cNvPr id="96802" name="Line 2409"/>
                <p:cNvSpPr>
                  <a:spLocks noChangeShapeType="1"/>
                </p:cNvSpPr>
                <p:nvPr/>
              </p:nvSpPr>
              <p:spPr bwMode="auto">
                <a:xfrm flipV="1">
                  <a:off x="1817" y="1861"/>
                  <a:ext cx="2" cy="5"/>
                </a:xfrm>
                <a:prstGeom prst="line">
                  <a:avLst/>
                </a:prstGeom>
                <a:noFill/>
                <a:ln w="3175">
                  <a:solidFill>
                    <a:srgbClr val="000000"/>
                  </a:solidFill>
                  <a:round/>
                  <a:headEnd/>
                  <a:tailEnd/>
                </a:ln>
              </p:spPr>
              <p:txBody>
                <a:bodyPr/>
                <a:lstStyle/>
                <a:p>
                  <a:endParaRPr lang="en-US"/>
                </a:p>
              </p:txBody>
            </p:sp>
            <p:sp>
              <p:nvSpPr>
                <p:cNvPr id="96803" name="Line 2410"/>
                <p:cNvSpPr>
                  <a:spLocks noChangeShapeType="1"/>
                </p:cNvSpPr>
                <p:nvPr/>
              </p:nvSpPr>
              <p:spPr bwMode="auto">
                <a:xfrm flipV="1">
                  <a:off x="1819" y="1853"/>
                  <a:ext cx="1" cy="8"/>
                </a:xfrm>
                <a:prstGeom prst="line">
                  <a:avLst/>
                </a:prstGeom>
                <a:noFill/>
                <a:ln w="3175">
                  <a:solidFill>
                    <a:srgbClr val="000000"/>
                  </a:solidFill>
                  <a:round/>
                  <a:headEnd/>
                  <a:tailEnd/>
                </a:ln>
              </p:spPr>
              <p:txBody>
                <a:bodyPr/>
                <a:lstStyle/>
                <a:p>
                  <a:endParaRPr lang="en-US"/>
                </a:p>
              </p:txBody>
            </p:sp>
            <p:sp>
              <p:nvSpPr>
                <p:cNvPr id="96804" name="Line 2411"/>
                <p:cNvSpPr>
                  <a:spLocks noChangeShapeType="1"/>
                </p:cNvSpPr>
                <p:nvPr/>
              </p:nvSpPr>
              <p:spPr bwMode="auto">
                <a:xfrm flipV="1">
                  <a:off x="1820" y="1846"/>
                  <a:ext cx="2" cy="7"/>
                </a:xfrm>
                <a:prstGeom prst="line">
                  <a:avLst/>
                </a:prstGeom>
                <a:noFill/>
                <a:ln w="3175">
                  <a:solidFill>
                    <a:srgbClr val="000000"/>
                  </a:solidFill>
                  <a:round/>
                  <a:headEnd/>
                  <a:tailEnd/>
                </a:ln>
              </p:spPr>
              <p:txBody>
                <a:bodyPr/>
                <a:lstStyle/>
                <a:p>
                  <a:endParaRPr lang="en-US"/>
                </a:p>
              </p:txBody>
            </p:sp>
            <p:sp>
              <p:nvSpPr>
                <p:cNvPr id="96805" name="Line 2412"/>
                <p:cNvSpPr>
                  <a:spLocks noChangeShapeType="1"/>
                </p:cNvSpPr>
                <p:nvPr/>
              </p:nvSpPr>
              <p:spPr bwMode="auto">
                <a:xfrm flipV="1">
                  <a:off x="1822" y="1837"/>
                  <a:ext cx="3" cy="9"/>
                </a:xfrm>
                <a:prstGeom prst="line">
                  <a:avLst/>
                </a:prstGeom>
                <a:noFill/>
                <a:ln w="3175">
                  <a:solidFill>
                    <a:srgbClr val="000000"/>
                  </a:solidFill>
                  <a:round/>
                  <a:headEnd/>
                  <a:tailEnd/>
                </a:ln>
              </p:spPr>
              <p:txBody>
                <a:bodyPr/>
                <a:lstStyle/>
                <a:p>
                  <a:endParaRPr lang="en-US"/>
                </a:p>
              </p:txBody>
            </p:sp>
            <p:sp>
              <p:nvSpPr>
                <p:cNvPr id="96806" name="Line 2413"/>
                <p:cNvSpPr>
                  <a:spLocks noChangeShapeType="1"/>
                </p:cNvSpPr>
                <p:nvPr/>
              </p:nvSpPr>
              <p:spPr bwMode="auto">
                <a:xfrm flipV="1">
                  <a:off x="1825" y="1829"/>
                  <a:ext cx="2" cy="8"/>
                </a:xfrm>
                <a:prstGeom prst="line">
                  <a:avLst/>
                </a:prstGeom>
                <a:noFill/>
                <a:ln w="3175">
                  <a:solidFill>
                    <a:srgbClr val="000000"/>
                  </a:solidFill>
                  <a:round/>
                  <a:headEnd/>
                  <a:tailEnd/>
                </a:ln>
              </p:spPr>
              <p:txBody>
                <a:bodyPr/>
                <a:lstStyle/>
                <a:p>
                  <a:endParaRPr lang="en-US"/>
                </a:p>
              </p:txBody>
            </p:sp>
            <p:sp>
              <p:nvSpPr>
                <p:cNvPr id="96807" name="Line 2414"/>
                <p:cNvSpPr>
                  <a:spLocks noChangeShapeType="1"/>
                </p:cNvSpPr>
                <p:nvPr/>
              </p:nvSpPr>
              <p:spPr bwMode="auto">
                <a:xfrm flipV="1">
                  <a:off x="1827" y="1822"/>
                  <a:ext cx="2" cy="7"/>
                </a:xfrm>
                <a:prstGeom prst="line">
                  <a:avLst/>
                </a:prstGeom>
                <a:noFill/>
                <a:ln w="3175">
                  <a:solidFill>
                    <a:srgbClr val="000000"/>
                  </a:solidFill>
                  <a:round/>
                  <a:headEnd/>
                  <a:tailEnd/>
                </a:ln>
              </p:spPr>
              <p:txBody>
                <a:bodyPr/>
                <a:lstStyle/>
                <a:p>
                  <a:endParaRPr lang="en-US"/>
                </a:p>
              </p:txBody>
            </p:sp>
            <p:sp>
              <p:nvSpPr>
                <p:cNvPr id="96808" name="Line 2415"/>
                <p:cNvSpPr>
                  <a:spLocks noChangeShapeType="1"/>
                </p:cNvSpPr>
                <p:nvPr/>
              </p:nvSpPr>
              <p:spPr bwMode="auto">
                <a:xfrm flipV="1">
                  <a:off x="1829" y="1816"/>
                  <a:ext cx="1" cy="6"/>
                </a:xfrm>
                <a:prstGeom prst="line">
                  <a:avLst/>
                </a:prstGeom>
                <a:noFill/>
                <a:ln w="3175">
                  <a:solidFill>
                    <a:srgbClr val="000000"/>
                  </a:solidFill>
                  <a:round/>
                  <a:headEnd/>
                  <a:tailEnd/>
                </a:ln>
              </p:spPr>
              <p:txBody>
                <a:bodyPr/>
                <a:lstStyle/>
                <a:p>
                  <a:endParaRPr lang="en-US"/>
                </a:p>
              </p:txBody>
            </p:sp>
            <p:sp>
              <p:nvSpPr>
                <p:cNvPr id="96809" name="Line 2416"/>
                <p:cNvSpPr>
                  <a:spLocks noChangeShapeType="1"/>
                </p:cNvSpPr>
                <p:nvPr/>
              </p:nvSpPr>
              <p:spPr bwMode="auto">
                <a:xfrm flipV="1">
                  <a:off x="1830" y="1809"/>
                  <a:ext cx="2" cy="7"/>
                </a:xfrm>
                <a:prstGeom prst="line">
                  <a:avLst/>
                </a:prstGeom>
                <a:noFill/>
                <a:ln w="3175">
                  <a:solidFill>
                    <a:srgbClr val="000000"/>
                  </a:solidFill>
                  <a:round/>
                  <a:headEnd/>
                  <a:tailEnd/>
                </a:ln>
              </p:spPr>
              <p:txBody>
                <a:bodyPr/>
                <a:lstStyle/>
                <a:p>
                  <a:endParaRPr lang="en-US"/>
                </a:p>
              </p:txBody>
            </p:sp>
            <p:sp>
              <p:nvSpPr>
                <p:cNvPr id="96810" name="Line 2417"/>
                <p:cNvSpPr>
                  <a:spLocks noChangeShapeType="1"/>
                </p:cNvSpPr>
                <p:nvPr/>
              </p:nvSpPr>
              <p:spPr bwMode="auto">
                <a:xfrm flipV="1">
                  <a:off x="1832" y="1800"/>
                  <a:ext cx="2" cy="9"/>
                </a:xfrm>
                <a:prstGeom prst="line">
                  <a:avLst/>
                </a:prstGeom>
                <a:noFill/>
                <a:ln w="3175">
                  <a:solidFill>
                    <a:srgbClr val="000000"/>
                  </a:solidFill>
                  <a:round/>
                  <a:headEnd/>
                  <a:tailEnd/>
                </a:ln>
              </p:spPr>
              <p:txBody>
                <a:bodyPr/>
                <a:lstStyle/>
                <a:p>
                  <a:endParaRPr lang="en-US"/>
                </a:p>
              </p:txBody>
            </p:sp>
            <p:sp>
              <p:nvSpPr>
                <p:cNvPr id="96811" name="Line 2418"/>
                <p:cNvSpPr>
                  <a:spLocks noChangeShapeType="1"/>
                </p:cNvSpPr>
                <p:nvPr/>
              </p:nvSpPr>
              <p:spPr bwMode="auto">
                <a:xfrm flipV="1">
                  <a:off x="1834" y="1792"/>
                  <a:ext cx="3" cy="8"/>
                </a:xfrm>
                <a:prstGeom prst="line">
                  <a:avLst/>
                </a:prstGeom>
                <a:noFill/>
                <a:ln w="3175">
                  <a:solidFill>
                    <a:srgbClr val="000000"/>
                  </a:solidFill>
                  <a:round/>
                  <a:headEnd/>
                  <a:tailEnd/>
                </a:ln>
              </p:spPr>
              <p:txBody>
                <a:bodyPr/>
                <a:lstStyle/>
                <a:p>
                  <a:endParaRPr lang="en-US"/>
                </a:p>
              </p:txBody>
            </p:sp>
            <p:sp>
              <p:nvSpPr>
                <p:cNvPr id="96812" name="Line 2419"/>
                <p:cNvSpPr>
                  <a:spLocks noChangeShapeType="1"/>
                </p:cNvSpPr>
                <p:nvPr/>
              </p:nvSpPr>
              <p:spPr bwMode="auto">
                <a:xfrm flipV="1">
                  <a:off x="1837" y="1782"/>
                  <a:ext cx="2" cy="10"/>
                </a:xfrm>
                <a:prstGeom prst="line">
                  <a:avLst/>
                </a:prstGeom>
                <a:noFill/>
                <a:ln w="3175">
                  <a:solidFill>
                    <a:srgbClr val="000000"/>
                  </a:solidFill>
                  <a:round/>
                  <a:headEnd/>
                  <a:tailEnd/>
                </a:ln>
              </p:spPr>
              <p:txBody>
                <a:bodyPr/>
                <a:lstStyle/>
                <a:p>
                  <a:endParaRPr lang="en-US"/>
                </a:p>
              </p:txBody>
            </p:sp>
            <p:sp>
              <p:nvSpPr>
                <p:cNvPr id="96813" name="Line 2420"/>
                <p:cNvSpPr>
                  <a:spLocks noChangeShapeType="1"/>
                </p:cNvSpPr>
                <p:nvPr/>
              </p:nvSpPr>
              <p:spPr bwMode="auto">
                <a:xfrm flipV="1">
                  <a:off x="1839" y="1772"/>
                  <a:ext cx="1" cy="10"/>
                </a:xfrm>
                <a:prstGeom prst="line">
                  <a:avLst/>
                </a:prstGeom>
                <a:noFill/>
                <a:ln w="3175">
                  <a:solidFill>
                    <a:srgbClr val="000000"/>
                  </a:solidFill>
                  <a:round/>
                  <a:headEnd/>
                  <a:tailEnd/>
                </a:ln>
              </p:spPr>
              <p:txBody>
                <a:bodyPr/>
                <a:lstStyle/>
                <a:p>
                  <a:endParaRPr lang="en-US"/>
                </a:p>
              </p:txBody>
            </p:sp>
            <p:sp>
              <p:nvSpPr>
                <p:cNvPr id="96814" name="Line 2421"/>
                <p:cNvSpPr>
                  <a:spLocks noChangeShapeType="1"/>
                </p:cNvSpPr>
                <p:nvPr/>
              </p:nvSpPr>
              <p:spPr bwMode="auto">
                <a:xfrm flipV="1">
                  <a:off x="1840" y="1761"/>
                  <a:ext cx="2" cy="11"/>
                </a:xfrm>
                <a:prstGeom prst="line">
                  <a:avLst/>
                </a:prstGeom>
                <a:noFill/>
                <a:ln w="3175">
                  <a:solidFill>
                    <a:srgbClr val="000000"/>
                  </a:solidFill>
                  <a:round/>
                  <a:headEnd/>
                  <a:tailEnd/>
                </a:ln>
              </p:spPr>
              <p:txBody>
                <a:bodyPr/>
                <a:lstStyle/>
                <a:p>
                  <a:endParaRPr lang="en-US"/>
                </a:p>
              </p:txBody>
            </p:sp>
            <p:sp>
              <p:nvSpPr>
                <p:cNvPr id="96815" name="Line 2422"/>
                <p:cNvSpPr>
                  <a:spLocks noChangeShapeType="1"/>
                </p:cNvSpPr>
                <p:nvPr/>
              </p:nvSpPr>
              <p:spPr bwMode="auto">
                <a:xfrm flipV="1">
                  <a:off x="1842" y="1748"/>
                  <a:ext cx="1" cy="13"/>
                </a:xfrm>
                <a:prstGeom prst="line">
                  <a:avLst/>
                </a:prstGeom>
                <a:noFill/>
                <a:ln w="3175">
                  <a:solidFill>
                    <a:srgbClr val="000000"/>
                  </a:solidFill>
                  <a:round/>
                  <a:headEnd/>
                  <a:tailEnd/>
                </a:ln>
              </p:spPr>
              <p:txBody>
                <a:bodyPr/>
                <a:lstStyle/>
                <a:p>
                  <a:endParaRPr lang="en-US"/>
                </a:p>
              </p:txBody>
            </p:sp>
            <p:sp>
              <p:nvSpPr>
                <p:cNvPr id="96816" name="Line 2423"/>
                <p:cNvSpPr>
                  <a:spLocks noChangeShapeType="1"/>
                </p:cNvSpPr>
                <p:nvPr/>
              </p:nvSpPr>
              <p:spPr bwMode="auto">
                <a:xfrm flipV="1">
                  <a:off x="1843" y="1732"/>
                  <a:ext cx="2" cy="16"/>
                </a:xfrm>
                <a:prstGeom prst="line">
                  <a:avLst/>
                </a:prstGeom>
                <a:noFill/>
                <a:ln w="3175">
                  <a:solidFill>
                    <a:srgbClr val="000000"/>
                  </a:solidFill>
                  <a:round/>
                  <a:headEnd/>
                  <a:tailEnd/>
                </a:ln>
              </p:spPr>
              <p:txBody>
                <a:bodyPr/>
                <a:lstStyle/>
                <a:p>
                  <a:endParaRPr lang="en-US"/>
                </a:p>
              </p:txBody>
            </p:sp>
            <p:sp>
              <p:nvSpPr>
                <p:cNvPr id="96817" name="Line 2424"/>
                <p:cNvSpPr>
                  <a:spLocks noChangeShapeType="1"/>
                </p:cNvSpPr>
                <p:nvPr/>
              </p:nvSpPr>
              <p:spPr bwMode="auto">
                <a:xfrm flipV="1">
                  <a:off x="1845" y="1719"/>
                  <a:ext cx="2" cy="13"/>
                </a:xfrm>
                <a:prstGeom prst="line">
                  <a:avLst/>
                </a:prstGeom>
                <a:noFill/>
                <a:ln w="3175">
                  <a:solidFill>
                    <a:srgbClr val="000000"/>
                  </a:solidFill>
                  <a:round/>
                  <a:headEnd/>
                  <a:tailEnd/>
                </a:ln>
              </p:spPr>
              <p:txBody>
                <a:bodyPr/>
                <a:lstStyle/>
                <a:p>
                  <a:endParaRPr lang="en-US"/>
                </a:p>
              </p:txBody>
            </p:sp>
            <p:sp>
              <p:nvSpPr>
                <p:cNvPr id="96818" name="Line 2425"/>
                <p:cNvSpPr>
                  <a:spLocks noChangeShapeType="1"/>
                </p:cNvSpPr>
                <p:nvPr/>
              </p:nvSpPr>
              <p:spPr bwMode="auto">
                <a:xfrm flipV="1">
                  <a:off x="1847" y="1706"/>
                  <a:ext cx="3" cy="13"/>
                </a:xfrm>
                <a:prstGeom prst="line">
                  <a:avLst/>
                </a:prstGeom>
                <a:noFill/>
                <a:ln w="3175">
                  <a:solidFill>
                    <a:srgbClr val="000000"/>
                  </a:solidFill>
                  <a:round/>
                  <a:headEnd/>
                  <a:tailEnd/>
                </a:ln>
              </p:spPr>
              <p:txBody>
                <a:bodyPr/>
                <a:lstStyle/>
                <a:p>
                  <a:endParaRPr lang="en-US"/>
                </a:p>
              </p:txBody>
            </p:sp>
            <p:sp>
              <p:nvSpPr>
                <p:cNvPr id="96819" name="Line 2426"/>
                <p:cNvSpPr>
                  <a:spLocks noChangeShapeType="1"/>
                </p:cNvSpPr>
                <p:nvPr/>
              </p:nvSpPr>
              <p:spPr bwMode="auto">
                <a:xfrm flipV="1">
                  <a:off x="1850" y="1693"/>
                  <a:ext cx="2" cy="13"/>
                </a:xfrm>
                <a:prstGeom prst="line">
                  <a:avLst/>
                </a:prstGeom>
                <a:noFill/>
                <a:ln w="3175">
                  <a:solidFill>
                    <a:srgbClr val="000000"/>
                  </a:solidFill>
                  <a:round/>
                  <a:headEnd/>
                  <a:tailEnd/>
                </a:ln>
              </p:spPr>
              <p:txBody>
                <a:bodyPr/>
                <a:lstStyle/>
                <a:p>
                  <a:endParaRPr lang="en-US"/>
                </a:p>
              </p:txBody>
            </p:sp>
            <p:sp>
              <p:nvSpPr>
                <p:cNvPr id="96820" name="Line 2427"/>
                <p:cNvSpPr>
                  <a:spLocks noChangeShapeType="1"/>
                </p:cNvSpPr>
                <p:nvPr/>
              </p:nvSpPr>
              <p:spPr bwMode="auto">
                <a:xfrm flipV="1">
                  <a:off x="1852" y="1676"/>
                  <a:ext cx="1" cy="17"/>
                </a:xfrm>
                <a:prstGeom prst="line">
                  <a:avLst/>
                </a:prstGeom>
                <a:noFill/>
                <a:ln w="3175">
                  <a:solidFill>
                    <a:srgbClr val="000000"/>
                  </a:solidFill>
                  <a:round/>
                  <a:headEnd/>
                  <a:tailEnd/>
                </a:ln>
              </p:spPr>
              <p:txBody>
                <a:bodyPr/>
                <a:lstStyle/>
                <a:p>
                  <a:endParaRPr lang="en-US"/>
                </a:p>
              </p:txBody>
            </p:sp>
            <p:sp>
              <p:nvSpPr>
                <p:cNvPr id="96821" name="Line 2428"/>
                <p:cNvSpPr>
                  <a:spLocks noChangeShapeType="1"/>
                </p:cNvSpPr>
                <p:nvPr/>
              </p:nvSpPr>
              <p:spPr bwMode="auto">
                <a:xfrm flipV="1">
                  <a:off x="1853" y="1667"/>
                  <a:ext cx="2" cy="9"/>
                </a:xfrm>
                <a:prstGeom prst="line">
                  <a:avLst/>
                </a:prstGeom>
                <a:noFill/>
                <a:ln w="3175">
                  <a:solidFill>
                    <a:srgbClr val="000000"/>
                  </a:solidFill>
                  <a:round/>
                  <a:headEnd/>
                  <a:tailEnd/>
                </a:ln>
              </p:spPr>
              <p:txBody>
                <a:bodyPr/>
                <a:lstStyle/>
                <a:p>
                  <a:endParaRPr lang="en-US"/>
                </a:p>
              </p:txBody>
            </p:sp>
            <p:sp>
              <p:nvSpPr>
                <p:cNvPr id="96822" name="Line 2429"/>
                <p:cNvSpPr>
                  <a:spLocks noChangeShapeType="1"/>
                </p:cNvSpPr>
                <p:nvPr/>
              </p:nvSpPr>
              <p:spPr bwMode="auto">
                <a:xfrm flipV="1">
                  <a:off x="1855" y="1656"/>
                  <a:ext cx="2" cy="11"/>
                </a:xfrm>
                <a:prstGeom prst="line">
                  <a:avLst/>
                </a:prstGeom>
                <a:noFill/>
                <a:ln w="3175">
                  <a:solidFill>
                    <a:srgbClr val="000000"/>
                  </a:solidFill>
                  <a:round/>
                  <a:headEnd/>
                  <a:tailEnd/>
                </a:ln>
              </p:spPr>
              <p:txBody>
                <a:bodyPr/>
                <a:lstStyle/>
                <a:p>
                  <a:endParaRPr lang="en-US"/>
                </a:p>
              </p:txBody>
            </p:sp>
            <p:sp>
              <p:nvSpPr>
                <p:cNvPr id="96823" name="Line 2430"/>
                <p:cNvSpPr>
                  <a:spLocks noChangeShapeType="1"/>
                </p:cNvSpPr>
                <p:nvPr/>
              </p:nvSpPr>
              <p:spPr bwMode="auto">
                <a:xfrm flipV="1">
                  <a:off x="1857" y="1650"/>
                  <a:ext cx="1" cy="6"/>
                </a:xfrm>
                <a:prstGeom prst="line">
                  <a:avLst/>
                </a:prstGeom>
                <a:noFill/>
                <a:ln w="3175">
                  <a:solidFill>
                    <a:srgbClr val="000000"/>
                  </a:solidFill>
                  <a:round/>
                  <a:headEnd/>
                  <a:tailEnd/>
                </a:ln>
              </p:spPr>
              <p:txBody>
                <a:bodyPr/>
                <a:lstStyle/>
                <a:p>
                  <a:endParaRPr lang="en-US"/>
                </a:p>
              </p:txBody>
            </p:sp>
            <p:sp>
              <p:nvSpPr>
                <p:cNvPr id="96824" name="Line 2431"/>
                <p:cNvSpPr>
                  <a:spLocks noChangeShapeType="1"/>
                </p:cNvSpPr>
                <p:nvPr/>
              </p:nvSpPr>
              <p:spPr bwMode="auto">
                <a:xfrm>
                  <a:off x="1858" y="1650"/>
                  <a:ext cx="2" cy="1"/>
                </a:xfrm>
                <a:prstGeom prst="line">
                  <a:avLst/>
                </a:prstGeom>
                <a:noFill/>
                <a:ln w="3175">
                  <a:solidFill>
                    <a:srgbClr val="000000"/>
                  </a:solidFill>
                  <a:round/>
                  <a:headEnd/>
                  <a:tailEnd/>
                </a:ln>
              </p:spPr>
              <p:txBody>
                <a:bodyPr/>
                <a:lstStyle/>
                <a:p>
                  <a:endParaRPr lang="en-US"/>
                </a:p>
              </p:txBody>
            </p:sp>
            <p:sp>
              <p:nvSpPr>
                <p:cNvPr id="96825" name="Line 2432"/>
                <p:cNvSpPr>
                  <a:spLocks noChangeShapeType="1"/>
                </p:cNvSpPr>
                <p:nvPr/>
              </p:nvSpPr>
              <p:spPr bwMode="auto">
                <a:xfrm>
                  <a:off x="1860" y="1650"/>
                  <a:ext cx="3" cy="4"/>
                </a:xfrm>
                <a:prstGeom prst="line">
                  <a:avLst/>
                </a:prstGeom>
                <a:noFill/>
                <a:ln w="3175">
                  <a:solidFill>
                    <a:srgbClr val="000000"/>
                  </a:solidFill>
                  <a:round/>
                  <a:headEnd/>
                  <a:tailEnd/>
                </a:ln>
              </p:spPr>
              <p:txBody>
                <a:bodyPr/>
                <a:lstStyle/>
                <a:p>
                  <a:endParaRPr lang="en-US"/>
                </a:p>
              </p:txBody>
            </p:sp>
            <p:sp>
              <p:nvSpPr>
                <p:cNvPr id="96826" name="Line 2433"/>
                <p:cNvSpPr>
                  <a:spLocks noChangeShapeType="1"/>
                </p:cNvSpPr>
                <p:nvPr/>
              </p:nvSpPr>
              <p:spPr bwMode="auto">
                <a:xfrm>
                  <a:off x="1863" y="1654"/>
                  <a:ext cx="2" cy="4"/>
                </a:xfrm>
                <a:prstGeom prst="line">
                  <a:avLst/>
                </a:prstGeom>
                <a:noFill/>
                <a:ln w="3175">
                  <a:solidFill>
                    <a:srgbClr val="000000"/>
                  </a:solidFill>
                  <a:round/>
                  <a:headEnd/>
                  <a:tailEnd/>
                </a:ln>
              </p:spPr>
              <p:txBody>
                <a:bodyPr/>
                <a:lstStyle/>
                <a:p>
                  <a:endParaRPr lang="en-US"/>
                </a:p>
              </p:txBody>
            </p:sp>
            <p:sp>
              <p:nvSpPr>
                <p:cNvPr id="96827" name="Line 2434"/>
                <p:cNvSpPr>
                  <a:spLocks noChangeShapeType="1"/>
                </p:cNvSpPr>
                <p:nvPr/>
              </p:nvSpPr>
              <p:spPr bwMode="auto">
                <a:xfrm>
                  <a:off x="1865" y="1658"/>
                  <a:ext cx="2" cy="13"/>
                </a:xfrm>
                <a:prstGeom prst="line">
                  <a:avLst/>
                </a:prstGeom>
                <a:noFill/>
                <a:ln w="3175">
                  <a:solidFill>
                    <a:srgbClr val="000000"/>
                  </a:solidFill>
                  <a:round/>
                  <a:headEnd/>
                  <a:tailEnd/>
                </a:ln>
              </p:spPr>
              <p:txBody>
                <a:bodyPr/>
                <a:lstStyle/>
                <a:p>
                  <a:endParaRPr lang="en-US"/>
                </a:p>
              </p:txBody>
            </p:sp>
            <p:sp>
              <p:nvSpPr>
                <p:cNvPr id="96828" name="Line 2435"/>
                <p:cNvSpPr>
                  <a:spLocks noChangeShapeType="1"/>
                </p:cNvSpPr>
                <p:nvPr/>
              </p:nvSpPr>
              <p:spPr bwMode="auto">
                <a:xfrm>
                  <a:off x="1867" y="1671"/>
                  <a:ext cx="1" cy="18"/>
                </a:xfrm>
                <a:prstGeom prst="line">
                  <a:avLst/>
                </a:prstGeom>
                <a:noFill/>
                <a:ln w="3175">
                  <a:solidFill>
                    <a:srgbClr val="000000"/>
                  </a:solidFill>
                  <a:round/>
                  <a:headEnd/>
                  <a:tailEnd/>
                </a:ln>
              </p:spPr>
              <p:txBody>
                <a:bodyPr/>
                <a:lstStyle/>
                <a:p>
                  <a:endParaRPr lang="en-US"/>
                </a:p>
              </p:txBody>
            </p:sp>
            <p:sp>
              <p:nvSpPr>
                <p:cNvPr id="96829" name="Line 2436"/>
                <p:cNvSpPr>
                  <a:spLocks noChangeShapeType="1"/>
                </p:cNvSpPr>
                <p:nvPr/>
              </p:nvSpPr>
              <p:spPr bwMode="auto">
                <a:xfrm>
                  <a:off x="1868" y="1689"/>
                  <a:ext cx="2" cy="22"/>
                </a:xfrm>
                <a:prstGeom prst="line">
                  <a:avLst/>
                </a:prstGeom>
                <a:noFill/>
                <a:ln w="3175">
                  <a:solidFill>
                    <a:srgbClr val="000000"/>
                  </a:solidFill>
                  <a:round/>
                  <a:headEnd/>
                  <a:tailEnd/>
                </a:ln>
              </p:spPr>
              <p:txBody>
                <a:bodyPr/>
                <a:lstStyle/>
                <a:p>
                  <a:endParaRPr lang="en-US"/>
                </a:p>
              </p:txBody>
            </p:sp>
            <p:sp>
              <p:nvSpPr>
                <p:cNvPr id="96830" name="Line 2437"/>
                <p:cNvSpPr>
                  <a:spLocks noChangeShapeType="1"/>
                </p:cNvSpPr>
                <p:nvPr/>
              </p:nvSpPr>
              <p:spPr bwMode="auto">
                <a:xfrm>
                  <a:off x="1870" y="1711"/>
                  <a:ext cx="2" cy="29"/>
                </a:xfrm>
                <a:prstGeom prst="line">
                  <a:avLst/>
                </a:prstGeom>
                <a:noFill/>
                <a:ln w="3175">
                  <a:solidFill>
                    <a:srgbClr val="000000"/>
                  </a:solidFill>
                  <a:round/>
                  <a:headEnd/>
                  <a:tailEnd/>
                </a:ln>
              </p:spPr>
              <p:txBody>
                <a:bodyPr/>
                <a:lstStyle/>
                <a:p>
                  <a:endParaRPr lang="en-US"/>
                </a:p>
              </p:txBody>
            </p:sp>
            <p:sp>
              <p:nvSpPr>
                <p:cNvPr id="96831" name="Line 2438"/>
                <p:cNvSpPr>
                  <a:spLocks noChangeShapeType="1"/>
                </p:cNvSpPr>
                <p:nvPr/>
              </p:nvSpPr>
              <p:spPr bwMode="auto">
                <a:xfrm>
                  <a:off x="1872" y="1740"/>
                  <a:ext cx="3" cy="32"/>
                </a:xfrm>
                <a:prstGeom prst="line">
                  <a:avLst/>
                </a:prstGeom>
                <a:noFill/>
                <a:ln w="3175">
                  <a:solidFill>
                    <a:srgbClr val="000000"/>
                  </a:solidFill>
                  <a:round/>
                  <a:headEnd/>
                  <a:tailEnd/>
                </a:ln>
              </p:spPr>
              <p:txBody>
                <a:bodyPr/>
                <a:lstStyle/>
                <a:p>
                  <a:endParaRPr lang="en-US"/>
                </a:p>
              </p:txBody>
            </p:sp>
            <p:sp>
              <p:nvSpPr>
                <p:cNvPr id="96832" name="Line 2439"/>
                <p:cNvSpPr>
                  <a:spLocks noChangeShapeType="1"/>
                </p:cNvSpPr>
                <p:nvPr/>
              </p:nvSpPr>
              <p:spPr bwMode="auto">
                <a:xfrm>
                  <a:off x="1875" y="1772"/>
                  <a:ext cx="2" cy="33"/>
                </a:xfrm>
                <a:prstGeom prst="line">
                  <a:avLst/>
                </a:prstGeom>
                <a:noFill/>
                <a:ln w="3175">
                  <a:solidFill>
                    <a:srgbClr val="000000"/>
                  </a:solidFill>
                  <a:round/>
                  <a:headEnd/>
                  <a:tailEnd/>
                </a:ln>
              </p:spPr>
              <p:txBody>
                <a:bodyPr/>
                <a:lstStyle/>
                <a:p>
                  <a:endParaRPr lang="en-US"/>
                </a:p>
              </p:txBody>
            </p:sp>
            <p:sp>
              <p:nvSpPr>
                <p:cNvPr id="96833" name="Line 2440"/>
                <p:cNvSpPr>
                  <a:spLocks noChangeShapeType="1"/>
                </p:cNvSpPr>
                <p:nvPr/>
              </p:nvSpPr>
              <p:spPr bwMode="auto">
                <a:xfrm>
                  <a:off x="1877" y="1805"/>
                  <a:ext cx="1" cy="37"/>
                </a:xfrm>
                <a:prstGeom prst="line">
                  <a:avLst/>
                </a:prstGeom>
                <a:noFill/>
                <a:ln w="3175">
                  <a:solidFill>
                    <a:srgbClr val="000000"/>
                  </a:solidFill>
                  <a:round/>
                  <a:headEnd/>
                  <a:tailEnd/>
                </a:ln>
              </p:spPr>
              <p:txBody>
                <a:bodyPr/>
                <a:lstStyle/>
                <a:p>
                  <a:endParaRPr lang="en-US"/>
                </a:p>
              </p:txBody>
            </p:sp>
            <p:sp>
              <p:nvSpPr>
                <p:cNvPr id="96834" name="Line 2441"/>
                <p:cNvSpPr>
                  <a:spLocks noChangeShapeType="1"/>
                </p:cNvSpPr>
                <p:nvPr/>
              </p:nvSpPr>
              <p:spPr bwMode="auto">
                <a:xfrm>
                  <a:off x="1878" y="1842"/>
                  <a:ext cx="2" cy="40"/>
                </a:xfrm>
                <a:prstGeom prst="line">
                  <a:avLst/>
                </a:prstGeom>
                <a:noFill/>
                <a:ln w="3175">
                  <a:solidFill>
                    <a:srgbClr val="000000"/>
                  </a:solidFill>
                  <a:round/>
                  <a:headEnd/>
                  <a:tailEnd/>
                </a:ln>
              </p:spPr>
              <p:txBody>
                <a:bodyPr/>
                <a:lstStyle/>
                <a:p>
                  <a:endParaRPr lang="en-US"/>
                </a:p>
              </p:txBody>
            </p:sp>
            <p:sp>
              <p:nvSpPr>
                <p:cNvPr id="96835" name="Line 2442"/>
                <p:cNvSpPr>
                  <a:spLocks noChangeShapeType="1"/>
                </p:cNvSpPr>
                <p:nvPr/>
              </p:nvSpPr>
              <p:spPr bwMode="auto">
                <a:xfrm>
                  <a:off x="1880" y="1882"/>
                  <a:ext cx="2" cy="39"/>
                </a:xfrm>
                <a:prstGeom prst="line">
                  <a:avLst/>
                </a:prstGeom>
                <a:noFill/>
                <a:ln w="3175">
                  <a:solidFill>
                    <a:srgbClr val="000000"/>
                  </a:solidFill>
                  <a:round/>
                  <a:headEnd/>
                  <a:tailEnd/>
                </a:ln>
              </p:spPr>
              <p:txBody>
                <a:bodyPr/>
                <a:lstStyle/>
                <a:p>
                  <a:endParaRPr lang="en-US"/>
                </a:p>
              </p:txBody>
            </p:sp>
            <p:sp>
              <p:nvSpPr>
                <p:cNvPr id="96836" name="Line 2443"/>
                <p:cNvSpPr>
                  <a:spLocks noChangeShapeType="1"/>
                </p:cNvSpPr>
                <p:nvPr/>
              </p:nvSpPr>
              <p:spPr bwMode="auto">
                <a:xfrm>
                  <a:off x="1882" y="1921"/>
                  <a:ext cx="1" cy="41"/>
                </a:xfrm>
                <a:prstGeom prst="line">
                  <a:avLst/>
                </a:prstGeom>
                <a:noFill/>
                <a:ln w="3175">
                  <a:solidFill>
                    <a:srgbClr val="000000"/>
                  </a:solidFill>
                  <a:round/>
                  <a:headEnd/>
                  <a:tailEnd/>
                </a:ln>
              </p:spPr>
              <p:txBody>
                <a:bodyPr/>
                <a:lstStyle/>
                <a:p>
                  <a:endParaRPr lang="en-US"/>
                </a:p>
              </p:txBody>
            </p:sp>
            <p:sp>
              <p:nvSpPr>
                <p:cNvPr id="96837" name="Line 2444"/>
                <p:cNvSpPr>
                  <a:spLocks noChangeShapeType="1"/>
                </p:cNvSpPr>
                <p:nvPr/>
              </p:nvSpPr>
              <p:spPr bwMode="auto">
                <a:xfrm>
                  <a:off x="1883" y="1962"/>
                  <a:ext cx="2" cy="39"/>
                </a:xfrm>
                <a:prstGeom prst="line">
                  <a:avLst/>
                </a:prstGeom>
                <a:noFill/>
                <a:ln w="3175">
                  <a:solidFill>
                    <a:srgbClr val="000000"/>
                  </a:solidFill>
                  <a:round/>
                  <a:headEnd/>
                  <a:tailEnd/>
                </a:ln>
              </p:spPr>
              <p:txBody>
                <a:bodyPr/>
                <a:lstStyle/>
                <a:p>
                  <a:endParaRPr lang="en-US"/>
                </a:p>
              </p:txBody>
            </p:sp>
            <p:sp>
              <p:nvSpPr>
                <p:cNvPr id="96838" name="Line 2445"/>
                <p:cNvSpPr>
                  <a:spLocks noChangeShapeType="1"/>
                </p:cNvSpPr>
                <p:nvPr/>
              </p:nvSpPr>
              <p:spPr bwMode="auto">
                <a:xfrm>
                  <a:off x="1885" y="2001"/>
                  <a:ext cx="3" cy="39"/>
                </a:xfrm>
                <a:prstGeom prst="line">
                  <a:avLst/>
                </a:prstGeom>
                <a:noFill/>
                <a:ln w="3175">
                  <a:solidFill>
                    <a:srgbClr val="000000"/>
                  </a:solidFill>
                  <a:round/>
                  <a:headEnd/>
                  <a:tailEnd/>
                </a:ln>
              </p:spPr>
              <p:txBody>
                <a:bodyPr/>
                <a:lstStyle/>
                <a:p>
                  <a:endParaRPr lang="en-US"/>
                </a:p>
              </p:txBody>
            </p:sp>
            <p:sp>
              <p:nvSpPr>
                <p:cNvPr id="96839" name="Line 2446"/>
                <p:cNvSpPr>
                  <a:spLocks noChangeShapeType="1"/>
                </p:cNvSpPr>
                <p:nvPr/>
              </p:nvSpPr>
              <p:spPr bwMode="auto">
                <a:xfrm>
                  <a:off x="1888" y="2040"/>
                  <a:ext cx="2" cy="34"/>
                </a:xfrm>
                <a:prstGeom prst="line">
                  <a:avLst/>
                </a:prstGeom>
                <a:noFill/>
                <a:ln w="3175">
                  <a:solidFill>
                    <a:srgbClr val="000000"/>
                  </a:solidFill>
                  <a:round/>
                  <a:headEnd/>
                  <a:tailEnd/>
                </a:ln>
              </p:spPr>
              <p:txBody>
                <a:bodyPr/>
                <a:lstStyle/>
                <a:p>
                  <a:endParaRPr lang="en-US"/>
                </a:p>
              </p:txBody>
            </p:sp>
            <p:sp>
              <p:nvSpPr>
                <p:cNvPr id="96840" name="Line 2447"/>
                <p:cNvSpPr>
                  <a:spLocks noChangeShapeType="1"/>
                </p:cNvSpPr>
                <p:nvPr/>
              </p:nvSpPr>
              <p:spPr bwMode="auto">
                <a:xfrm>
                  <a:off x="1890" y="2074"/>
                  <a:ext cx="2" cy="34"/>
                </a:xfrm>
                <a:prstGeom prst="line">
                  <a:avLst/>
                </a:prstGeom>
                <a:noFill/>
                <a:ln w="3175">
                  <a:solidFill>
                    <a:srgbClr val="000000"/>
                  </a:solidFill>
                  <a:round/>
                  <a:headEnd/>
                  <a:tailEnd/>
                </a:ln>
              </p:spPr>
              <p:txBody>
                <a:bodyPr/>
                <a:lstStyle/>
                <a:p>
                  <a:endParaRPr lang="en-US"/>
                </a:p>
              </p:txBody>
            </p:sp>
            <p:sp>
              <p:nvSpPr>
                <p:cNvPr id="96841" name="Line 2448"/>
                <p:cNvSpPr>
                  <a:spLocks noChangeShapeType="1"/>
                </p:cNvSpPr>
                <p:nvPr/>
              </p:nvSpPr>
              <p:spPr bwMode="auto">
                <a:xfrm>
                  <a:off x="1892" y="2108"/>
                  <a:ext cx="1" cy="29"/>
                </a:xfrm>
                <a:prstGeom prst="line">
                  <a:avLst/>
                </a:prstGeom>
                <a:noFill/>
                <a:ln w="3175">
                  <a:solidFill>
                    <a:srgbClr val="000000"/>
                  </a:solidFill>
                  <a:round/>
                  <a:headEnd/>
                  <a:tailEnd/>
                </a:ln>
              </p:spPr>
              <p:txBody>
                <a:bodyPr/>
                <a:lstStyle/>
                <a:p>
                  <a:endParaRPr lang="en-US"/>
                </a:p>
              </p:txBody>
            </p:sp>
            <p:sp>
              <p:nvSpPr>
                <p:cNvPr id="96842" name="Line 2449"/>
                <p:cNvSpPr>
                  <a:spLocks noChangeShapeType="1"/>
                </p:cNvSpPr>
                <p:nvPr/>
              </p:nvSpPr>
              <p:spPr bwMode="auto">
                <a:xfrm>
                  <a:off x="1893" y="2137"/>
                  <a:ext cx="2" cy="26"/>
                </a:xfrm>
                <a:prstGeom prst="line">
                  <a:avLst/>
                </a:prstGeom>
                <a:noFill/>
                <a:ln w="3175">
                  <a:solidFill>
                    <a:srgbClr val="000000"/>
                  </a:solidFill>
                  <a:round/>
                  <a:headEnd/>
                  <a:tailEnd/>
                </a:ln>
              </p:spPr>
              <p:txBody>
                <a:bodyPr/>
                <a:lstStyle/>
                <a:p>
                  <a:endParaRPr lang="en-US"/>
                </a:p>
              </p:txBody>
            </p:sp>
            <p:sp>
              <p:nvSpPr>
                <p:cNvPr id="96843" name="Line 2450"/>
                <p:cNvSpPr>
                  <a:spLocks noChangeShapeType="1"/>
                </p:cNvSpPr>
                <p:nvPr/>
              </p:nvSpPr>
              <p:spPr bwMode="auto">
                <a:xfrm>
                  <a:off x="1895" y="2163"/>
                  <a:ext cx="2" cy="26"/>
                </a:xfrm>
                <a:prstGeom prst="line">
                  <a:avLst/>
                </a:prstGeom>
                <a:noFill/>
                <a:ln w="3175">
                  <a:solidFill>
                    <a:srgbClr val="000000"/>
                  </a:solidFill>
                  <a:round/>
                  <a:headEnd/>
                  <a:tailEnd/>
                </a:ln>
              </p:spPr>
              <p:txBody>
                <a:bodyPr/>
                <a:lstStyle/>
                <a:p>
                  <a:endParaRPr lang="en-US"/>
                </a:p>
              </p:txBody>
            </p:sp>
            <p:sp>
              <p:nvSpPr>
                <p:cNvPr id="96844" name="Line 2451"/>
                <p:cNvSpPr>
                  <a:spLocks noChangeShapeType="1"/>
                </p:cNvSpPr>
                <p:nvPr/>
              </p:nvSpPr>
              <p:spPr bwMode="auto">
                <a:xfrm>
                  <a:off x="1897" y="2189"/>
                  <a:ext cx="3" cy="22"/>
                </a:xfrm>
                <a:prstGeom prst="line">
                  <a:avLst/>
                </a:prstGeom>
                <a:noFill/>
                <a:ln w="3175">
                  <a:solidFill>
                    <a:srgbClr val="000000"/>
                  </a:solidFill>
                  <a:round/>
                  <a:headEnd/>
                  <a:tailEnd/>
                </a:ln>
              </p:spPr>
              <p:txBody>
                <a:bodyPr/>
                <a:lstStyle/>
                <a:p>
                  <a:endParaRPr lang="en-US"/>
                </a:p>
              </p:txBody>
            </p:sp>
            <p:sp>
              <p:nvSpPr>
                <p:cNvPr id="96845" name="Line 2452"/>
                <p:cNvSpPr>
                  <a:spLocks noChangeShapeType="1"/>
                </p:cNvSpPr>
                <p:nvPr/>
              </p:nvSpPr>
              <p:spPr bwMode="auto">
                <a:xfrm>
                  <a:off x="1900" y="2211"/>
                  <a:ext cx="2" cy="18"/>
                </a:xfrm>
                <a:prstGeom prst="line">
                  <a:avLst/>
                </a:prstGeom>
                <a:noFill/>
                <a:ln w="3175">
                  <a:solidFill>
                    <a:srgbClr val="000000"/>
                  </a:solidFill>
                  <a:round/>
                  <a:headEnd/>
                  <a:tailEnd/>
                </a:ln>
              </p:spPr>
              <p:txBody>
                <a:bodyPr/>
                <a:lstStyle/>
                <a:p>
                  <a:endParaRPr lang="en-US"/>
                </a:p>
              </p:txBody>
            </p:sp>
            <p:sp>
              <p:nvSpPr>
                <p:cNvPr id="96846" name="Line 2453"/>
                <p:cNvSpPr>
                  <a:spLocks noChangeShapeType="1"/>
                </p:cNvSpPr>
                <p:nvPr/>
              </p:nvSpPr>
              <p:spPr bwMode="auto">
                <a:xfrm>
                  <a:off x="1902" y="2229"/>
                  <a:ext cx="1" cy="17"/>
                </a:xfrm>
                <a:prstGeom prst="line">
                  <a:avLst/>
                </a:prstGeom>
                <a:noFill/>
                <a:ln w="3175">
                  <a:solidFill>
                    <a:srgbClr val="000000"/>
                  </a:solidFill>
                  <a:round/>
                  <a:headEnd/>
                  <a:tailEnd/>
                </a:ln>
              </p:spPr>
              <p:txBody>
                <a:bodyPr/>
                <a:lstStyle/>
                <a:p>
                  <a:endParaRPr lang="en-US"/>
                </a:p>
              </p:txBody>
            </p:sp>
            <p:sp>
              <p:nvSpPr>
                <p:cNvPr id="96847" name="Line 2454"/>
                <p:cNvSpPr>
                  <a:spLocks noChangeShapeType="1"/>
                </p:cNvSpPr>
                <p:nvPr/>
              </p:nvSpPr>
              <p:spPr bwMode="auto">
                <a:xfrm>
                  <a:off x="1903" y="2246"/>
                  <a:ext cx="2" cy="10"/>
                </a:xfrm>
                <a:prstGeom prst="line">
                  <a:avLst/>
                </a:prstGeom>
                <a:noFill/>
                <a:ln w="3175">
                  <a:solidFill>
                    <a:srgbClr val="000000"/>
                  </a:solidFill>
                  <a:round/>
                  <a:headEnd/>
                  <a:tailEnd/>
                </a:ln>
              </p:spPr>
              <p:txBody>
                <a:bodyPr/>
                <a:lstStyle/>
                <a:p>
                  <a:endParaRPr lang="en-US"/>
                </a:p>
              </p:txBody>
            </p:sp>
            <p:sp>
              <p:nvSpPr>
                <p:cNvPr id="96848" name="Line 2455"/>
                <p:cNvSpPr>
                  <a:spLocks noChangeShapeType="1"/>
                </p:cNvSpPr>
                <p:nvPr/>
              </p:nvSpPr>
              <p:spPr bwMode="auto">
                <a:xfrm>
                  <a:off x="1905" y="2256"/>
                  <a:ext cx="2" cy="13"/>
                </a:xfrm>
                <a:prstGeom prst="line">
                  <a:avLst/>
                </a:prstGeom>
                <a:noFill/>
                <a:ln w="3175">
                  <a:solidFill>
                    <a:srgbClr val="000000"/>
                  </a:solidFill>
                  <a:round/>
                  <a:headEnd/>
                  <a:tailEnd/>
                </a:ln>
              </p:spPr>
              <p:txBody>
                <a:bodyPr/>
                <a:lstStyle/>
                <a:p>
                  <a:endParaRPr lang="en-US"/>
                </a:p>
              </p:txBody>
            </p:sp>
            <p:sp>
              <p:nvSpPr>
                <p:cNvPr id="96849" name="Line 2456"/>
                <p:cNvSpPr>
                  <a:spLocks noChangeShapeType="1"/>
                </p:cNvSpPr>
                <p:nvPr/>
              </p:nvSpPr>
              <p:spPr bwMode="auto">
                <a:xfrm>
                  <a:off x="1907" y="2269"/>
                  <a:ext cx="1" cy="8"/>
                </a:xfrm>
                <a:prstGeom prst="line">
                  <a:avLst/>
                </a:prstGeom>
                <a:noFill/>
                <a:ln w="3175">
                  <a:solidFill>
                    <a:srgbClr val="000000"/>
                  </a:solidFill>
                  <a:round/>
                  <a:headEnd/>
                  <a:tailEnd/>
                </a:ln>
              </p:spPr>
              <p:txBody>
                <a:bodyPr/>
                <a:lstStyle/>
                <a:p>
                  <a:endParaRPr lang="en-US"/>
                </a:p>
              </p:txBody>
            </p:sp>
            <p:sp>
              <p:nvSpPr>
                <p:cNvPr id="96850" name="Line 2457"/>
                <p:cNvSpPr>
                  <a:spLocks noChangeShapeType="1"/>
                </p:cNvSpPr>
                <p:nvPr/>
              </p:nvSpPr>
              <p:spPr bwMode="auto">
                <a:xfrm>
                  <a:off x="1908" y="2277"/>
                  <a:ext cx="2" cy="8"/>
                </a:xfrm>
                <a:prstGeom prst="line">
                  <a:avLst/>
                </a:prstGeom>
                <a:noFill/>
                <a:ln w="3175">
                  <a:solidFill>
                    <a:srgbClr val="000000"/>
                  </a:solidFill>
                  <a:round/>
                  <a:headEnd/>
                  <a:tailEnd/>
                </a:ln>
              </p:spPr>
              <p:txBody>
                <a:bodyPr/>
                <a:lstStyle/>
                <a:p>
                  <a:endParaRPr lang="en-US"/>
                </a:p>
              </p:txBody>
            </p:sp>
            <p:sp>
              <p:nvSpPr>
                <p:cNvPr id="96851" name="Line 2458"/>
                <p:cNvSpPr>
                  <a:spLocks noChangeShapeType="1"/>
                </p:cNvSpPr>
                <p:nvPr/>
              </p:nvSpPr>
              <p:spPr bwMode="auto">
                <a:xfrm>
                  <a:off x="1910" y="2285"/>
                  <a:ext cx="3" cy="5"/>
                </a:xfrm>
                <a:prstGeom prst="line">
                  <a:avLst/>
                </a:prstGeom>
                <a:noFill/>
                <a:ln w="3175">
                  <a:solidFill>
                    <a:srgbClr val="000000"/>
                  </a:solidFill>
                  <a:round/>
                  <a:headEnd/>
                  <a:tailEnd/>
                </a:ln>
              </p:spPr>
              <p:txBody>
                <a:bodyPr/>
                <a:lstStyle/>
                <a:p>
                  <a:endParaRPr lang="en-US"/>
                </a:p>
              </p:txBody>
            </p:sp>
            <p:sp>
              <p:nvSpPr>
                <p:cNvPr id="96852" name="Line 2459"/>
                <p:cNvSpPr>
                  <a:spLocks noChangeShapeType="1"/>
                </p:cNvSpPr>
                <p:nvPr/>
              </p:nvSpPr>
              <p:spPr bwMode="auto">
                <a:xfrm>
                  <a:off x="1913" y="2290"/>
                  <a:ext cx="2" cy="6"/>
                </a:xfrm>
                <a:prstGeom prst="line">
                  <a:avLst/>
                </a:prstGeom>
                <a:noFill/>
                <a:ln w="3175">
                  <a:solidFill>
                    <a:srgbClr val="000000"/>
                  </a:solidFill>
                  <a:round/>
                  <a:headEnd/>
                  <a:tailEnd/>
                </a:ln>
              </p:spPr>
              <p:txBody>
                <a:bodyPr/>
                <a:lstStyle/>
                <a:p>
                  <a:endParaRPr lang="en-US"/>
                </a:p>
              </p:txBody>
            </p:sp>
            <p:sp>
              <p:nvSpPr>
                <p:cNvPr id="96853" name="Line 2460"/>
                <p:cNvSpPr>
                  <a:spLocks noChangeShapeType="1"/>
                </p:cNvSpPr>
                <p:nvPr/>
              </p:nvSpPr>
              <p:spPr bwMode="auto">
                <a:xfrm>
                  <a:off x="1915" y="2296"/>
                  <a:ext cx="2" cy="2"/>
                </a:xfrm>
                <a:prstGeom prst="line">
                  <a:avLst/>
                </a:prstGeom>
                <a:noFill/>
                <a:ln w="3175">
                  <a:solidFill>
                    <a:srgbClr val="000000"/>
                  </a:solidFill>
                  <a:round/>
                  <a:headEnd/>
                  <a:tailEnd/>
                </a:ln>
              </p:spPr>
              <p:txBody>
                <a:bodyPr/>
                <a:lstStyle/>
                <a:p>
                  <a:endParaRPr lang="en-US"/>
                </a:p>
              </p:txBody>
            </p:sp>
            <p:sp>
              <p:nvSpPr>
                <p:cNvPr id="96854" name="Line 2461"/>
                <p:cNvSpPr>
                  <a:spLocks noChangeShapeType="1"/>
                </p:cNvSpPr>
                <p:nvPr/>
              </p:nvSpPr>
              <p:spPr bwMode="auto">
                <a:xfrm>
                  <a:off x="1917" y="2298"/>
                  <a:ext cx="1" cy="2"/>
                </a:xfrm>
                <a:prstGeom prst="line">
                  <a:avLst/>
                </a:prstGeom>
                <a:noFill/>
                <a:ln w="3175">
                  <a:solidFill>
                    <a:srgbClr val="000000"/>
                  </a:solidFill>
                  <a:round/>
                  <a:headEnd/>
                  <a:tailEnd/>
                </a:ln>
              </p:spPr>
              <p:txBody>
                <a:bodyPr/>
                <a:lstStyle/>
                <a:p>
                  <a:endParaRPr lang="en-US"/>
                </a:p>
              </p:txBody>
            </p:sp>
            <p:sp>
              <p:nvSpPr>
                <p:cNvPr id="96855" name="Line 2462"/>
                <p:cNvSpPr>
                  <a:spLocks noChangeShapeType="1"/>
                </p:cNvSpPr>
                <p:nvPr/>
              </p:nvSpPr>
              <p:spPr bwMode="auto">
                <a:xfrm>
                  <a:off x="1918" y="2300"/>
                  <a:ext cx="2" cy="2"/>
                </a:xfrm>
                <a:prstGeom prst="line">
                  <a:avLst/>
                </a:prstGeom>
                <a:noFill/>
                <a:ln w="3175">
                  <a:solidFill>
                    <a:srgbClr val="000000"/>
                  </a:solidFill>
                  <a:round/>
                  <a:headEnd/>
                  <a:tailEnd/>
                </a:ln>
              </p:spPr>
              <p:txBody>
                <a:bodyPr/>
                <a:lstStyle/>
                <a:p>
                  <a:endParaRPr lang="en-US"/>
                </a:p>
              </p:txBody>
            </p:sp>
            <p:sp>
              <p:nvSpPr>
                <p:cNvPr id="96856" name="Line 2463"/>
                <p:cNvSpPr>
                  <a:spLocks noChangeShapeType="1"/>
                </p:cNvSpPr>
                <p:nvPr/>
              </p:nvSpPr>
              <p:spPr bwMode="auto">
                <a:xfrm>
                  <a:off x="1920" y="2300"/>
                  <a:ext cx="2" cy="3"/>
                </a:xfrm>
                <a:prstGeom prst="line">
                  <a:avLst/>
                </a:prstGeom>
                <a:noFill/>
                <a:ln w="3175">
                  <a:solidFill>
                    <a:srgbClr val="000000"/>
                  </a:solidFill>
                  <a:round/>
                  <a:headEnd/>
                  <a:tailEnd/>
                </a:ln>
              </p:spPr>
              <p:txBody>
                <a:bodyPr/>
                <a:lstStyle/>
                <a:p>
                  <a:endParaRPr lang="en-US"/>
                </a:p>
              </p:txBody>
            </p:sp>
            <p:sp>
              <p:nvSpPr>
                <p:cNvPr id="96857" name="Line 2464"/>
                <p:cNvSpPr>
                  <a:spLocks noChangeShapeType="1"/>
                </p:cNvSpPr>
                <p:nvPr/>
              </p:nvSpPr>
              <p:spPr bwMode="auto">
                <a:xfrm>
                  <a:off x="1922" y="2303"/>
                  <a:ext cx="3" cy="2"/>
                </a:xfrm>
                <a:prstGeom prst="line">
                  <a:avLst/>
                </a:prstGeom>
                <a:noFill/>
                <a:ln w="3175">
                  <a:solidFill>
                    <a:srgbClr val="000000"/>
                  </a:solidFill>
                  <a:round/>
                  <a:headEnd/>
                  <a:tailEnd/>
                </a:ln>
              </p:spPr>
              <p:txBody>
                <a:bodyPr/>
                <a:lstStyle/>
                <a:p>
                  <a:endParaRPr lang="en-US"/>
                </a:p>
              </p:txBody>
            </p:sp>
            <p:sp>
              <p:nvSpPr>
                <p:cNvPr id="96858" name="Line 2465"/>
                <p:cNvSpPr>
                  <a:spLocks noChangeShapeType="1"/>
                </p:cNvSpPr>
                <p:nvPr/>
              </p:nvSpPr>
              <p:spPr bwMode="auto">
                <a:xfrm>
                  <a:off x="1925" y="2305"/>
                  <a:ext cx="2" cy="1"/>
                </a:xfrm>
                <a:prstGeom prst="line">
                  <a:avLst/>
                </a:prstGeom>
                <a:noFill/>
                <a:ln w="3175">
                  <a:solidFill>
                    <a:srgbClr val="000000"/>
                  </a:solidFill>
                  <a:round/>
                  <a:headEnd/>
                  <a:tailEnd/>
                </a:ln>
              </p:spPr>
              <p:txBody>
                <a:bodyPr/>
                <a:lstStyle/>
                <a:p>
                  <a:endParaRPr lang="en-US"/>
                </a:p>
              </p:txBody>
            </p:sp>
            <p:sp>
              <p:nvSpPr>
                <p:cNvPr id="96859" name="Line 2466"/>
                <p:cNvSpPr>
                  <a:spLocks noChangeShapeType="1"/>
                </p:cNvSpPr>
                <p:nvPr/>
              </p:nvSpPr>
              <p:spPr bwMode="auto">
                <a:xfrm>
                  <a:off x="1927" y="2305"/>
                  <a:ext cx="1" cy="1"/>
                </a:xfrm>
                <a:prstGeom prst="line">
                  <a:avLst/>
                </a:prstGeom>
                <a:noFill/>
                <a:ln w="3175">
                  <a:solidFill>
                    <a:srgbClr val="000000"/>
                  </a:solidFill>
                  <a:round/>
                  <a:headEnd/>
                  <a:tailEnd/>
                </a:ln>
              </p:spPr>
              <p:txBody>
                <a:bodyPr/>
                <a:lstStyle/>
                <a:p>
                  <a:endParaRPr lang="en-US"/>
                </a:p>
              </p:txBody>
            </p:sp>
            <p:sp>
              <p:nvSpPr>
                <p:cNvPr id="96860" name="Line 2467"/>
                <p:cNvSpPr>
                  <a:spLocks noChangeShapeType="1"/>
                </p:cNvSpPr>
                <p:nvPr/>
              </p:nvSpPr>
              <p:spPr bwMode="auto">
                <a:xfrm>
                  <a:off x="1928" y="2305"/>
                  <a:ext cx="2" cy="1"/>
                </a:xfrm>
                <a:prstGeom prst="line">
                  <a:avLst/>
                </a:prstGeom>
                <a:noFill/>
                <a:ln w="3175">
                  <a:solidFill>
                    <a:srgbClr val="000000"/>
                  </a:solidFill>
                  <a:round/>
                  <a:headEnd/>
                  <a:tailEnd/>
                </a:ln>
              </p:spPr>
              <p:txBody>
                <a:bodyPr/>
                <a:lstStyle/>
                <a:p>
                  <a:endParaRPr lang="en-US"/>
                </a:p>
              </p:txBody>
            </p:sp>
            <p:sp>
              <p:nvSpPr>
                <p:cNvPr id="96861" name="Line 2468"/>
                <p:cNvSpPr>
                  <a:spLocks noChangeShapeType="1"/>
                </p:cNvSpPr>
                <p:nvPr/>
              </p:nvSpPr>
              <p:spPr bwMode="auto">
                <a:xfrm>
                  <a:off x="1930" y="2305"/>
                  <a:ext cx="2" cy="1"/>
                </a:xfrm>
                <a:prstGeom prst="line">
                  <a:avLst/>
                </a:prstGeom>
                <a:noFill/>
                <a:ln w="3175">
                  <a:solidFill>
                    <a:srgbClr val="000000"/>
                  </a:solidFill>
                  <a:round/>
                  <a:headEnd/>
                  <a:tailEnd/>
                </a:ln>
              </p:spPr>
              <p:txBody>
                <a:bodyPr/>
                <a:lstStyle/>
                <a:p>
                  <a:endParaRPr lang="en-US"/>
                </a:p>
              </p:txBody>
            </p:sp>
            <p:sp>
              <p:nvSpPr>
                <p:cNvPr id="96862" name="Line 2469"/>
                <p:cNvSpPr>
                  <a:spLocks noChangeShapeType="1"/>
                </p:cNvSpPr>
                <p:nvPr/>
              </p:nvSpPr>
              <p:spPr bwMode="auto">
                <a:xfrm>
                  <a:off x="1932" y="2305"/>
                  <a:ext cx="1" cy="4"/>
                </a:xfrm>
                <a:prstGeom prst="line">
                  <a:avLst/>
                </a:prstGeom>
                <a:noFill/>
                <a:ln w="3175">
                  <a:solidFill>
                    <a:srgbClr val="000000"/>
                  </a:solidFill>
                  <a:round/>
                  <a:headEnd/>
                  <a:tailEnd/>
                </a:ln>
              </p:spPr>
              <p:txBody>
                <a:bodyPr/>
                <a:lstStyle/>
                <a:p>
                  <a:endParaRPr lang="en-US"/>
                </a:p>
              </p:txBody>
            </p:sp>
            <p:sp>
              <p:nvSpPr>
                <p:cNvPr id="96863" name="Line 2470"/>
                <p:cNvSpPr>
                  <a:spLocks noChangeShapeType="1"/>
                </p:cNvSpPr>
                <p:nvPr/>
              </p:nvSpPr>
              <p:spPr bwMode="auto">
                <a:xfrm>
                  <a:off x="1933" y="2309"/>
                  <a:ext cx="2" cy="1"/>
                </a:xfrm>
                <a:prstGeom prst="line">
                  <a:avLst/>
                </a:prstGeom>
                <a:noFill/>
                <a:ln w="3175">
                  <a:solidFill>
                    <a:srgbClr val="000000"/>
                  </a:solidFill>
                  <a:round/>
                  <a:headEnd/>
                  <a:tailEnd/>
                </a:ln>
              </p:spPr>
              <p:txBody>
                <a:bodyPr/>
                <a:lstStyle/>
                <a:p>
                  <a:endParaRPr lang="en-US"/>
                </a:p>
              </p:txBody>
            </p:sp>
            <p:sp>
              <p:nvSpPr>
                <p:cNvPr id="96864" name="Line 2471"/>
                <p:cNvSpPr>
                  <a:spLocks noChangeShapeType="1"/>
                </p:cNvSpPr>
                <p:nvPr/>
              </p:nvSpPr>
              <p:spPr bwMode="auto">
                <a:xfrm>
                  <a:off x="1935" y="2309"/>
                  <a:ext cx="3" cy="1"/>
                </a:xfrm>
                <a:prstGeom prst="line">
                  <a:avLst/>
                </a:prstGeom>
                <a:noFill/>
                <a:ln w="3175">
                  <a:solidFill>
                    <a:srgbClr val="000000"/>
                  </a:solidFill>
                  <a:round/>
                  <a:headEnd/>
                  <a:tailEnd/>
                </a:ln>
              </p:spPr>
              <p:txBody>
                <a:bodyPr/>
                <a:lstStyle/>
                <a:p>
                  <a:endParaRPr lang="en-US"/>
                </a:p>
              </p:txBody>
            </p:sp>
            <p:sp>
              <p:nvSpPr>
                <p:cNvPr id="96865" name="Line 2472"/>
                <p:cNvSpPr>
                  <a:spLocks noChangeShapeType="1"/>
                </p:cNvSpPr>
                <p:nvPr/>
              </p:nvSpPr>
              <p:spPr bwMode="auto">
                <a:xfrm>
                  <a:off x="1938" y="2309"/>
                  <a:ext cx="2" cy="1"/>
                </a:xfrm>
                <a:prstGeom prst="line">
                  <a:avLst/>
                </a:prstGeom>
                <a:noFill/>
                <a:ln w="3175">
                  <a:solidFill>
                    <a:srgbClr val="000000"/>
                  </a:solidFill>
                  <a:round/>
                  <a:headEnd/>
                  <a:tailEnd/>
                </a:ln>
              </p:spPr>
              <p:txBody>
                <a:bodyPr/>
                <a:lstStyle/>
                <a:p>
                  <a:endParaRPr lang="en-US"/>
                </a:p>
              </p:txBody>
            </p:sp>
            <p:sp>
              <p:nvSpPr>
                <p:cNvPr id="96866" name="Line 2473"/>
                <p:cNvSpPr>
                  <a:spLocks noChangeShapeType="1"/>
                </p:cNvSpPr>
                <p:nvPr/>
              </p:nvSpPr>
              <p:spPr bwMode="auto">
                <a:xfrm>
                  <a:off x="1940" y="2309"/>
                  <a:ext cx="1" cy="1"/>
                </a:xfrm>
                <a:prstGeom prst="line">
                  <a:avLst/>
                </a:prstGeom>
                <a:noFill/>
                <a:ln w="3175">
                  <a:solidFill>
                    <a:srgbClr val="000000"/>
                  </a:solidFill>
                  <a:round/>
                  <a:headEnd/>
                  <a:tailEnd/>
                </a:ln>
              </p:spPr>
              <p:txBody>
                <a:bodyPr/>
                <a:lstStyle/>
                <a:p>
                  <a:endParaRPr lang="en-US"/>
                </a:p>
              </p:txBody>
            </p:sp>
            <p:sp>
              <p:nvSpPr>
                <p:cNvPr id="96867" name="Line 2474"/>
                <p:cNvSpPr>
                  <a:spLocks noChangeShapeType="1"/>
                </p:cNvSpPr>
                <p:nvPr/>
              </p:nvSpPr>
              <p:spPr bwMode="auto">
                <a:xfrm>
                  <a:off x="1941" y="2309"/>
                  <a:ext cx="2" cy="1"/>
                </a:xfrm>
                <a:prstGeom prst="line">
                  <a:avLst/>
                </a:prstGeom>
                <a:noFill/>
                <a:ln w="3175">
                  <a:solidFill>
                    <a:srgbClr val="000000"/>
                  </a:solidFill>
                  <a:round/>
                  <a:headEnd/>
                  <a:tailEnd/>
                </a:ln>
              </p:spPr>
              <p:txBody>
                <a:bodyPr/>
                <a:lstStyle/>
                <a:p>
                  <a:endParaRPr lang="en-US"/>
                </a:p>
              </p:txBody>
            </p:sp>
            <p:sp>
              <p:nvSpPr>
                <p:cNvPr id="96868" name="Line 2475"/>
                <p:cNvSpPr>
                  <a:spLocks noChangeShapeType="1"/>
                </p:cNvSpPr>
                <p:nvPr/>
              </p:nvSpPr>
              <p:spPr bwMode="auto">
                <a:xfrm>
                  <a:off x="1943" y="2309"/>
                  <a:ext cx="2" cy="1"/>
                </a:xfrm>
                <a:prstGeom prst="line">
                  <a:avLst/>
                </a:prstGeom>
                <a:noFill/>
                <a:ln w="3175">
                  <a:solidFill>
                    <a:srgbClr val="000000"/>
                  </a:solidFill>
                  <a:round/>
                  <a:headEnd/>
                  <a:tailEnd/>
                </a:ln>
              </p:spPr>
              <p:txBody>
                <a:bodyPr/>
                <a:lstStyle/>
                <a:p>
                  <a:endParaRPr lang="en-US"/>
                </a:p>
              </p:txBody>
            </p:sp>
            <p:sp>
              <p:nvSpPr>
                <p:cNvPr id="96869" name="Line 2476"/>
                <p:cNvSpPr>
                  <a:spLocks noChangeShapeType="1"/>
                </p:cNvSpPr>
                <p:nvPr/>
              </p:nvSpPr>
              <p:spPr bwMode="auto">
                <a:xfrm>
                  <a:off x="1945" y="2309"/>
                  <a:ext cx="1" cy="1"/>
                </a:xfrm>
                <a:prstGeom prst="line">
                  <a:avLst/>
                </a:prstGeom>
                <a:noFill/>
                <a:ln w="3175">
                  <a:solidFill>
                    <a:srgbClr val="000000"/>
                  </a:solidFill>
                  <a:round/>
                  <a:headEnd/>
                  <a:tailEnd/>
                </a:ln>
              </p:spPr>
              <p:txBody>
                <a:bodyPr/>
                <a:lstStyle/>
                <a:p>
                  <a:endParaRPr lang="en-US"/>
                </a:p>
              </p:txBody>
            </p:sp>
            <p:sp>
              <p:nvSpPr>
                <p:cNvPr id="96870" name="Line 2477"/>
                <p:cNvSpPr>
                  <a:spLocks noChangeShapeType="1"/>
                </p:cNvSpPr>
                <p:nvPr/>
              </p:nvSpPr>
              <p:spPr bwMode="auto">
                <a:xfrm>
                  <a:off x="1946" y="2309"/>
                  <a:ext cx="2" cy="1"/>
                </a:xfrm>
                <a:prstGeom prst="line">
                  <a:avLst/>
                </a:prstGeom>
                <a:noFill/>
                <a:ln w="3175">
                  <a:solidFill>
                    <a:srgbClr val="000000"/>
                  </a:solidFill>
                  <a:round/>
                  <a:headEnd/>
                  <a:tailEnd/>
                </a:ln>
              </p:spPr>
              <p:txBody>
                <a:bodyPr/>
                <a:lstStyle/>
                <a:p>
                  <a:endParaRPr lang="en-US"/>
                </a:p>
              </p:txBody>
            </p:sp>
            <p:sp>
              <p:nvSpPr>
                <p:cNvPr id="96871" name="Line 2478"/>
                <p:cNvSpPr>
                  <a:spLocks noChangeShapeType="1"/>
                </p:cNvSpPr>
                <p:nvPr/>
              </p:nvSpPr>
              <p:spPr bwMode="auto">
                <a:xfrm>
                  <a:off x="1948" y="2309"/>
                  <a:ext cx="3" cy="1"/>
                </a:xfrm>
                <a:prstGeom prst="line">
                  <a:avLst/>
                </a:prstGeom>
                <a:noFill/>
                <a:ln w="3175">
                  <a:solidFill>
                    <a:srgbClr val="000000"/>
                  </a:solidFill>
                  <a:round/>
                  <a:headEnd/>
                  <a:tailEnd/>
                </a:ln>
              </p:spPr>
              <p:txBody>
                <a:bodyPr/>
                <a:lstStyle/>
                <a:p>
                  <a:endParaRPr lang="en-US"/>
                </a:p>
              </p:txBody>
            </p:sp>
            <p:sp>
              <p:nvSpPr>
                <p:cNvPr id="96872" name="Line 2479"/>
                <p:cNvSpPr>
                  <a:spLocks noChangeShapeType="1"/>
                </p:cNvSpPr>
                <p:nvPr/>
              </p:nvSpPr>
              <p:spPr bwMode="auto">
                <a:xfrm>
                  <a:off x="1951" y="2309"/>
                  <a:ext cx="2" cy="1"/>
                </a:xfrm>
                <a:prstGeom prst="line">
                  <a:avLst/>
                </a:prstGeom>
                <a:noFill/>
                <a:ln w="3175">
                  <a:solidFill>
                    <a:srgbClr val="000000"/>
                  </a:solidFill>
                  <a:round/>
                  <a:headEnd/>
                  <a:tailEnd/>
                </a:ln>
              </p:spPr>
              <p:txBody>
                <a:bodyPr/>
                <a:lstStyle/>
                <a:p>
                  <a:endParaRPr lang="en-US"/>
                </a:p>
              </p:txBody>
            </p:sp>
            <p:sp>
              <p:nvSpPr>
                <p:cNvPr id="96873" name="Line 2480"/>
                <p:cNvSpPr>
                  <a:spLocks noChangeShapeType="1"/>
                </p:cNvSpPr>
                <p:nvPr/>
              </p:nvSpPr>
              <p:spPr bwMode="auto">
                <a:xfrm>
                  <a:off x="1953" y="2309"/>
                  <a:ext cx="2" cy="1"/>
                </a:xfrm>
                <a:prstGeom prst="line">
                  <a:avLst/>
                </a:prstGeom>
                <a:noFill/>
                <a:ln w="3175">
                  <a:solidFill>
                    <a:srgbClr val="000000"/>
                  </a:solidFill>
                  <a:round/>
                  <a:headEnd/>
                  <a:tailEnd/>
                </a:ln>
              </p:spPr>
              <p:txBody>
                <a:bodyPr/>
                <a:lstStyle/>
                <a:p>
                  <a:endParaRPr lang="en-US"/>
                </a:p>
              </p:txBody>
            </p:sp>
            <p:sp>
              <p:nvSpPr>
                <p:cNvPr id="96874" name="Line 2481"/>
                <p:cNvSpPr>
                  <a:spLocks noChangeShapeType="1"/>
                </p:cNvSpPr>
                <p:nvPr/>
              </p:nvSpPr>
              <p:spPr bwMode="auto">
                <a:xfrm>
                  <a:off x="1955" y="2309"/>
                  <a:ext cx="1" cy="1"/>
                </a:xfrm>
                <a:prstGeom prst="line">
                  <a:avLst/>
                </a:prstGeom>
                <a:noFill/>
                <a:ln w="3175">
                  <a:solidFill>
                    <a:srgbClr val="000000"/>
                  </a:solidFill>
                  <a:round/>
                  <a:headEnd/>
                  <a:tailEnd/>
                </a:ln>
              </p:spPr>
              <p:txBody>
                <a:bodyPr/>
                <a:lstStyle/>
                <a:p>
                  <a:endParaRPr lang="en-US"/>
                </a:p>
              </p:txBody>
            </p:sp>
            <p:sp>
              <p:nvSpPr>
                <p:cNvPr id="96875" name="Line 2482"/>
                <p:cNvSpPr>
                  <a:spLocks noChangeShapeType="1"/>
                </p:cNvSpPr>
                <p:nvPr/>
              </p:nvSpPr>
              <p:spPr bwMode="auto">
                <a:xfrm>
                  <a:off x="1956" y="2309"/>
                  <a:ext cx="2" cy="1"/>
                </a:xfrm>
                <a:prstGeom prst="line">
                  <a:avLst/>
                </a:prstGeom>
                <a:noFill/>
                <a:ln w="3175">
                  <a:solidFill>
                    <a:srgbClr val="000000"/>
                  </a:solidFill>
                  <a:round/>
                  <a:headEnd/>
                  <a:tailEnd/>
                </a:ln>
              </p:spPr>
              <p:txBody>
                <a:bodyPr/>
                <a:lstStyle/>
                <a:p>
                  <a:endParaRPr lang="en-US"/>
                </a:p>
              </p:txBody>
            </p:sp>
            <p:sp>
              <p:nvSpPr>
                <p:cNvPr id="96876" name="Line 2483"/>
                <p:cNvSpPr>
                  <a:spLocks noChangeShapeType="1"/>
                </p:cNvSpPr>
                <p:nvPr/>
              </p:nvSpPr>
              <p:spPr bwMode="auto">
                <a:xfrm>
                  <a:off x="1958" y="2309"/>
                  <a:ext cx="2" cy="1"/>
                </a:xfrm>
                <a:prstGeom prst="line">
                  <a:avLst/>
                </a:prstGeom>
                <a:noFill/>
                <a:ln w="3175">
                  <a:solidFill>
                    <a:srgbClr val="000000"/>
                  </a:solidFill>
                  <a:round/>
                  <a:headEnd/>
                  <a:tailEnd/>
                </a:ln>
              </p:spPr>
              <p:txBody>
                <a:bodyPr/>
                <a:lstStyle/>
                <a:p>
                  <a:endParaRPr lang="en-US"/>
                </a:p>
              </p:txBody>
            </p:sp>
            <p:sp>
              <p:nvSpPr>
                <p:cNvPr id="96877" name="Freeform 2484"/>
                <p:cNvSpPr>
                  <a:spLocks/>
                </p:cNvSpPr>
                <p:nvPr/>
              </p:nvSpPr>
              <p:spPr bwMode="auto">
                <a:xfrm>
                  <a:off x="1795" y="1706"/>
                  <a:ext cx="138" cy="603"/>
                </a:xfrm>
                <a:custGeom>
                  <a:avLst/>
                  <a:gdLst>
                    <a:gd name="T0" fmla="*/ 0 w 138"/>
                    <a:gd name="T1" fmla="*/ 1226 h 505"/>
                    <a:gd name="T2" fmla="*/ 5 w 138"/>
                    <a:gd name="T3" fmla="*/ 1218 h 505"/>
                    <a:gd name="T4" fmla="*/ 9 w 138"/>
                    <a:gd name="T5" fmla="*/ 1218 h 505"/>
                    <a:gd name="T6" fmla="*/ 12 w 138"/>
                    <a:gd name="T7" fmla="*/ 1213 h 505"/>
                    <a:gd name="T8" fmla="*/ 17 w 138"/>
                    <a:gd name="T9" fmla="*/ 1210 h 505"/>
                    <a:gd name="T10" fmla="*/ 20 w 138"/>
                    <a:gd name="T11" fmla="*/ 1199 h 505"/>
                    <a:gd name="T12" fmla="*/ 24 w 138"/>
                    <a:gd name="T13" fmla="*/ 1176 h 505"/>
                    <a:gd name="T14" fmla="*/ 27 w 138"/>
                    <a:gd name="T15" fmla="*/ 1146 h 505"/>
                    <a:gd name="T16" fmla="*/ 32 w 138"/>
                    <a:gd name="T17" fmla="*/ 1097 h 505"/>
                    <a:gd name="T18" fmla="*/ 35 w 138"/>
                    <a:gd name="T19" fmla="*/ 1027 h 505"/>
                    <a:gd name="T20" fmla="*/ 39 w 138"/>
                    <a:gd name="T21" fmla="*/ 936 h 505"/>
                    <a:gd name="T22" fmla="*/ 44 w 138"/>
                    <a:gd name="T23" fmla="*/ 817 h 505"/>
                    <a:gd name="T24" fmla="*/ 47 w 138"/>
                    <a:gd name="T25" fmla="*/ 678 h 505"/>
                    <a:gd name="T26" fmla="*/ 50 w 138"/>
                    <a:gd name="T27" fmla="*/ 524 h 505"/>
                    <a:gd name="T28" fmla="*/ 55 w 138"/>
                    <a:gd name="T29" fmla="*/ 368 h 505"/>
                    <a:gd name="T30" fmla="*/ 58 w 138"/>
                    <a:gd name="T31" fmla="*/ 222 h 505"/>
                    <a:gd name="T32" fmla="*/ 62 w 138"/>
                    <a:gd name="T33" fmla="*/ 107 h 505"/>
                    <a:gd name="T34" fmla="*/ 65 w 138"/>
                    <a:gd name="T35" fmla="*/ 27 h 505"/>
                    <a:gd name="T36" fmla="*/ 70 w 138"/>
                    <a:gd name="T37" fmla="*/ 0 h 505"/>
                    <a:gd name="T38" fmla="*/ 73 w 138"/>
                    <a:gd name="T39" fmla="*/ 27 h 505"/>
                    <a:gd name="T40" fmla="*/ 77 w 138"/>
                    <a:gd name="T41" fmla="*/ 107 h 505"/>
                    <a:gd name="T42" fmla="*/ 82 w 138"/>
                    <a:gd name="T43" fmla="*/ 222 h 505"/>
                    <a:gd name="T44" fmla="*/ 85 w 138"/>
                    <a:gd name="T45" fmla="*/ 368 h 505"/>
                    <a:gd name="T46" fmla="*/ 88 w 138"/>
                    <a:gd name="T47" fmla="*/ 524 h 505"/>
                    <a:gd name="T48" fmla="*/ 93 w 138"/>
                    <a:gd name="T49" fmla="*/ 678 h 505"/>
                    <a:gd name="T50" fmla="*/ 97 w 138"/>
                    <a:gd name="T51" fmla="*/ 817 h 505"/>
                    <a:gd name="T52" fmla="*/ 100 w 138"/>
                    <a:gd name="T53" fmla="*/ 936 h 505"/>
                    <a:gd name="T54" fmla="*/ 105 w 138"/>
                    <a:gd name="T55" fmla="*/ 1027 h 505"/>
                    <a:gd name="T56" fmla="*/ 108 w 138"/>
                    <a:gd name="T57" fmla="*/ 1097 h 505"/>
                    <a:gd name="T58" fmla="*/ 112 w 138"/>
                    <a:gd name="T59" fmla="*/ 1146 h 505"/>
                    <a:gd name="T60" fmla="*/ 115 w 138"/>
                    <a:gd name="T61" fmla="*/ 1176 h 505"/>
                    <a:gd name="T62" fmla="*/ 120 w 138"/>
                    <a:gd name="T63" fmla="*/ 1199 h 505"/>
                    <a:gd name="T64" fmla="*/ 123 w 138"/>
                    <a:gd name="T65" fmla="*/ 1210 h 505"/>
                    <a:gd name="T66" fmla="*/ 127 w 138"/>
                    <a:gd name="T67" fmla="*/ 1213 h 505"/>
                    <a:gd name="T68" fmla="*/ 132 w 138"/>
                    <a:gd name="T69" fmla="*/ 1218 h 505"/>
                    <a:gd name="T70" fmla="*/ 135 w 138"/>
                    <a:gd name="T71" fmla="*/ 1218 h 505"/>
                    <a:gd name="T72" fmla="*/ 138 w 138"/>
                    <a:gd name="T73" fmla="*/ 1226 h 505"/>
                    <a:gd name="T74" fmla="*/ 0 w 138"/>
                    <a:gd name="T75" fmla="*/ 1226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8"/>
                    <a:gd name="T115" fmla="*/ 0 h 505"/>
                    <a:gd name="T116" fmla="*/ 138 w 138"/>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8" h="505">
                      <a:moveTo>
                        <a:pt x="0" y="505"/>
                      </a:moveTo>
                      <a:lnTo>
                        <a:pt x="0" y="505"/>
                      </a:lnTo>
                      <a:lnTo>
                        <a:pt x="2" y="502"/>
                      </a:lnTo>
                      <a:lnTo>
                        <a:pt x="5" y="502"/>
                      </a:lnTo>
                      <a:lnTo>
                        <a:pt x="7" y="502"/>
                      </a:lnTo>
                      <a:lnTo>
                        <a:pt x="9" y="502"/>
                      </a:lnTo>
                      <a:lnTo>
                        <a:pt x="10" y="502"/>
                      </a:lnTo>
                      <a:lnTo>
                        <a:pt x="12" y="500"/>
                      </a:lnTo>
                      <a:lnTo>
                        <a:pt x="14" y="498"/>
                      </a:lnTo>
                      <a:lnTo>
                        <a:pt x="17" y="498"/>
                      </a:lnTo>
                      <a:lnTo>
                        <a:pt x="19" y="496"/>
                      </a:lnTo>
                      <a:lnTo>
                        <a:pt x="20" y="494"/>
                      </a:lnTo>
                      <a:lnTo>
                        <a:pt x="22" y="489"/>
                      </a:lnTo>
                      <a:lnTo>
                        <a:pt x="24" y="485"/>
                      </a:lnTo>
                      <a:lnTo>
                        <a:pt x="25" y="478"/>
                      </a:lnTo>
                      <a:lnTo>
                        <a:pt x="27" y="472"/>
                      </a:lnTo>
                      <a:lnTo>
                        <a:pt x="30" y="461"/>
                      </a:lnTo>
                      <a:lnTo>
                        <a:pt x="32" y="452"/>
                      </a:lnTo>
                      <a:lnTo>
                        <a:pt x="34" y="438"/>
                      </a:lnTo>
                      <a:lnTo>
                        <a:pt x="35" y="423"/>
                      </a:lnTo>
                      <a:lnTo>
                        <a:pt x="37" y="405"/>
                      </a:lnTo>
                      <a:lnTo>
                        <a:pt x="39" y="386"/>
                      </a:lnTo>
                      <a:lnTo>
                        <a:pt x="42" y="361"/>
                      </a:lnTo>
                      <a:lnTo>
                        <a:pt x="44" y="337"/>
                      </a:lnTo>
                      <a:lnTo>
                        <a:pt x="45" y="308"/>
                      </a:lnTo>
                      <a:lnTo>
                        <a:pt x="47" y="280"/>
                      </a:lnTo>
                      <a:lnTo>
                        <a:pt x="48" y="249"/>
                      </a:lnTo>
                      <a:lnTo>
                        <a:pt x="50" y="216"/>
                      </a:lnTo>
                      <a:lnTo>
                        <a:pt x="52" y="185"/>
                      </a:lnTo>
                      <a:lnTo>
                        <a:pt x="55" y="152"/>
                      </a:lnTo>
                      <a:lnTo>
                        <a:pt x="57" y="121"/>
                      </a:lnTo>
                      <a:lnTo>
                        <a:pt x="58" y="92"/>
                      </a:lnTo>
                      <a:lnTo>
                        <a:pt x="60" y="66"/>
                      </a:lnTo>
                      <a:lnTo>
                        <a:pt x="62" y="44"/>
                      </a:lnTo>
                      <a:lnTo>
                        <a:pt x="63" y="24"/>
                      </a:lnTo>
                      <a:lnTo>
                        <a:pt x="65" y="11"/>
                      </a:lnTo>
                      <a:lnTo>
                        <a:pt x="68" y="2"/>
                      </a:lnTo>
                      <a:lnTo>
                        <a:pt x="70" y="0"/>
                      </a:lnTo>
                      <a:lnTo>
                        <a:pt x="72" y="2"/>
                      </a:lnTo>
                      <a:lnTo>
                        <a:pt x="73" y="11"/>
                      </a:lnTo>
                      <a:lnTo>
                        <a:pt x="75" y="24"/>
                      </a:lnTo>
                      <a:lnTo>
                        <a:pt x="77" y="44"/>
                      </a:lnTo>
                      <a:lnTo>
                        <a:pt x="80" y="66"/>
                      </a:lnTo>
                      <a:lnTo>
                        <a:pt x="82" y="92"/>
                      </a:lnTo>
                      <a:lnTo>
                        <a:pt x="83" y="121"/>
                      </a:lnTo>
                      <a:lnTo>
                        <a:pt x="85" y="152"/>
                      </a:lnTo>
                      <a:lnTo>
                        <a:pt x="87" y="185"/>
                      </a:lnTo>
                      <a:lnTo>
                        <a:pt x="88" y="216"/>
                      </a:lnTo>
                      <a:lnTo>
                        <a:pt x="90" y="249"/>
                      </a:lnTo>
                      <a:lnTo>
                        <a:pt x="93" y="280"/>
                      </a:lnTo>
                      <a:lnTo>
                        <a:pt x="95" y="308"/>
                      </a:lnTo>
                      <a:lnTo>
                        <a:pt x="97" y="337"/>
                      </a:lnTo>
                      <a:lnTo>
                        <a:pt x="98" y="361"/>
                      </a:lnTo>
                      <a:lnTo>
                        <a:pt x="100" y="386"/>
                      </a:lnTo>
                      <a:lnTo>
                        <a:pt x="102" y="405"/>
                      </a:lnTo>
                      <a:lnTo>
                        <a:pt x="105" y="423"/>
                      </a:lnTo>
                      <a:lnTo>
                        <a:pt x="107" y="438"/>
                      </a:lnTo>
                      <a:lnTo>
                        <a:pt x="108" y="452"/>
                      </a:lnTo>
                      <a:lnTo>
                        <a:pt x="110" y="461"/>
                      </a:lnTo>
                      <a:lnTo>
                        <a:pt x="112" y="472"/>
                      </a:lnTo>
                      <a:lnTo>
                        <a:pt x="113" y="478"/>
                      </a:lnTo>
                      <a:lnTo>
                        <a:pt x="115" y="485"/>
                      </a:lnTo>
                      <a:lnTo>
                        <a:pt x="118" y="489"/>
                      </a:lnTo>
                      <a:lnTo>
                        <a:pt x="120" y="494"/>
                      </a:lnTo>
                      <a:lnTo>
                        <a:pt x="122" y="496"/>
                      </a:lnTo>
                      <a:lnTo>
                        <a:pt x="123" y="498"/>
                      </a:lnTo>
                      <a:lnTo>
                        <a:pt x="125" y="498"/>
                      </a:lnTo>
                      <a:lnTo>
                        <a:pt x="127" y="500"/>
                      </a:lnTo>
                      <a:lnTo>
                        <a:pt x="130" y="502"/>
                      </a:lnTo>
                      <a:lnTo>
                        <a:pt x="132" y="502"/>
                      </a:lnTo>
                      <a:lnTo>
                        <a:pt x="133" y="502"/>
                      </a:lnTo>
                      <a:lnTo>
                        <a:pt x="135" y="502"/>
                      </a:lnTo>
                      <a:lnTo>
                        <a:pt x="137" y="502"/>
                      </a:lnTo>
                      <a:lnTo>
                        <a:pt x="138" y="505"/>
                      </a:lnTo>
                      <a:lnTo>
                        <a:pt x="0" y="505"/>
                      </a:lnTo>
                      <a:close/>
                    </a:path>
                  </a:pathLst>
                </a:custGeom>
                <a:solidFill>
                  <a:srgbClr val="0000FA"/>
                </a:solidFill>
                <a:ln w="9525">
                  <a:noFill/>
                  <a:round/>
                  <a:headEnd/>
                  <a:tailEnd/>
                </a:ln>
              </p:spPr>
              <p:txBody>
                <a:bodyPr/>
                <a:lstStyle/>
                <a:p>
                  <a:endParaRPr lang="en-US"/>
                </a:p>
              </p:txBody>
            </p:sp>
            <p:sp>
              <p:nvSpPr>
                <p:cNvPr id="96878" name="Line 2485"/>
                <p:cNvSpPr>
                  <a:spLocks noChangeShapeType="1"/>
                </p:cNvSpPr>
                <p:nvPr/>
              </p:nvSpPr>
              <p:spPr bwMode="auto">
                <a:xfrm>
                  <a:off x="1795" y="2309"/>
                  <a:ext cx="1" cy="1"/>
                </a:xfrm>
                <a:prstGeom prst="line">
                  <a:avLst/>
                </a:prstGeom>
                <a:noFill/>
                <a:ln w="3175">
                  <a:solidFill>
                    <a:srgbClr val="000000"/>
                  </a:solidFill>
                  <a:round/>
                  <a:headEnd/>
                  <a:tailEnd/>
                </a:ln>
              </p:spPr>
              <p:txBody>
                <a:bodyPr/>
                <a:lstStyle/>
                <a:p>
                  <a:endParaRPr lang="en-US"/>
                </a:p>
              </p:txBody>
            </p:sp>
            <p:sp>
              <p:nvSpPr>
                <p:cNvPr id="96879" name="Line 2486"/>
                <p:cNvSpPr>
                  <a:spLocks noChangeShapeType="1"/>
                </p:cNvSpPr>
                <p:nvPr/>
              </p:nvSpPr>
              <p:spPr bwMode="auto">
                <a:xfrm flipV="1">
                  <a:off x="1795" y="2305"/>
                  <a:ext cx="2" cy="4"/>
                </a:xfrm>
                <a:prstGeom prst="line">
                  <a:avLst/>
                </a:prstGeom>
                <a:noFill/>
                <a:ln w="3175">
                  <a:solidFill>
                    <a:srgbClr val="000000"/>
                  </a:solidFill>
                  <a:round/>
                  <a:headEnd/>
                  <a:tailEnd/>
                </a:ln>
              </p:spPr>
              <p:txBody>
                <a:bodyPr/>
                <a:lstStyle/>
                <a:p>
                  <a:endParaRPr lang="en-US"/>
                </a:p>
              </p:txBody>
            </p:sp>
            <p:sp>
              <p:nvSpPr>
                <p:cNvPr id="96880" name="Line 2487"/>
                <p:cNvSpPr>
                  <a:spLocks noChangeShapeType="1"/>
                </p:cNvSpPr>
                <p:nvPr/>
              </p:nvSpPr>
              <p:spPr bwMode="auto">
                <a:xfrm>
                  <a:off x="1797" y="2305"/>
                  <a:ext cx="3" cy="1"/>
                </a:xfrm>
                <a:prstGeom prst="line">
                  <a:avLst/>
                </a:prstGeom>
                <a:noFill/>
                <a:ln w="3175">
                  <a:solidFill>
                    <a:srgbClr val="000000"/>
                  </a:solidFill>
                  <a:round/>
                  <a:headEnd/>
                  <a:tailEnd/>
                </a:ln>
              </p:spPr>
              <p:txBody>
                <a:bodyPr/>
                <a:lstStyle/>
                <a:p>
                  <a:endParaRPr lang="en-US"/>
                </a:p>
              </p:txBody>
            </p:sp>
            <p:sp>
              <p:nvSpPr>
                <p:cNvPr id="96881" name="Line 2488"/>
                <p:cNvSpPr>
                  <a:spLocks noChangeShapeType="1"/>
                </p:cNvSpPr>
                <p:nvPr/>
              </p:nvSpPr>
              <p:spPr bwMode="auto">
                <a:xfrm>
                  <a:off x="1800" y="2305"/>
                  <a:ext cx="2" cy="1"/>
                </a:xfrm>
                <a:prstGeom prst="line">
                  <a:avLst/>
                </a:prstGeom>
                <a:noFill/>
                <a:ln w="3175">
                  <a:solidFill>
                    <a:srgbClr val="000000"/>
                  </a:solidFill>
                  <a:round/>
                  <a:headEnd/>
                  <a:tailEnd/>
                </a:ln>
              </p:spPr>
              <p:txBody>
                <a:bodyPr/>
                <a:lstStyle/>
                <a:p>
                  <a:endParaRPr lang="en-US"/>
                </a:p>
              </p:txBody>
            </p:sp>
            <p:sp>
              <p:nvSpPr>
                <p:cNvPr id="96882" name="Line 2489"/>
                <p:cNvSpPr>
                  <a:spLocks noChangeShapeType="1"/>
                </p:cNvSpPr>
                <p:nvPr/>
              </p:nvSpPr>
              <p:spPr bwMode="auto">
                <a:xfrm>
                  <a:off x="1802" y="2305"/>
                  <a:ext cx="2" cy="1"/>
                </a:xfrm>
                <a:prstGeom prst="line">
                  <a:avLst/>
                </a:prstGeom>
                <a:noFill/>
                <a:ln w="3175">
                  <a:solidFill>
                    <a:srgbClr val="000000"/>
                  </a:solidFill>
                  <a:round/>
                  <a:headEnd/>
                  <a:tailEnd/>
                </a:ln>
              </p:spPr>
              <p:txBody>
                <a:bodyPr/>
                <a:lstStyle/>
                <a:p>
                  <a:endParaRPr lang="en-US"/>
                </a:p>
              </p:txBody>
            </p:sp>
            <p:sp>
              <p:nvSpPr>
                <p:cNvPr id="96883" name="Line 2490"/>
                <p:cNvSpPr>
                  <a:spLocks noChangeShapeType="1"/>
                </p:cNvSpPr>
                <p:nvPr/>
              </p:nvSpPr>
              <p:spPr bwMode="auto">
                <a:xfrm>
                  <a:off x="1804" y="2305"/>
                  <a:ext cx="1" cy="1"/>
                </a:xfrm>
                <a:prstGeom prst="line">
                  <a:avLst/>
                </a:prstGeom>
                <a:noFill/>
                <a:ln w="3175">
                  <a:solidFill>
                    <a:srgbClr val="000000"/>
                  </a:solidFill>
                  <a:round/>
                  <a:headEnd/>
                  <a:tailEnd/>
                </a:ln>
              </p:spPr>
              <p:txBody>
                <a:bodyPr/>
                <a:lstStyle/>
                <a:p>
                  <a:endParaRPr lang="en-US"/>
                </a:p>
              </p:txBody>
            </p:sp>
            <p:sp>
              <p:nvSpPr>
                <p:cNvPr id="96884" name="Line 2491"/>
                <p:cNvSpPr>
                  <a:spLocks noChangeShapeType="1"/>
                </p:cNvSpPr>
                <p:nvPr/>
              </p:nvSpPr>
              <p:spPr bwMode="auto">
                <a:xfrm flipV="1">
                  <a:off x="1805" y="2303"/>
                  <a:ext cx="2" cy="2"/>
                </a:xfrm>
                <a:prstGeom prst="line">
                  <a:avLst/>
                </a:prstGeom>
                <a:noFill/>
                <a:ln w="3175">
                  <a:solidFill>
                    <a:srgbClr val="000000"/>
                  </a:solidFill>
                  <a:round/>
                  <a:headEnd/>
                  <a:tailEnd/>
                </a:ln>
              </p:spPr>
              <p:txBody>
                <a:bodyPr/>
                <a:lstStyle/>
                <a:p>
                  <a:endParaRPr lang="en-US"/>
                </a:p>
              </p:txBody>
            </p:sp>
            <p:sp>
              <p:nvSpPr>
                <p:cNvPr id="96885" name="Line 2492"/>
                <p:cNvSpPr>
                  <a:spLocks noChangeShapeType="1"/>
                </p:cNvSpPr>
                <p:nvPr/>
              </p:nvSpPr>
              <p:spPr bwMode="auto">
                <a:xfrm flipV="1">
                  <a:off x="1807" y="2300"/>
                  <a:ext cx="2" cy="3"/>
                </a:xfrm>
                <a:prstGeom prst="line">
                  <a:avLst/>
                </a:prstGeom>
                <a:noFill/>
                <a:ln w="3175">
                  <a:solidFill>
                    <a:srgbClr val="000000"/>
                  </a:solidFill>
                  <a:round/>
                  <a:headEnd/>
                  <a:tailEnd/>
                </a:ln>
              </p:spPr>
              <p:txBody>
                <a:bodyPr/>
                <a:lstStyle/>
                <a:p>
                  <a:endParaRPr lang="en-US"/>
                </a:p>
              </p:txBody>
            </p:sp>
            <p:sp>
              <p:nvSpPr>
                <p:cNvPr id="96886" name="Line 2493"/>
                <p:cNvSpPr>
                  <a:spLocks noChangeShapeType="1"/>
                </p:cNvSpPr>
                <p:nvPr/>
              </p:nvSpPr>
              <p:spPr bwMode="auto">
                <a:xfrm>
                  <a:off x="1809" y="2300"/>
                  <a:ext cx="3" cy="2"/>
                </a:xfrm>
                <a:prstGeom prst="line">
                  <a:avLst/>
                </a:prstGeom>
                <a:noFill/>
                <a:ln w="3175">
                  <a:solidFill>
                    <a:srgbClr val="000000"/>
                  </a:solidFill>
                  <a:round/>
                  <a:headEnd/>
                  <a:tailEnd/>
                </a:ln>
              </p:spPr>
              <p:txBody>
                <a:bodyPr/>
                <a:lstStyle/>
                <a:p>
                  <a:endParaRPr lang="en-US"/>
                </a:p>
              </p:txBody>
            </p:sp>
            <p:sp>
              <p:nvSpPr>
                <p:cNvPr id="96887" name="Line 2494"/>
                <p:cNvSpPr>
                  <a:spLocks noChangeShapeType="1"/>
                </p:cNvSpPr>
                <p:nvPr/>
              </p:nvSpPr>
              <p:spPr bwMode="auto">
                <a:xfrm flipV="1">
                  <a:off x="1812" y="2298"/>
                  <a:ext cx="2" cy="2"/>
                </a:xfrm>
                <a:prstGeom prst="line">
                  <a:avLst/>
                </a:prstGeom>
                <a:noFill/>
                <a:ln w="3175">
                  <a:solidFill>
                    <a:srgbClr val="000000"/>
                  </a:solidFill>
                  <a:round/>
                  <a:headEnd/>
                  <a:tailEnd/>
                </a:ln>
              </p:spPr>
              <p:txBody>
                <a:bodyPr/>
                <a:lstStyle/>
                <a:p>
                  <a:endParaRPr lang="en-US"/>
                </a:p>
              </p:txBody>
            </p:sp>
            <p:sp>
              <p:nvSpPr>
                <p:cNvPr id="96888" name="Line 2495"/>
                <p:cNvSpPr>
                  <a:spLocks noChangeShapeType="1"/>
                </p:cNvSpPr>
                <p:nvPr/>
              </p:nvSpPr>
              <p:spPr bwMode="auto">
                <a:xfrm flipV="1">
                  <a:off x="1814" y="2296"/>
                  <a:ext cx="1" cy="2"/>
                </a:xfrm>
                <a:prstGeom prst="line">
                  <a:avLst/>
                </a:prstGeom>
                <a:noFill/>
                <a:ln w="3175">
                  <a:solidFill>
                    <a:srgbClr val="000000"/>
                  </a:solidFill>
                  <a:round/>
                  <a:headEnd/>
                  <a:tailEnd/>
                </a:ln>
              </p:spPr>
              <p:txBody>
                <a:bodyPr/>
                <a:lstStyle/>
                <a:p>
                  <a:endParaRPr lang="en-US"/>
                </a:p>
              </p:txBody>
            </p:sp>
            <p:sp>
              <p:nvSpPr>
                <p:cNvPr id="96889" name="Line 2496"/>
                <p:cNvSpPr>
                  <a:spLocks noChangeShapeType="1"/>
                </p:cNvSpPr>
                <p:nvPr/>
              </p:nvSpPr>
              <p:spPr bwMode="auto">
                <a:xfrm flipV="1">
                  <a:off x="1815" y="2290"/>
                  <a:ext cx="2" cy="6"/>
                </a:xfrm>
                <a:prstGeom prst="line">
                  <a:avLst/>
                </a:prstGeom>
                <a:noFill/>
                <a:ln w="3175">
                  <a:solidFill>
                    <a:srgbClr val="000000"/>
                  </a:solidFill>
                  <a:round/>
                  <a:headEnd/>
                  <a:tailEnd/>
                </a:ln>
              </p:spPr>
              <p:txBody>
                <a:bodyPr/>
                <a:lstStyle/>
                <a:p>
                  <a:endParaRPr lang="en-US"/>
                </a:p>
              </p:txBody>
            </p:sp>
            <p:sp>
              <p:nvSpPr>
                <p:cNvPr id="96890" name="Line 2497"/>
                <p:cNvSpPr>
                  <a:spLocks noChangeShapeType="1"/>
                </p:cNvSpPr>
                <p:nvPr/>
              </p:nvSpPr>
              <p:spPr bwMode="auto">
                <a:xfrm flipV="1">
                  <a:off x="1817" y="2285"/>
                  <a:ext cx="2" cy="5"/>
                </a:xfrm>
                <a:prstGeom prst="line">
                  <a:avLst/>
                </a:prstGeom>
                <a:noFill/>
                <a:ln w="3175">
                  <a:solidFill>
                    <a:srgbClr val="000000"/>
                  </a:solidFill>
                  <a:round/>
                  <a:headEnd/>
                  <a:tailEnd/>
                </a:ln>
              </p:spPr>
              <p:txBody>
                <a:bodyPr/>
                <a:lstStyle/>
                <a:p>
                  <a:endParaRPr lang="en-US"/>
                </a:p>
              </p:txBody>
            </p:sp>
            <p:sp>
              <p:nvSpPr>
                <p:cNvPr id="96891" name="Line 2498"/>
                <p:cNvSpPr>
                  <a:spLocks noChangeShapeType="1"/>
                </p:cNvSpPr>
                <p:nvPr/>
              </p:nvSpPr>
              <p:spPr bwMode="auto">
                <a:xfrm flipV="1">
                  <a:off x="1819" y="2277"/>
                  <a:ext cx="1" cy="8"/>
                </a:xfrm>
                <a:prstGeom prst="line">
                  <a:avLst/>
                </a:prstGeom>
                <a:noFill/>
                <a:ln w="3175">
                  <a:solidFill>
                    <a:srgbClr val="000000"/>
                  </a:solidFill>
                  <a:round/>
                  <a:headEnd/>
                  <a:tailEnd/>
                </a:ln>
              </p:spPr>
              <p:txBody>
                <a:bodyPr/>
                <a:lstStyle/>
                <a:p>
                  <a:endParaRPr lang="en-US"/>
                </a:p>
              </p:txBody>
            </p:sp>
            <p:sp>
              <p:nvSpPr>
                <p:cNvPr id="96892" name="Line 2499"/>
                <p:cNvSpPr>
                  <a:spLocks noChangeShapeType="1"/>
                </p:cNvSpPr>
                <p:nvPr/>
              </p:nvSpPr>
              <p:spPr bwMode="auto">
                <a:xfrm flipV="1">
                  <a:off x="1820" y="2269"/>
                  <a:ext cx="2" cy="8"/>
                </a:xfrm>
                <a:prstGeom prst="line">
                  <a:avLst/>
                </a:prstGeom>
                <a:noFill/>
                <a:ln w="3175">
                  <a:solidFill>
                    <a:srgbClr val="000000"/>
                  </a:solidFill>
                  <a:round/>
                  <a:headEnd/>
                  <a:tailEnd/>
                </a:ln>
              </p:spPr>
              <p:txBody>
                <a:bodyPr/>
                <a:lstStyle/>
                <a:p>
                  <a:endParaRPr lang="en-US"/>
                </a:p>
              </p:txBody>
            </p:sp>
            <p:sp>
              <p:nvSpPr>
                <p:cNvPr id="96893" name="Line 2500"/>
                <p:cNvSpPr>
                  <a:spLocks noChangeShapeType="1"/>
                </p:cNvSpPr>
                <p:nvPr/>
              </p:nvSpPr>
              <p:spPr bwMode="auto">
                <a:xfrm flipV="1">
                  <a:off x="1822" y="2256"/>
                  <a:ext cx="3" cy="13"/>
                </a:xfrm>
                <a:prstGeom prst="line">
                  <a:avLst/>
                </a:prstGeom>
                <a:noFill/>
                <a:ln w="3175">
                  <a:solidFill>
                    <a:srgbClr val="000000"/>
                  </a:solidFill>
                  <a:round/>
                  <a:headEnd/>
                  <a:tailEnd/>
                </a:ln>
              </p:spPr>
              <p:txBody>
                <a:bodyPr/>
                <a:lstStyle/>
                <a:p>
                  <a:endParaRPr lang="en-US"/>
                </a:p>
              </p:txBody>
            </p:sp>
            <p:sp>
              <p:nvSpPr>
                <p:cNvPr id="96894" name="Line 2501"/>
                <p:cNvSpPr>
                  <a:spLocks noChangeShapeType="1"/>
                </p:cNvSpPr>
                <p:nvPr/>
              </p:nvSpPr>
              <p:spPr bwMode="auto">
                <a:xfrm flipV="1">
                  <a:off x="1825" y="2246"/>
                  <a:ext cx="2" cy="10"/>
                </a:xfrm>
                <a:prstGeom prst="line">
                  <a:avLst/>
                </a:prstGeom>
                <a:noFill/>
                <a:ln w="3175">
                  <a:solidFill>
                    <a:srgbClr val="000000"/>
                  </a:solidFill>
                  <a:round/>
                  <a:headEnd/>
                  <a:tailEnd/>
                </a:ln>
              </p:spPr>
              <p:txBody>
                <a:bodyPr/>
                <a:lstStyle/>
                <a:p>
                  <a:endParaRPr lang="en-US"/>
                </a:p>
              </p:txBody>
            </p:sp>
            <p:sp>
              <p:nvSpPr>
                <p:cNvPr id="96895" name="Line 2502"/>
                <p:cNvSpPr>
                  <a:spLocks noChangeShapeType="1"/>
                </p:cNvSpPr>
                <p:nvPr/>
              </p:nvSpPr>
              <p:spPr bwMode="auto">
                <a:xfrm flipV="1">
                  <a:off x="1827" y="2229"/>
                  <a:ext cx="2" cy="17"/>
                </a:xfrm>
                <a:prstGeom prst="line">
                  <a:avLst/>
                </a:prstGeom>
                <a:noFill/>
                <a:ln w="3175">
                  <a:solidFill>
                    <a:srgbClr val="000000"/>
                  </a:solidFill>
                  <a:round/>
                  <a:headEnd/>
                  <a:tailEnd/>
                </a:ln>
              </p:spPr>
              <p:txBody>
                <a:bodyPr/>
                <a:lstStyle/>
                <a:p>
                  <a:endParaRPr lang="en-US"/>
                </a:p>
              </p:txBody>
            </p:sp>
            <p:sp>
              <p:nvSpPr>
                <p:cNvPr id="96896" name="Line 2503"/>
                <p:cNvSpPr>
                  <a:spLocks noChangeShapeType="1"/>
                </p:cNvSpPr>
                <p:nvPr/>
              </p:nvSpPr>
              <p:spPr bwMode="auto">
                <a:xfrm flipV="1">
                  <a:off x="1829" y="2211"/>
                  <a:ext cx="1" cy="18"/>
                </a:xfrm>
                <a:prstGeom prst="line">
                  <a:avLst/>
                </a:prstGeom>
                <a:noFill/>
                <a:ln w="3175">
                  <a:solidFill>
                    <a:srgbClr val="000000"/>
                  </a:solidFill>
                  <a:round/>
                  <a:headEnd/>
                  <a:tailEnd/>
                </a:ln>
              </p:spPr>
              <p:txBody>
                <a:bodyPr/>
                <a:lstStyle/>
                <a:p>
                  <a:endParaRPr lang="en-US"/>
                </a:p>
              </p:txBody>
            </p:sp>
            <p:sp>
              <p:nvSpPr>
                <p:cNvPr id="96897" name="Line 2504"/>
                <p:cNvSpPr>
                  <a:spLocks noChangeShapeType="1"/>
                </p:cNvSpPr>
                <p:nvPr/>
              </p:nvSpPr>
              <p:spPr bwMode="auto">
                <a:xfrm flipV="1">
                  <a:off x="1830" y="2189"/>
                  <a:ext cx="2" cy="22"/>
                </a:xfrm>
                <a:prstGeom prst="line">
                  <a:avLst/>
                </a:prstGeom>
                <a:noFill/>
                <a:ln w="3175">
                  <a:solidFill>
                    <a:srgbClr val="000000"/>
                  </a:solidFill>
                  <a:round/>
                  <a:headEnd/>
                  <a:tailEnd/>
                </a:ln>
              </p:spPr>
              <p:txBody>
                <a:bodyPr/>
                <a:lstStyle/>
                <a:p>
                  <a:endParaRPr lang="en-US"/>
                </a:p>
              </p:txBody>
            </p:sp>
          </p:grpSp>
          <p:grpSp>
            <p:nvGrpSpPr>
              <p:cNvPr id="96397" name="Group 2505"/>
              <p:cNvGrpSpPr>
                <a:grpSpLocks/>
              </p:cNvGrpSpPr>
              <p:nvPr/>
            </p:nvGrpSpPr>
            <p:grpSpPr bwMode="auto">
              <a:xfrm>
                <a:off x="1726" y="1706"/>
                <a:ext cx="208" cy="604"/>
                <a:chOff x="1726" y="1706"/>
                <a:chExt cx="208" cy="604"/>
              </a:xfrm>
            </p:grpSpPr>
            <p:sp>
              <p:nvSpPr>
                <p:cNvPr id="96498" name="Line 2506"/>
                <p:cNvSpPr>
                  <a:spLocks noChangeShapeType="1"/>
                </p:cNvSpPr>
                <p:nvPr/>
              </p:nvSpPr>
              <p:spPr bwMode="auto">
                <a:xfrm flipV="1">
                  <a:off x="1832" y="2167"/>
                  <a:ext cx="2" cy="22"/>
                </a:xfrm>
                <a:prstGeom prst="line">
                  <a:avLst/>
                </a:prstGeom>
                <a:noFill/>
                <a:ln w="3175">
                  <a:solidFill>
                    <a:srgbClr val="000000"/>
                  </a:solidFill>
                  <a:round/>
                  <a:headEnd/>
                  <a:tailEnd/>
                </a:ln>
              </p:spPr>
              <p:txBody>
                <a:bodyPr/>
                <a:lstStyle/>
                <a:p>
                  <a:endParaRPr lang="en-US"/>
                </a:p>
              </p:txBody>
            </p:sp>
            <p:sp>
              <p:nvSpPr>
                <p:cNvPr id="96499" name="Line 2507"/>
                <p:cNvSpPr>
                  <a:spLocks noChangeShapeType="1"/>
                </p:cNvSpPr>
                <p:nvPr/>
              </p:nvSpPr>
              <p:spPr bwMode="auto">
                <a:xfrm flipV="1">
                  <a:off x="1834" y="2137"/>
                  <a:ext cx="3" cy="30"/>
                </a:xfrm>
                <a:prstGeom prst="line">
                  <a:avLst/>
                </a:prstGeom>
                <a:noFill/>
                <a:ln w="3175">
                  <a:solidFill>
                    <a:srgbClr val="000000"/>
                  </a:solidFill>
                  <a:round/>
                  <a:headEnd/>
                  <a:tailEnd/>
                </a:ln>
              </p:spPr>
              <p:txBody>
                <a:bodyPr/>
                <a:lstStyle/>
                <a:p>
                  <a:endParaRPr lang="en-US"/>
                </a:p>
              </p:txBody>
            </p:sp>
            <p:sp>
              <p:nvSpPr>
                <p:cNvPr id="96500" name="Line 2508"/>
                <p:cNvSpPr>
                  <a:spLocks noChangeShapeType="1"/>
                </p:cNvSpPr>
                <p:nvPr/>
              </p:nvSpPr>
              <p:spPr bwMode="auto">
                <a:xfrm flipV="1">
                  <a:off x="1837" y="2108"/>
                  <a:ext cx="2" cy="29"/>
                </a:xfrm>
                <a:prstGeom prst="line">
                  <a:avLst/>
                </a:prstGeom>
                <a:noFill/>
                <a:ln w="3175">
                  <a:solidFill>
                    <a:srgbClr val="000000"/>
                  </a:solidFill>
                  <a:round/>
                  <a:headEnd/>
                  <a:tailEnd/>
                </a:ln>
              </p:spPr>
              <p:txBody>
                <a:bodyPr/>
                <a:lstStyle/>
                <a:p>
                  <a:endParaRPr lang="en-US"/>
                </a:p>
              </p:txBody>
            </p:sp>
            <p:sp>
              <p:nvSpPr>
                <p:cNvPr id="96501" name="Line 2509"/>
                <p:cNvSpPr>
                  <a:spLocks noChangeShapeType="1"/>
                </p:cNvSpPr>
                <p:nvPr/>
              </p:nvSpPr>
              <p:spPr bwMode="auto">
                <a:xfrm flipV="1">
                  <a:off x="1839" y="2074"/>
                  <a:ext cx="1" cy="34"/>
                </a:xfrm>
                <a:prstGeom prst="line">
                  <a:avLst/>
                </a:prstGeom>
                <a:noFill/>
                <a:ln w="3175">
                  <a:solidFill>
                    <a:srgbClr val="000000"/>
                  </a:solidFill>
                  <a:round/>
                  <a:headEnd/>
                  <a:tailEnd/>
                </a:ln>
              </p:spPr>
              <p:txBody>
                <a:bodyPr/>
                <a:lstStyle/>
                <a:p>
                  <a:endParaRPr lang="en-US"/>
                </a:p>
              </p:txBody>
            </p:sp>
            <p:sp>
              <p:nvSpPr>
                <p:cNvPr id="96502" name="Line 2510"/>
                <p:cNvSpPr>
                  <a:spLocks noChangeShapeType="1"/>
                </p:cNvSpPr>
                <p:nvPr/>
              </p:nvSpPr>
              <p:spPr bwMode="auto">
                <a:xfrm flipV="1">
                  <a:off x="1840" y="2040"/>
                  <a:ext cx="2" cy="34"/>
                </a:xfrm>
                <a:prstGeom prst="line">
                  <a:avLst/>
                </a:prstGeom>
                <a:noFill/>
                <a:ln w="3175">
                  <a:solidFill>
                    <a:srgbClr val="000000"/>
                  </a:solidFill>
                  <a:round/>
                  <a:headEnd/>
                  <a:tailEnd/>
                </a:ln>
              </p:spPr>
              <p:txBody>
                <a:bodyPr/>
                <a:lstStyle/>
                <a:p>
                  <a:endParaRPr lang="en-US"/>
                </a:p>
              </p:txBody>
            </p:sp>
            <p:sp>
              <p:nvSpPr>
                <p:cNvPr id="96503" name="Line 2511"/>
                <p:cNvSpPr>
                  <a:spLocks noChangeShapeType="1"/>
                </p:cNvSpPr>
                <p:nvPr/>
              </p:nvSpPr>
              <p:spPr bwMode="auto">
                <a:xfrm flipV="1">
                  <a:off x="1842" y="2003"/>
                  <a:ext cx="1" cy="37"/>
                </a:xfrm>
                <a:prstGeom prst="line">
                  <a:avLst/>
                </a:prstGeom>
                <a:noFill/>
                <a:ln w="3175">
                  <a:solidFill>
                    <a:srgbClr val="000000"/>
                  </a:solidFill>
                  <a:round/>
                  <a:headEnd/>
                  <a:tailEnd/>
                </a:ln>
              </p:spPr>
              <p:txBody>
                <a:bodyPr/>
                <a:lstStyle/>
                <a:p>
                  <a:endParaRPr lang="en-US"/>
                </a:p>
              </p:txBody>
            </p:sp>
            <p:sp>
              <p:nvSpPr>
                <p:cNvPr id="96504" name="Line 2512"/>
                <p:cNvSpPr>
                  <a:spLocks noChangeShapeType="1"/>
                </p:cNvSpPr>
                <p:nvPr/>
              </p:nvSpPr>
              <p:spPr bwMode="auto">
                <a:xfrm flipV="1">
                  <a:off x="1843" y="1964"/>
                  <a:ext cx="2" cy="39"/>
                </a:xfrm>
                <a:prstGeom prst="line">
                  <a:avLst/>
                </a:prstGeom>
                <a:noFill/>
                <a:ln w="3175">
                  <a:solidFill>
                    <a:srgbClr val="000000"/>
                  </a:solidFill>
                  <a:round/>
                  <a:headEnd/>
                  <a:tailEnd/>
                </a:ln>
              </p:spPr>
              <p:txBody>
                <a:bodyPr/>
                <a:lstStyle/>
                <a:p>
                  <a:endParaRPr lang="en-US"/>
                </a:p>
              </p:txBody>
            </p:sp>
            <p:sp>
              <p:nvSpPr>
                <p:cNvPr id="96505" name="Line 2513"/>
                <p:cNvSpPr>
                  <a:spLocks noChangeShapeType="1"/>
                </p:cNvSpPr>
                <p:nvPr/>
              </p:nvSpPr>
              <p:spPr bwMode="auto">
                <a:xfrm flipV="1">
                  <a:off x="1845" y="1927"/>
                  <a:ext cx="2" cy="37"/>
                </a:xfrm>
                <a:prstGeom prst="line">
                  <a:avLst/>
                </a:prstGeom>
                <a:noFill/>
                <a:ln w="3175">
                  <a:solidFill>
                    <a:srgbClr val="000000"/>
                  </a:solidFill>
                  <a:round/>
                  <a:headEnd/>
                  <a:tailEnd/>
                </a:ln>
              </p:spPr>
              <p:txBody>
                <a:bodyPr/>
                <a:lstStyle/>
                <a:p>
                  <a:endParaRPr lang="en-US"/>
                </a:p>
              </p:txBody>
            </p:sp>
            <p:sp>
              <p:nvSpPr>
                <p:cNvPr id="96506" name="Line 2514"/>
                <p:cNvSpPr>
                  <a:spLocks noChangeShapeType="1"/>
                </p:cNvSpPr>
                <p:nvPr/>
              </p:nvSpPr>
              <p:spPr bwMode="auto">
                <a:xfrm flipV="1">
                  <a:off x="1847" y="1887"/>
                  <a:ext cx="3" cy="40"/>
                </a:xfrm>
                <a:prstGeom prst="line">
                  <a:avLst/>
                </a:prstGeom>
                <a:noFill/>
                <a:ln w="3175">
                  <a:solidFill>
                    <a:srgbClr val="000000"/>
                  </a:solidFill>
                  <a:round/>
                  <a:headEnd/>
                  <a:tailEnd/>
                </a:ln>
              </p:spPr>
              <p:txBody>
                <a:bodyPr/>
                <a:lstStyle/>
                <a:p>
                  <a:endParaRPr lang="en-US"/>
                </a:p>
              </p:txBody>
            </p:sp>
            <p:sp>
              <p:nvSpPr>
                <p:cNvPr id="96507" name="Line 2515"/>
                <p:cNvSpPr>
                  <a:spLocks noChangeShapeType="1"/>
                </p:cNvSpPr>
                <p:nvPr/>
              </p:nvSpPr>
              <p:spPr bwMode="auto">
                <a:xfrm flipV="1">
                  <a:off x="1850" y="1850"/>
                  <a:ext cx="2" cy="37"/>
                </a:xfrm>
                <a:prstGeom prst="line">
                  <a:avLst/>
                </a:prstGeom>
                <a:noFill/>
                <a:ln w="3175">
                  <a:solidFill>
                    <a:srgbClr val="000000"/>
                  </a:solidFill>
                  <a:round/>
                  <a:headEnd/>
                  <a:tailEnd/>
                </a:ln>
              </p:spPr>
              <p:txBody>
                <a:bodyPr/>
                <a:lstStyle/>
                <a:p>
                  <a:endParaRPr lang="en-US"/>
                </a:p>
              </p:txBody>
            </p:sp>
            <p:sp>
              <p:nvSpPr>
                <p:cNvPr id="96508" name="Line 2516"/>
                <p:cNvSpPr>
                  <a:spLocks noChangeShapeType="1"/>
                </p:cNvSpPr>
                <p:nvPr/>
              </p:nvSpPr>
              <p:spPr bwMode="auto">
                <a:xfrm flipV="1">
                  <a:off x="1852" y="1816"/>
                  <a:ext cx="1" cy="34"/>
                </a:xfrm>
                <a:prstGeom prst="line">
                  <a:avLst/>
                </a:prstGeom>
                <a:noFill/>
                <a:ln w="3175">
                  <a:solidFill>
                    <a:srgbClr val="000000"/>
                  </a:solidFill>
                  <a:round/>
                  <a:headEnd/>
                  <a:tailEnd/>
                </a:ln>
              </p:spPr>
              <p:txBody>
                <a:bodyPr/>
                <a:lstStyle/>
                <a:p>
                  <a:endParaRPr lang="en-US"/>
                </a:p>
              </p:txBody>
            </p:sp>
            <p:sp>
              <p:nvSpPr>
                <p:cNvPr id="96509" name="Line 2517"/>
                <p:cNvSpPr>
                  <a:spLocks noChangeShapeType="1"/>
                </p:cNvSpPr>
                <p:nvPr/>
              </p:nvSpPr>
              <p:spPr bwMode="auto">
                <a:xfrm flipV="1">
                  <a:off x="1853" y="1785"/>
                  <a:ext cx="2" cy="31"/>
                </a:xfrm>
                <a:prstGeom prst="line">
                  <a:avLst/>
                </a:prstGeom>
                <a:noFill/>
                <a:ln w="3175">
                  <a:solidFill>
                    <a:srgbClr val="000000"/>
                  </a:solidFill>
                  <a:round/>
                  <a:headEnd/>
                  <a:tailEnd/>
                </a:ln>
              </p:spPr>
              <p:txBody>
                <a:bodyPr/>
                <a:lstStyle/>
                <a:p>
                  <a:endParaRPr lang="en-US"/>
                </a:p>
              </p:txBody>
            </p:sp>
            <p:sp>
              <p:nvSpPr>
                <p:cNvPr id="96510" name="Line 2518"/>
                <p:cNvSpPr>
                  <a:spLocks noChangeShapeType="1"/>
                </p:cNvSpPr>
                <p:nvPr/>
              </p:nvSpPr>
              <p:spPr bwMode="auto">
                <a:xfrm flipV="1">
                  <a:off x="1855" y="1759"/>
                  <a:ext cx="2" cy="26"/>
                </a:xfrm>
                <a:prstGeom prst="line">
                  <a:avLst/>
                </a:prstGeom>
                <a:noFill/>
                <a:ln w="3175">
                  <a:solidFill>
                    <a:srgbClr val="000000"/>
                  </a:solidFill>
                  <a:round/>
                  <a:headEnd/>
                  <a:tailEnd/>
                </a:ln>
              </p:spPr>
              <p:txBody>
                <a:bodyPr/>
                <a:lstStyle/>
                <a:p>
                  <a:endParaRPr lang="en-US"/>
                </a:p>
              </p:txBody>
            </p:sp>
            <p:sp>
              <p:nvSpPr>
                <p:cNvPr id="96511" name="Line 2519"/>
                <p:cNvSpPr>
                  <a:spLocks noChangeShapeType="1"/>
                </p:cNvSpPr>
                <p:nvPr/>
              </p:nvSpPr>
              <p:spPr bwMode="auto">
                <a:xfrm flipV="1">
                  <a:off x="1857" y="1735"/>
                  <a:ext cx="1" cy="24"/>
                </a:xfrm>
                <a:prstGeom prst="line">
                  <a:avLst/>
                </a:prstGeom>
                <a:noFill/>
                <a:ln w="3175">
                  <a:solidFill>
                    <a:srgbClr val="000000"/>
                  </a:solidFill>
                  <a:round/>
                  <a:headEnd/>
                  <a:tailEnd/>
                </a:ln>
              </p:spPr>
              <p:txBody>
                <a:bodyPr/>
                <a:lstStyle/>
                <a:p>
                  <a:endParaRPr lang="en-US"/>
                </a:p>
              </p:txBody>
            </p:sp>
            <p:sp>
              <p:nvSpPr>
                <p:cNvPr id="96512" name="Line 2520"/>
                <p:cNvSpPr>
                  <a:spLocks noChangeShapeType="1"/>
                </p:cNvSpPr>
                <p:nvPr/>
              </p:nvSpPr>
              <p:spPr bwMode="auto">
                <a:xfrm flipV="1">
                  <a:off x="1858" y="1719"/>
                  <a:ext cx="2" cy="16"/>
                </a:xfrm>
                <a:prstGeom prst="line">
                  <a:avLst/>
                </a:prstGeom>
                <a:noFill/>
                <a:ln w="3175">
                  <a:solidFill>
                    <a:srgbClr val="000000"/>
                  </a:solidFill>
                  <a:round/>
                  <a:headEnd/>
                  <a:tailEnd/>
                </a:ln>
              </p:spPr>
              <p:txBody>
                <a:bodyPr/>
                <a:lstStyle/>
                <a:p>
                  <a:endParaRPr lang="en-US"/>
                </a:p>
              </p:txBody>
            </p:sp>
            <p:sp>
              <p:nvSpPr>
                <p:cNvPr id="96513" name="Line 2521"/>
                <p:cNvSpPr>
                  <a:spLocks noChangeShapeType="1"/>
                </p:cNvSpPr>
                <p:nvPr/>
              </p:nvSpPr>
              <p:spPr bwMode="auto">
                <a:xfrm flipV="1">
                  <a:off x="1860" y="1708"/>
                  <a:ext cx="3" cy="11"/>
                </a:xfrm>
                <a:prstGeom prst="line">
                  <a:avLst/>
                </a:prstGeom>
                <a:noFill/>
                <a:ln w="3175">
                  <a:solidFill>
                    <a:srgbClr val="000000"/>
                  </a:solidFill>
                  <a:round/>
                  <a:headEnd/>
                  <a:tailEnd/>
                </a:ln>
              </p:spPr>
              <p:txBody>
                <a:bodyPr/>
                <a:lstStyle/>
                <a:p>
                  <a:endParaRPr lang="en-US"/>
                </a:p>
              </p:txBody>
            </p:sp>
            <p:sp>
              <p:nvSpPr>
                <p:cNvPr id="96514" name="Line 2522"/>
                <p:cNvSpPr>
                  <a:spLocks noChangeShapeType="1"/>
                </p:cNvSpPr>
                <p:nvPr/>
              </p:nvSpPr>
              <p:spPr bwMode="auto">
                <a:xfrm flipV="1">
                  <a:off x="1863" y="1706"/>
                  <a:ext cx="2" cy="2"/>
                </a:xfrm>
                <a:prstGeom prst="line">
                  <a:avLst/>
                </a:prstGeom>
                <a:noFill/>
                <a:ln w="3175">
                  <a:solidFill>
                    <a:srgbClr val="000000"/>
                  </a:solidFill>
                  <a:round/>
                  <a:headEnd/>
                  <a:tailEnd/>
                </a:ln>
              </p:spPr>
              <p:txBody>
                <a:bodyPr/>
                <a:lstStyle/>
                <a:p>
                  <a:endParaRPr lang="en-US"/>
                </a:p>
              </p:txBody>
            </p:sp>
            <p:sp>
              <p:nvSpPr>
                <p:cNvPr id="96515" name="Line 2523"/>
                <p:cNvSpPr>
                  <a:spLocks noChangeShapeType="1"/>
                </p:cNvSpPr>
                <p:nvPr/>
              </p:nvSpPr>
              <p:spPr bwMode="auto">
                <a:xfrm>
                  <a:off x="1865" y="1706"/>
                  <a:ext cx="2" cy="2"/>
                </a:xfrm>
                <a:prstGeom prst="line">
                  <a:avLst/>
                </a:prstGeom>
                <a:noFill/>
                <a:ln w="3175">
                  <a:solidFill>
                    <a:srgbClr val="000000"/>
                  </a:solidFill>
                  <a:round/>
                  <a:headEnd/>
                  <a:tailEnd/>
                </a:ln>
              </p:spPr>
              <p:txBody>
                <a:bodyPr/>
                <a:lstStyle/>
                <a:p>
                  <a:endParaRPr lang="en-US"/>
                </a:p>
              </p:txBody>
            </p:sp>
            <p:sp>
              <p:nvSpPr>
                <p:cNvPr id="96516" name="Line 2524"/>
                <p:cNvSpPr>
                  <a:spLocks noChangeShapeType="1"/>
                </p:cNvSpPr>
                <p:nvPr/>
              </p:nvSpPr>
              <p:spPr bwMode="auto">
                <a:xfrm>
                  <a:off x="1867" y="1708"/>
                  <a:ext cx="1" cy="11"/>
                </a:xfrm>
                <a:prstGeom prst="line">
                  <a:avLst/>
                </a:prstGeom>
                <a:noFill/>
                <a:ln w="3175">
                  <a:solidFill>
                    <a:srgbClr val="000000"/>
                  </a:solidFill>
                  <a:round/>
                  <a:headEnd/>
                  <a:tailEnd/>
                </a:ln>
              </p:spPr>
              <p:txBody>
                <a:bodyPr/>
                <a:lstStyle/>
                <a:p>
                  <a:endParaRPr lang="en-US"/>
                </a:p>
              </p:txBody>
            </p:sp>
            <p:sp>
              <p:nvSpPr>
                <p:cNvPr id="96517" name="Line 2525"/>
                <p:cNvSpPr>
                  <a:spLocks noChangeShapeType="1"/>
                </p:cNvSpPr>
                <p:nvPr/>
              </p:nvSpPr>
              <p:spPr bwMode="auto">
                <a:xfrm>
                  <a:off x="1868" y="1719"/>
                  <a:ext cx="2" cy="16"/>
                </a:xfrm>
                <a:prstGeom prst="line">
                  <a:avLst/>
                </a:prstGeom>
                <a:noFill/>
                <a:ln w="3175">
                  <a:solidFill>
                    <a:srgbClr val="000000"/>
                  </a:solidFill>
                  <a:round/>
                  <a:headEnd/>
                  <a:tailEnd/>
                </a:ln>
              </p:spPr>
              <p:txBody>
                <a:bodyPr/>
                <a:lstStyle/>
                <a:p>
                  <a:endParaRPr lang="en-US"/>
                </a:p>
              </p:txBody>
            </p:sp>
            <p:sp>
              <p:nvSpPr>
                <p:cNvPr id="96518" name="Line 2526"/>
                <p:cNvSpPr>
                  <a:spLocks noChangeShapeType="1"/>
                </p:cNvSpPr>
                <p:nvPr/>
              </p:nvSpPr>
              <p:spPr bwMode="auto">
                <a:xfrm>
                  <a:off x="1870" y="1735"/>
                  <a:ext cx="2" cy="24"/>
                </a:xfrm>
                <a:prstGeom prst="line">
                  <a:avLst/>
                </a:prstGeom>
                <a:noFill/>
                <a:ln w="3175">
                  <a:solidFill>
                    <a:srgbClr val="000000"/>
                  </a:solidFill>
                  <a:round/>
                  <a:headEnd/>
                  <a:tailEnd/>
                </a:ln>
              </p:spPr>
              <p:txBody>
                <a:bodyPr/>
                <a:lstStyle/>
                <a:p>
                  <a:endParaRPr lang="en-US"/>
                </a:p>
              </p:txBody>
            </p:sp>
            <p:sp>
              <p:nvSpPr>
                <p:cNvPr id="96519" name="Line 2527"/>
                <p:cNvSpPr>
                  <a:spLocks noChangeShapeType="1"/>
                </p:cNvSpPr>
                <p:nvPr/>
              </p:nvSpPr>
              <p:spPr bwMode="auto">
                <a:xfrm>
                  <a:off x="1872" y="1759"/>
                  <a:ext cx="3" cy="26"/>
                </a:xfrm>
                <a:prstGeom prst="line">
                  <a:avLst/>
                </a:prstGeom>
                <a:noFill/>
                <a:ln w="3175">
                  <a:solidFill>
                    <a:srgbClr val="000000"/>
                  </a:solidFill>
                  <a:round/>
                  <a:headEnd/>
                  <a:tailEnd/>
                </a:ln>
              </p:spPr>
              <p:txBody>
                <a:bodyPr/>
                <a:lstStyle/>
                <a:p>
                  <a:endParaRPr lang="en-US"/>
                </a:p>
              </p:txBody>
            </p:sp>
            <p:sp>
              <p:nvSpPr>
                <p:cNvPr id="96520" name="Line 2528"/>
                <p:cNvSpPr>
                  <a:spLocks noChangeShapeType="1"/>
                </p:cNvSpPr>
                <p:nvPr/>
              </p:nvSpPr>
              <p:spPr bwMode="auto">
                <a:xfrm>
                  <a:off x="1875" y="1785"/>
                  <a:ext cx="2" cy="31"/>
                </a:xfrm>
                <a:prstGeom prst="line">
                  <a:avLst/>
                </a:prstGeom>
                <a:noFill/>
                <a:ln w="3175">
                  <a:solidFill>
                    <a:srgbClr val="000000"/>
                  </a:solidFill>
                  <a:round/>
                  <a:headEnd/>
                  <a:tailEnd/>
                </a:ln>
              </p:spPr>
              <p:txBody>
                <a:bodyPr/>
                <a:lstStyle/>
                <a:p>
                  <a:endParaRPr lang="en-US"/>
                </a:p>
              </p:txBody>
            </p:sp>
            <p:sp>
              <p:nvSpPr>
                <p:cNvPr id="96521" name="Line 2529"/>
                <p:cNvSpPr>
                  <a:spLocks noChangeShapeType="1"/>
                </p:cNvSpPr>
                <p:nvPr/>
              </p:nvSpPr>
              <p:spPr bwMode="auto">
                <a:xfrm>
                  <a:off x="1877" y="1816"/>
                  <a:ext cx="1" cy="34"/>
                </a:xfrm>
                <a:prstGeom prst="line">
                  <a:avLst/>
                </a:prstGeom>
                <a:noFill/>
                <a:ln w="3175">
                  <a:solidFill>
                    <a:srgbClr val="000000"/>
                  </a:solidFill>
                  <a:round/>
                  <a:headEnd/>
                  <a:tailEnd/>
                </a:ln>
              </p:spPr>
              <p:txBody>
                <a:bodyPr/>
                <a:lstStyle/>
                <a:p>
                  <a:endParaRPr lang="en-US"/>
                </a:p>
              </p:txBody>
            </p:sp>
            <p:sp>
              <p:nvSpPr>
                <p:cNvPr id="96522" name="Line 2530"/>
                <p:cNvSpPr>
                  <a:spLocks noChangeShapeType="1"/>
                </p:cNvSpPr>
                <p:nvPr/>
              </p:nvSpPr>
              <p:spPr bwMode="auto">
                <a:xfrm>
                  <a:off x="1878" y="1850"/>
                  <a:ext cx="2" cy="37"/>
                </a:xfrm>
                <a:prstGeom prst="line">
                  <a:avLst/>
                </a:prstGeom>
                <a:noFill/>
                <a:ln w="3175">
                  <a:solidFill>
                    <a:srgbClr val="000000"/>
                  </a:solidFill>
                  <a:round/>
                  <a:headEnd/>
                  <a:tailEnd/>
                </a:ln>
              </p:spPr>
              <p:txBody>
                <a:bodyPr/>
                <a:lstStyle/>
                <a:p>
                  <a:endParaRPr lang="en-US"/>
                </a:p>
              </p:txBody>
            </p:sp>
            <p:sp>
              <p:nvSpPr>
                <p:cNvPr id="96523" name="Line 2531"/>
                <p:cNvSpPr>
                  <a:spLocks noChangeShapeType="1"/>
                </p:cNvSpPr>
                <p:nvPr/>
              </p:nvSpPr>
              <p:spPr bwMode="auto">
                <a:xfrm>
                  <a:off x="1880" y="1887"/>
                  <a:ext cx="2" cy="40"/>
                </a:xfrm>
                <a:prstGeom prst="line">
                  <a:avLst/>
                </a:prstGeom>
                <a:noFill/>
                <a:ln w="3175">
                  <a:solidFill>
                    <a:srgbClr val="000000"/>
                  </a:solidFill>
                  <a:round/>
                  <a:headEnd/>
                  <a:tailEnd/>
                </a:ln>
              </p:spPr>
              <p:txBody>
                <a:bodyPr/>
                <a:lstStyle/>
                <a:p>
                  <a:endParaRPr lang="en-US"/>
                </a:p>
              </p:txBody>
            </p:sp>
            <p:sp>
              <p:nvSpPr>
                <p:cNvPr id="96524" name="Line 2532"/>
                <p:cNvSpPr>
                  <a:spLocks noChangeShapeType="1"/>
                </p:cNvSpPr>
                <p:nvPr/>
              </p:nvSpPr>
              <p:spPr bwMode="auto">
                <a:xfrm>
                  <a:off x="1882" y="1927"/>
                  <a:ext cx="1" cy="37"/>
                </a:xfrm>
                <a:prstGeom prst="line">
                  <a:avLst/>
                </a:prstGeom>
                <a:noFill/>
                <a:ln w="3175">
                  <a:solidFill>
                    <a:srgbClr val="000000"/>
                  </a:solidFill>
                  <a:round/>
                  <a:headEnd/>
                  <a:tailEnd/>
                </a:ln>
              </p:spPr>
              <p:txBody>
                <a:bodyPr/>
                <a:lstStyle/>
                <a:p>
                  <a:endParaRPr lang="en-US"/>
                </a:p>
              </p:txBody>
            </p:sp>
            <p:sp>
              <p:nvSpPr>
                <p:cNvPr id="96525" name="Line 2533"/>
                <p:cNvSpPr>
                  <a:spLocks noChangeShapeType="1"/>
                </p:cNvSpPr>
                <p:nvPr/>
              </p:nvSpPr>
              <p:spPr bwMode="auto">
                <a:xfrm>
                  <a:off x="1883" y="1964"/>
                  <a:ext cx="2" cy="39"/>
                </a:xfrm>
                <a:prstGeom prst="line">
                  <a:avLst/>
                </a:prstGeom>
                <a:noFill/>
                <a:ln w="3175">
                  <a:solidFill>
                    <a:srgbClr val="000000"/>
                  </a:solidFill>
                  <a:round/>
                  <a:headEnd/>
                  <a:tailEnd/>
                </a:ln>
              </p:spPr>
              <p:txBody>
                <a:bodyPr/>
                <a:lstStyle/>
                <a:p>
                  <a:endParaRPr lang="en-US"/>
                </a:p>
              </p:txBody>
            </p:sp>
            <p:sp>
              <p:nvSpPr>
                <p:cNvPr id="96526" name="Line 2534"/>
                <p:cNvSpPr>
                  <a:spLocks noChangeShapeType="1"/>
                </p:cNvSpPr>
                <p:nvPr/>
              </p:nvSpPr>
              <p:spPr bwMode="auto">
                <a:xfrm>
                  <a:off x="1885" y="2003"/>
                  <a:ext cx="3" cy="37"/>
                </a:xfrm>
                <a:prstGeom prst="line">
                  <a:avLst/>
                </a:prstGeom>
                <a:noFill/>
                <a:ln w="3175">
                  <a:solidFill>
                    <a:srgbClr val="000000"/>
                  </a:solidFill>
                  <a:round/>
                  <a:headEnd/>
                  <a:tailEnd/>
                </a:ln>
              </p:spPr>
              <p:txBody>
                <a:bodyPr/>
                <a:lstStyle/>
                <a:p>
                  <a:endParaRPr lang="en-US"/>
                </a:p>
              </p:txBody>
            </p:sp>
            <p:sp>
              <p:nvSpPr>
                <p:cNvPr id="96527" name="Line 2535"/>
                <p:cNvSpPr>
                  <a:spLocks noChangeShapeType="1"/>
                </p:cNvSpPr>
                <p:nvPr/>
              </p:nvSpPr>
              <p:spPr bwMode="auto">
                <a:xfrm>
                  <a:off x="1888" y="2040"/>
                  <a:ext cx="2" cy="34"/>
                </a:xfrm>
                <a:prstGeom prst="line">
                  <a:avLst/>
                </a:prstGeom>
                <a:noFill/>
                <a:ln w="3175">
                  <a:solidFill>
                    <a:srgbClr val="000000"/>
                  </a:solidFill>
                  <a:round/>
                  <a:headEnd/>
                  <a:tailEnd/>
                </a:ln>
              </p:spPr>
              <p:txBody>
                <a:bodyPr/>
                <a:lstStyle/>
                <a:p>
                  <a:endParaRPr lang="en-US"/>
                </a:p>
              </p:txBody>
            </p:sp>
            <p:sp>
              <p:nvSpPr>
                <p:cNvPr id="96528" name="Line 2536"/>
                <p:cNvSpPr>
                  <a:spLocks noChangeShapeType="1"/>
                </p:cNvSpPr>
                <p:nvPr/>
              </p:nvSpPr>
              <p:spPr bwMode="auto">
                <a:xfrm>
                  <a:off x="1890" y="2074"/>
                  <a:ext cx="2" cy="34"/>
                </a:xfrm>
                <a:prstGeom prst="line">
                  <a:avLst/>
                </a:prstGeom>
                <a:noFill/>
                <a:ln w="3175">
                  <a:solidFill>
                    <a:srgbClr val="000000"/>
                  </a:solidFill>
                  <a:round/>
                  <a:headEnd/>
                  <a:tailEnd/>
                </a:ln>
              </p:spPr>
              <p:txBody>
                <a:bodyPr/>
                <a:lstStyle/>
                <a:p>
                  <a:endParaRPr lang="en-US"/>
                </a:p>
              </p:txBody>
            </p:sp>
            <p:sp>
              <p:nvSpPr>
                <p:cNvPr id="96529" name="Line 2537"/>
                <p:cNvSpPr>
                  <a:spLocks noChangeShapeType="1"/>
                </p:cNvSpPr>
                <p:nvPr/>
              </p:nvSpPr>
              <p:spPr bwMode="auto">
                <a:xfrm>
                  <a:off x="1892" y="2108"/>
                  <a:ext cx="1" cy="29"/>
                </a:xfrm>
                <a:prstGeom prst="line">
                  <a:avLst/>
                </a:prstGeom>
                <a:noFill/>
                <a:ln w="3175">
                  <a:solidFill>
                    <a:srgbClr val="000000"/>
                  </a:solidFill>
                  <a:round/>
                  <a:headEnd/>
                  <a:tailEnd/>
                </a:ln>
              </p:spPr>
              <p:txBody>
                <a:bodyPr/>
                <a:lstStyle/>
                <a:p>
                  <a:endParaRPr lang="en-US"/>
                </a:p>
              </p:txBody>
            </p:sp>
            <p:sp>
              <p:nvSpPr>
                <p:cNvPr id="96530" name="Line 2538"/>
                <p:cNvSpPr>
                  <a:spLocks noChangeShapeType="1"/>
                </p:cNvSpPr>
                <p:nvPr/>
              </p:nvSpPr>
              <p:spPr bwMode="auto">
                <a:xfrm>
                  <a:off x="1893" y="2137"/>
                  <a:ext cx="2" cy="30"/>
                </a:xfrm>
                <a:prstGeom prst="line">
                  <a:avLst/>
                </a:prstGeom>
                <a:noFill/>
                <a:ln w="3175">
                  <a:solidFill>
                    <a:srgbClr val="000000"/>
                  </a:solidFill>
                  <a:round/>
                  <a:headEnd/>
                  <a:tailEnd/>
                </a:ln>
              </p:spPr>
              <p:txBody>
                <a:bodyPr/>
                <a:lstStyle/>
                <a:p>
                  <a:endParaRPr lang="en-US"/>
                </a:p>
              </p:txBody>
            </p:sp>
            <p:sp>
              <p:nvSpPr>
                <p:cNvPr id="96531" name="Line 2539"/>
                <p:cNvSpPr>
                  <a:spLocks noChangeShapeType="1"/>
                </p:cNvSpPr>
                <p:nvPr/>
              </p:nvSpPr>
              <p:spPr bwMode="auto">
                <a:xfrm>
                  <a:off x="1895" y="2167"/>
                  <a:ext cx="2" cy="22"/>
                </a:xfrm>
                <a:prstGeom prst="line">
                  <a:avLst/>
                </a:prstGeom>
                <a:noFill/>
                <a:ln w="3175">
                  <a:solidFill>
                    <a:srgbClr val="000000"/>
                  </a:solidFill>
                  <a:round/>
                  <a:headEnd/>
                  <a:tailEnd/>
                </a:ln>
              </p:spPr>
              <p:txBody>
                <a:bodyPr/>
                <a:lstStyle/>
                <a:p>
                  <a:endParaRPr lang="en-US"/>
                </a:p>
              </p:txBody>
            </p:sp>
            <p:sp>
              <p:nvSpPr>
                <p:cNvPr id="96532" name="Line 2540"/>
                <p:cNvSpPr>
                  <a:spLocks noChangeShapeType="1"/>
                </p:cNvSpPr>
                <p:nvPr/>
              </p:nvSpPr>
              <p:spPr bwMode="auto">
                <a:xfrm>
                  <a:off x="1897" y="2189"/>
                  <a:ext cx="3" cy="22"/>
                </a:xfrm>
                <a:prstGeom prst="line">
                  <a:avLst/>
                </a:prstGeom>
                <a:noFill/>
                <a:ln w="3175">
                  <a:solidFill>
                    <a:srgbClr val="000000"/>
                  </a:solidFill>
                  <a:round/>
                  <a:headEnd/>
                  <a:tailEnd/>
                </a:ln>
              </p:spPr>
              <p:txBody>
                <a:bodyPr/>
                <a:lstStyle/>
                <a:p>
                  <a:endParaRPr lang="en-US"/>
                </a:p>
              </p:txBody>
            </p:sp>
            <p:sp>
              <p:nvSpPr>
                <p:cNvPr id="96533" name="Line 2541"/>
                <p:cNvSpPr>
                  <a:spLocks noChangeShapeType="1"/>
                </p:cNvSpPr>
                <p:nvPr/>
              </p:nvSpPr>
              <p:spPr bwMode="auto">
                <a:xfrm>
                  <a:off x="1900" y="2211"/>
                  <a:ext cx="2" cy="18"/>
                </a:xfrm>
                <a:prstGeom prst="line">
                  <a:avLst/>
                </a:prstGeom>
                <a:noFill/>
                <a:ln w="3175">
                  <a:solidFill>
                    <a:srgbClr val="000000"/>
                  </a:solidFill>
                  <a:round/>
                  <a:headEnd/>
                  <a:tailEnd/>
                </a:ln>
              </p:spPr>
              <p:txBody>
                <a:bodyPr/>
                <a:lstStyle/>
                <a:p>
                  <a:endParaRPr lang="en-US"/>
                </a:p>
              </p:txBody>
            </p:sp>
            <p:sp>
              <p:nvSpPr>
                <p:cNvPr id="96534" name="Line 2542"/>
                <p:cNvSpPr>
                  <a:spLocks noChangeShapeType="1"/>
                </p:cNvSpPr>
                <p:nvPr/>
              </p:nvSpPr>
              <p:spPr bwMode="auto">
                <a:xfrm>
                  <a:off x="1902" y="2229"/>
                  <a:ext cx="1" cy="17"/>
                </a:xfrm>
                <a:prstGeom prst="line">
                  <a:avLst/>
                </a:prstGeom>
                <a:noFill/>
                <a:ln w="3175">
                  <a:solidFill>
                    <a:srgbClr val="000000"/>
                  </a:solidFill>
                  <a:round/>
                  <a:headEnd/>
                  <a:tailEnd/>
                </a:ln>
              </p:spPr>
              <p:txBody>
                <a:bodyPr/>
                <a:lstStyle/>
                <a:p>
                  <a:endParaRPr lang="en-US"/>
                </a:p>
              </p:txBody>
            </p:sp>
            <p:sp>
              <p:nvSpPr>
                <p:cNvPr id="96535" name="Line 2543"/>
                <p:cNvSpPr>
                  <a:spLocks noChangeShapeType="1"/>
                </p:cNvSpPr>
                <p:nvPr/>
              </p:nvSpPr>
              <p:spPr bwMode="auto">
                <a:xfrm>
                  <a:off x="1903" y="2246"/>
                  <a:ext cx="2" cy="10"/>
                </a:xfrm>
                <a:prstGeom prst="line">
                  <a:avLst/>
                </a:prstGeom>
                <a:noFill/>
                <a:ln w="3175">
                  <a:solidFill>
                    <a:srgbClr val="000000"/>
                  </a:solidFill>
                  <a:round/>
                  <a:headEnd/>
                  <a:tailEnd/>
                </a:ln>
              </p:spPr>
              <p:txBody>
                <a:bodyPr/>
                <a:lstStyle/>
                <a:p>
                  <a:endParaRPr lang="en-US"/>
                </a:p>
              </p:txBody>
            </p:sp>
            <p:sp>
              <p:nvSpPr>
                <p:cNvPr id="96536" name="Line 2544"/>
                <p:cNvSpPr>
                  <a:spLocks noChangeShapeType="1"/>
                </p:cNvSpPr>
                <p:nvPr/>
              </p:nvSpPr>
              <p:spPr bwMode="auto">
                <a:xfrm>
                  <a:off x="1905" y="2256"/>
                  <a:ext cx="2" cy="13"/>
                </a:xfrm>
                <a:prstGeom prst="line">
                  <a:avLst/>
                </a:prstGeom>
                <a:noFill/>
                <a:ln w="3175">
                  <a:solidFill>
                    <a:srgbClr val="000000"/>
                  </a:solidFill>
                  <a:round/>
                  <a:headEnd/>
                  <a:tailEnd/>
                </a:ln>
              </p:spPr>
              <p:txBody>
                <a:bodyPr/>
                <a:lstStyle/>
                <a:p>
                  <a:endParaRPr lang="en-US"/>
                </a:p>
              </p:txBody>
            </p:sp>
            <p:sp>
              <p:nvSpPr>
                <p:cNvPr id="96537" name="Line 2545"/>
                <p:cNvSpPr>
                  <a:spLocks noChangeShapeType="1"/>
                </p:cNvSpPr>
                <p:nvPr/>
              </p:nvSpPr>
              <p:spPr bwMode="auto">
                <a:xfrm>
                  <a:off x="1907" y="2269"/>
                  <a:ext cx="1" cy="8"/>
                </a:xfrm>
                <a:prstGeom prst="line">
                  <a:avLst/>
                </a:prstGeom>
                <a:noFill/>
                <a:ln w="3175">
                  <a:solidFill>
                    <a:srgbClr val="000000"/>
                  </a:solidFill>
                  <a:round/>
                  <a:headEnd/>
                  <a:tailEnd/>
                </a:ln>
              </p:spPr>
              <p:txBody>
                <a:bodyPr/>
                <a:lstStyle/>
                <a:p>
                  <a:endParaRPr lang="en-US"/>
                </a:p>
              </p:txBody>
            </p:sp>
            <p:sp>
              <p:nvSpPr>
                <p:cNvPr id="96538" name="Line 2546"/>
                <p:cNvSpPr>
                  <a:spLocks noChangeShapeType="1"/>
                </p:cNvSpPr>
                <p:nvPr/>
              </p:nvSpPr>
              <p:spPr bwMode="auto">
                <a:xfrm>
                  <a:off x="1908" y="2277"/>
                  <a:ext cx="2" cy="8"/>
                </a:xfrm>
                <a:prstGeom prst="line">
                  <a:avLst/>
                </a:prstGeom>
                <a:noFill/>
                <a:ln w="3175">
                  <a:solidFill>
                    <a:srgbClr val="000000"/>
                  </a:solidFill>
                  <a:round/>
                  <a:headEnd/>
                  <a:tailEnd/>
                </a:ln>
              </p:spPr>
              <p:txBody>
                <a:bodyPr/>
                <a:lstStyle/>
                <a:p>
                  <a:endParaRPr lang="en-US"/>
                </a:p>
              </p:txBody>
            </p:sp>
            <p:sp>
              <p:nvSpPr>
                <p:cNvPr id="96539" name="Line 2547"/>
                <p:cNvSpPr>
                  <a:spLocks noChangeShapeType="1"/>
                </p:cNvSpPr>
                <p:nvPr/>
              </p:nvSpPr>
              <p:spPr bwMode="auto">
                <a:xfrm>
                  <a:off x="1910" y="2285"/>
                  <a:ext cx="3" cy="5"/>
                </a:xfrm>
                <a:prstGeom prst="line">
                  <a:avLst/>
                </a:prstGeom>
                <a:noFill/>
                <a:ln w="3175">
                  <a:solidFill>
                    <a:srgbClr val="000000"/>
                  </a:solidFill>
                  <a:round/>
                  <a:headEnd/>
                  <a:tailEnd/>
                </a:ln>
              </p:spPr>
              <p:txBody>
                <a:bodyPr/>
                <a:lstStyle/>
                <a:p>
                  <a:endParaRPr lang="en-US"/>
                </a:p>
              </p:txBody>
            </p:sp>
            <p:sp>
              <p:nvSpPr>
                <p:cNvPr id="96540" name="Line 2548"/>
                <p:cNvSpPr>
                  <a:spLocks noChangeShapeType="1"/>
                </p:cNvSpPr>
                <p:nvPr/>
              </p:nvSpPr>
              <p:spPr bwMode="auto">
                <a:xfrm>
                  <a:off x="1913" y="2290"/>
                  <a:ext cx="2" cy="6"/>
                </a:xfrm>
                <a:prstGeom prst="line">
                  <a:avLst/>
                </a:prstGeom>
                <a:noFill/>
                <a:ln w="3175">
                  <a:solidFill>
                    <a:srgbClr val="000000"/>
                  </a:solidFill>
                  <a:round/>
                  <a:headEnd/>
                  <a:tailEnd/>
                </a:ln>
              </p:spPr>
              <p:txBody>
                <a:bodyPr/>
                <a:lstStyle/>
                <a:p>
                  <a:endParaRPr lang="en-US"/>
                </a:p>
              </p:txBody>
            </p:sp>
            <p:sp>
              <p:nvSpPr>
                <p:cNvPr id="96541" name="Line 2549"/>
                <p:cNvSpPr>
                  <a:spLocks noChangeShapeType="1"/>
                </p:cNvSpPr>
                <p:nvPr/>
              </p:nvSpPr>
              <p:spPr bwMode="auto">
                <a:xfrm>
                  <a:off x="1915" y="2296"/>
                  <a:ext cx="2" cy="2"/>
                </a:xfrm>
                <a:prstGeom prst="line">
                  <a:avLst/>
                </a:prstGeom>
                <a:noFill/>
                <a:ln w="3175">
                  <a:solidFill>
                    <a:srgbClr val="000000"/>
                  </a:solidFill>
                  <a:round/>
                  <a:headEnd/>
                  <a:tailEnd/>
                </a:ln>
              </p:spPr>
              <p:txBody>
                <a:bodyPr/>
                <a:lstStyle/>
                <a:p>
                  <a:endParaRPr lang="en-US"/>
                </a:p>
              </p:txBody>
            </p:sp>
            <p:sp>
              <p:nvSpPr>
                <p:cNvPr id="96542" name="Line 2550"/>
                <p:cNvSpPr>
                  <a:spLocks noChangeShapeType="1"/>
                </p:cNvSpPr>
                <p:nvPr/>
              </p:nvSpPr>
              <p:spPr bwMode="auto">
                <a:xfrm>
                  <a:off x="1917" y="2298"/>
                  <a:ext cx="1" cy="2"/>
                </a:xfrm>
                <a:prstGeom prst="line">
                  <a:avLst/>
                </a:prstGeom>
                <a:noFill/>
                <a:ln w="3175">
                  <a:solidFill>
                    <a:srgbClr val="000000"/>
                  </a:solidFill>
                  <a:round/>
                  <a:headEnd/>
                  <a:tailEnd/>
                </a:ln>
              </p:spPr>
              <p:txBody>
                <a:bodyPr/>
                <a:lstStyle/>
                <a:p>
                  <a:endParaRPr lang="en-US"/>
                </a:p>
              </p:txBody>
            </p:sp>
            <p:sp>
              <p:nvSpPr>
                <p:cNvPr id="96543" name="Line 2551"/>
                <p:cNvSpPr>
                  <a:spLocks noChangeShapeType="1"/>
                </p:cNvSpPr>
                <p:nvPr/>
              </p:nvSpPr>
              <p:spPr bwMode="auto">
                <a:xfrm>
                  <a:off x="1918" y="2300"/>
                  <a:ext cx="2" cy="2"/>
                </a:xfrm>
                <a:prstGeom prst="line">
                  <a:avLst/>
                </a:prstGeom>
                <a:noFill/>
                <a:ln w="3175">
                  <a:solidFill>
                    <a:srgbClr val="000000"/>
                  </a:solidFill>
                  <a:round/>
                  <a:headEnd/>
                  <a:tailEnd/>
                </a:ln>
              </p:spPr>
              <p:txBody>
                <a:bodyPr/>
                <a:lstStyle/>
                <a:p>
                  <a:endParaRPr lang="en-US"/>
                </a:p>
              </p:txBody>
            </p:sp>
            <p:sp>
              <p:nvSpPr>
                <p:cNvPr id="96544" name="Line 2552"/>
                <p:cNvSpPr>
                  <a:spLocks noChangeShapeType="1"/>
                </p:cNvSpPr>
                <p:nvPr/>
              </p:nvSpPr>
              <p:spPr bwMode="auto">
                <a:xfrm>
                  <a:off x="1920" y="2300"/>
                  <a:ext cx="2" cy="3"/>
                </a:xfrm>
                <a:prstGeom prst="line">
                  <a:avLst/>
                </a:prstGeom>
                <a:noFill/>
                <a:ln w="3175">
                  <a:solidFill>
                    <a:srgbClr val="000000"/>
                  </a:solidFill>
                  <a:round/>
                  <a:headEnd/>
                  <a:tailEnd/>
                </a:ln>
              </p:spPr>
              <p:txBody>
                <a:bodyPr/>
                <a:lstStyle/>
                <a:p>
                  <a:endParaRPr lang="en-US"/>
                </a:p>
              </p:txBody>
            </p:sp>
            <p:sp>
              <p:nvSpPr>
                <p:cNvPr id="96545" name="Line 2553"/>
                <p:cNvSpPr>
                  <a:spLocks noChangeShapeType="1"/>
                </p:cNvSpPr>
                <p:nvPr/>
              </p:nvSpPr>
              <p:spPr bwMode="auto">
                <a:xfrm>
                  <a:off x="1922" y="2303"/>
                  <a:ext cx="3" cy="2"/>
                </a:xfrm>
                <a:prstGeom prst="line">
                  <a:avLst/>
                </a:prstGeom>
                <a:noFill/>
                <a:ln w="3175">
                  <a:solidFill>
                    <a:srgbClr val="000000"/>
                  </a:solidFill>
                  <a:round/>
                  <a:headEnd/>
                  <a:tailEnd/>
                </a:ln>
              </p:spPr>
              <p:txBody>
                <a:bodyPr/>
                <a:lstStyle/>
                <a:p>
                  <a:endParaRPr lang="en-US"/>
                </a:p>
              </p:txBody>
            </p:sp>
            <p:sp>
              <p:nvSpPr>
                <p:cNvPr id="96546" name="Line 2554"/>
                <p:cNvSpPr>
                  <a:spLocks noChangeShapeType="1"/>
                </p:cNvSpPr>
                <p:nvPr/>
              </p:nvSpPr>
              <p:spPr bwMode="auto">
                <a:xfrm>
                  <a:off x="1925" y="2305"/>
                  <a:ext cx="2" cy="1"/>
                </a:xfrm>
                <a:prstGeom prst="line">
                  <a:avLst/>
                </a:prstGeom>
                <a:noFill/>
                <a:ln w="3175">
                  <a:solidFill>
                    <a:srgbClr val="000000"/>
                  </a:solidFill>
                  <a:round/>
                  <a:headEnd/>
                  <a:tailEnd/>
                </a:ln>
              </p:spPr>
              <p:txBody>
                <a:bodyPr/>
                <a:lstStyle/>
                <a:p>
                  <a:endParaRPr lang="en-US"/>
                </a:p>
              </p:txBody>
            </p:sp>
            <p:sp>
              <p:nvSpPr>
                <p:cNvPr id="96547" name="Line 2555"/>
                <p:cNvSpPr>
                  <a:spLocks noChangeShapeType="1"/>
                </p:cNvSpPr>
                <p:nvPr/>
              </p:nvSpPr>
              <p:spPr bwMode="auto">
                <a:xfrm>
                  <a:off x="1927" y="2305"/>
                  <a:ext cx="1" cy="1"/>
                </a:xfrm>
                <a:prstGeom prst="line">
                  <a:avLst/>
                </a:prstGeom>
                <a:noFill/>
                <a:ln w="3175">
                  <a:solidFill>
                    <a:srgbClr val="000000"/>
                  </a:solidFill>
                  <a:round/>
                  <a:headEnd/>
                  <a:tailEnd/>
                </a:ln>
              </p:spPr>
              <p:txBody>
                <a:bodyPr/>
                <a:lstStyle/>
                <a:p>
                  <a:endParaRPr lang="en-US"/>
                </a:p>
              </p:txBody>
            </p:sp>
            <p:sp>
              <p:nvSpPr>
                <p:cNvPr id="96548" name="Line 2556"/>
                <p:cNvSpPr>
                  <a:spLocks noChangeShapeType="1"/>
                </p:cNvSpPr>
                <p:nvPr/>
              </p:nvSpPr>
              <p:spPr bwMode="auto">
                <a:xfrm>
                  <a:off x="1928" y="2305"/>
                  <a:ext cx="2" cy="1"/>
                </a:xfrm>
                <a:prstGeom prst="line">
                  <a:avLst/>
                </a:prstGeom>
                <a:noFill/>
                <a:ln w="3175">
                  <a:solidFill>
                    <a:srgbClr val="000000"/>
                  </a:solidFill>
                  <a:round/>
                  <a:headEnd/>
                  <a:tailEnd/>
                </a:ln>
              </p:spPr>
              <p:txBody>
                <a:bodyPr/>
                <a:lstStyle/>
                <a:p>
                  <a:endParaRPr lang="en-US"/>
                </a:p>
              </p:txBody>
            </p:sp>
            <p:sp>
              <p:nvSpPr>
                <p:cNvPr id="96549" name="Line 2557"/>
                <p:cNvSpPr>
                  <a:spLocks noChangeShapeType="1"/>
                </p:cNvSpPr>
                <p:nvPr/>
              </p:nvSpPr>
              <p:spPr bwMode="auto">
                <a:xfrm>
                  <a:off x="1930" y="2305"/>
                  <a:ext cx="2" cy="1"/>
                </a:xfrm>
                <a:prstGeom prst="line">
                  <a:avLst/>
                </a:prstGeom>
                <a:noFill/>
                <a:ln w="3175">
                  <a:solidFill>
                    <a:srgbClr val="000000"/>
                  </a:solidFill>
                  <a:round/>
                  <a:headEnd/>
                  <a:tailEnd/>
                </a:ln>
              </p:spPr>
              <p:txBody>
                <a:bodyPr/>
                <a:lstStyle/>
                <a:p>
                  <a:endParaRPr lang="en-US"/>
                </a:p>
              </p:txBody>
            </p:sp>
            <p:sp>
              <p:nvSpPr>
                <p:cNvPr id="96550" name="Line 2558"/>
                <p:cNvSpPr>
                  <a:spLocks noChangeShapeType="1"/>
                </p:cNvSpPr>
                <p:nvPr/>
              </p:nvSpPr>
              <p:spPr bwMode="auto">
                <a:xfrm>
                  <a:off x="1932" y="2305"/>
                  <a:ext cx="1" cy="4"/>
                </a:xfrm>
                <a:prstGeom prst="line">
                  <a:avLst/>
                </a:prstGeom>
                <a:noFill/>
                <a:ln w="3175">
                  <a:solidFill>
                    <a:srgbClr val="000000"/>
                  </a:solidFill>
                  <a:round/>
                  <a:headEnd/>
                  <a:tailEnd/>
                </a:ln>
              </p:spPr>
              <p:txBody>
                <a:bodyPr/>
                <a:lstStyle/>
                <a:p>
                  <a:endParaRPr lang="en-US"/>
                </a:p>
              </p:txBody>
            </p:sp>
            <p:sp>
              <p:nvSpPr>
                <p:cNvPr id="96551" name="Line 2559"/>
                <p:cNvSpPr>
                  <a:spLocks noChangeShapeType="1"/>
                </p:cNvSpPr>
                <p:nvPr/>
              </p:nvSpPr>
              <p:spPr bwMode="auto">
                <a:xfrm>
                  <a:off x="1933" y="2309"/>
                  <a:ext cx="1" cy="1"/>
                </a:xfrm>
                <a:prstGeom prst="line">
                  <a:avLst/>
                </a:prstGeom>
                <a:noFill/>
                <a:ln w="3175">
                  <a:solidFill>
                    <a:srgbClr val="000000"/>
                  </a:solidFill>
                  <a:round/>
                  <a:headEnd/>
                  <a:tailEnd/>
                </a:ln>
              </p:spPr>
              <p:txBody>
                <a:bodyPr/>
                <a:lstStyle/>
                <a:p>
                  <a:endParaRPr lang="en-US"/>
                </a:p>
              </p:txBody>
            </p:sp>
            <p:sp>
              <p:nvSpPr>
                <p:cNvPr id="96552" name="Line 2560"/>
                <p:cNvSpPr>
                  <a:spLocks noChangeShapeType="1"/>
                </p:cNvSpPr>
                <p:nvPr/>
              </p:nvSpPr>
              <p:spPr bwMode="auto">
                <a:xfrm flipH="1">
                  <a:off x="1795" y="2309"/>
                  <a:ext cx="138" cy="1"/>
                </a:xfrm>
                <a:prstGeom prst="line">
                  <a:avLst/>
                </a:prstGeom>
                <a:noFill/>
                <a:ln w="3175">
                  <a:solidFill>
                    <a:srgbClr val="000000"/>
                  </a:solidFill>
                  <a:round/>
                  <a:headEnd/>
                  <a:tailEnd/>
                </a:ln>
              </p:spPr>
              <p:txBody>
                <a:bodyPr/>
                <a:lstStyle/>
                <a:p>
                  <a:endParaRPr lang="en-US"/>
                </a:p>
              </p:txBody>
            </p:sp>
            <p:sp>
              <p:nvSpPr>
                <p:cNvPr id="96553" name="Freeform 2561"/>
                <p:cNvSpPr>
                  <a:spLocks/>
                </p:cNvSpPr>
                <p:nvPr/>
              </p:nvSpPr>
              <p:spPr bwMode="auto">
                <a:xfrm>
                  <a:off x="1762" y="1940"/>
                  <a:ext cx="133" cy="369"/>
                </a:xfrm>
                <a:custGeom>
                  <a:avLst/>
                  <a:gdLst>
                    <a:gd name="T0" fmla="*/ 0 w 133"/>
                    <a:gd name="T1" fmla="*/ 751 h 309"/>
                    <a:gd name="T2" fmla="*/ 3 w 133"/>
                    <a:gd name="T3" fmla="*/ 743 h 309"/>
                    <a:gd name="T4" fmla="*/ 7 w 133"/>
                    <a:gd name="T5" fmla="*/ 743 h 309"/>
                    <a:gd name="T6" fmla="*/ 10 w 133"/>
                    <a:gd name="T7" fmla="*/ 737 h 309"/>
                    <a:gd name="T8" fmla="*/ 15 w 133"/>
                    <a:gd name="T9" fmla="*/ 734 h 309"/>
                    <a:gd name="T10" fmla="*/ 18 w 133"/>
                    <a:gd name="T11" fmla="*/ 725 h 309"/>
                    <a:gd name="T12" fmla="*/ 22 w 133"/>
                    <a:gd name="T13" fmla="*/ 709 h 309"/>
                    <a:gd name="T14" fmla="*/ 27 w 133"/>
                    <a:gd name="T15" fmla="*/ 678 h 309"/>
                    <a:gd name="T16" fmla="*/ 30 w 133"/>
                    <a:gd name="T17" fmla="*/ 648 h 309"/>
                    <a:gd name="T18" fmla="*/ 33 w 133"/>
                    <a:gd name="T19" fmla="*/ 596 h 309"/>
                    <a:gd name="T20" fmla="*/ 38 w 133"/>
                    <a:gd name="T21" fmla="*/ 528 h 309"/>
                    <a:gd name="T22" fmla="*/ 42 w 133"/>
                    <a:gd name="T23" fmla="*/ 449 h 309"/>
                    <a:gd name="T24" fmla="*/ 45 w 133"/>
                    <a:gd name="T25" fmla="*/ 365 h 309"/>
                    <a:gd name="T26" fmla="*/ 50 w 133"/>
                    <a:gd name="T27" fmla="*/ 265 h 309"/>
                    <a:gd name="T28" fmla="*/ 53 w 133"/>
                    <a:gd name="T29" fmla="*/ 170 h 309"/>
                    <a:gd name="T30" fmla="*/ 57 w 133"/>
                    <a:gd name="T31" fmla="*/ 97 h 309"/>
                    <a:gd name="T32" fmla="*/ 60 w 133"/>
                    <a:gd name="T33" fmla="*/ 32 h 309"/>
                    <a:gd name="T34" fmla="*/ 65 w 133"/>
                    <a:gd name="T35" fmla="*/ 2 h 309"/>
                    <a:gd name="T36" fmla="*/ 68 w 133"/>
                    <a:gd name="T37" fmla="*/ 10 h 309"/>
                    <a:gd name="T38" fmla="*/ 72 w 133"/>
                    <a:gd name="T39" fmla="*/ 43 h 309"/>
                    <a:gd name="T40" fmla="*/ 77 w 133"/>
                    <a:gd name="T41" fmla="*/ 107 h 309"/>
                    <a:gd name="T42" fmla="*/ 80 w 133"/>
                    <a:gd name="T43" fmla="*/ 191 h 309"/>
                    <a:gd name="T44" fmla="*/ 83 w 133"/>
                    <a:gd name="T45" fmla="*/ 284 h 309"/>
                    <a:gd name="T46" fmla="*/ 88 w 133"/>
                    <a:gd name="T47" fmla="*/ 377 h 309"/>
                    <a:gd name="T48" fmla="*/ 91 w 133"/>
                    <a:gd name="T49" fmla="*/ 472 h 309"/>
                    <a:gd name="T50" fmla="*/ 95 w 133"/>
                    <a:gd name="T51" fmla="*/ 546 h 309"/>
                    <a:gd name="T52" fmla="*/ 98 w 133"/>
                    <a:gd name="T53" fmla="*/ 604 h 309"/>
                    <a:gd name="T54" fmla="*/ 103 w 133"/>
                    <a:gd name="T55" fmla="*/ 652 h 309"/>
                    <a:gd name="T56" fmla="*/ 106 w 133"/>
                    <a:gd name="T57" fmla="*/ 684 h 309"/>
                    <a:gd name="T58" fmla="*/ 110 w 133"/>
                    <a:gd name="T59" fmla="*/ 712 h 309"/>
                    <a:gd name="T60" fmla="*/ 115 w 133"/>
                    <a:gd name="T61" fmla="*/ 728 h 309"/>
                    <a:gd name="T62" fmla="*/ 118 w 133"/>
                    <a:gd name="T63" fmla="*/ 734 h 309"/>
                    <a:gd name="T64" fmla="*/ 121 w 133"/>
                    <a:gd name="T65" fmla="*/ 743 h 309"/>
                    <a:gd name="T66" fmla="*/ 126 w 133"/>
                    <a:gd name="T67" fmla="*/ 743 h 309"/>
                    <a:gd name="T68" fmla="*/ 130 w 133"/>
                    <a:gd name="T69" fmla="*/ 743 h 309"/>
                    <a:gd name="T70" fmla="*/ 133 w 133"/>
                    <a:gd name="T71" fmla="*/ 751 h 309"/>
                    <a:gd name="T72" fmla="*/ 0 w 133"/>
                    <a:gd name="T73" fmla="*/ 751 h 3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3"/>
                    <a:gd name="T112" fmla="*/ 0 h 309"/>
                    <a:gd name="T113" fmla="*/ 133 w 133"/>
                    <a:gd name="T114" fmla="*/ 309 h 3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3" h="309">
                      <a:moveTo>
                        <a:pt x="0" y="309"/>
                      </a:moveTo>
                      <a:lnTo>
                        <a:pt x="0" y="309"/>
                      </a:lnTo>
                      <a:lnTo>
                        <a:pt x="2" y="306"/>
                      </a:lnTo>
                      <a:lnTo>
                        <a:pt x="3" y="306"/>
                      </a:lnTo>
                      <a:lnTo>
                        <a:pt x="5" y="306"/>
                      </a:lnTo>
                      <a:lnTo>
                        <a:pt x="7" y="306"/>
                      </a:lnTo>
                      <a:lnTo>
                        <a:pt x="8" y="306"/>
                      </a:lnTo>
                      <a:lnTo>
                        <a:pt x="10" y="304"/>
                      </a:lnTo>
                      <a:lnTo>
                        <a:pt x="13" y="304"/>
                      </a:lnTo>
                      <a:lnTo>
                        <a:pt x="15" y="302"/>
                      </a:lnTo>
                      <a:lnTo>
                        <a:pt x="17" y="300"/>
                      </a:lnTo>
                      <a:lnTo>
                        <a:pt x="18" y="298"/>
                      </a:lnTo>
                      <a:lnTo>
                        <a:pt x="20" y="295"/>
                      </a:lnTo>
                      <a:lnTo>
                        <a:pt x="22" y="291"/>
                      </a:lnTo>
                      <a:lnTo>
                        <a:pt x="25" y="287"/>
                      </a:lnTo>
                      <a:lnTo>
                        <a:pt x="27" y="280"/>
                      </a:lnTo>
                      <a:lnTo>
                        <a:pt x="28" y="273"/>
                      </a:lnTo>
                      <a:lnTo>
                        <a:pt x="30" y="267"/>
                      </a:lnTo>
                      <a:lnTo>
                        <a:pt x="32" y="256"/>
                      </a:lnTo>
                      <a:lnTo>
                        <a:pt x="33" y="245"/>
                      </a:lnTo>
                      <a:lnTo>
                        <a:pt x="35" y="234"/>
                      </a:lnTo>
                      <a:lnTo>
                        <a:pt x="38" y="218"/>
                      </a:lnTo>
                      <a:lnTo>
                        <a:pt x="40" y="203"/>
                      </a:lnTo>
                      <a:lnTo>
                        <a:pt x="42" y="185"/>
                      </a:lnTo>
                      <a:lnTo>
                        <a:pt x="43" y="168"/>
                      </a:lnTo>
                      <a:lnTo>
                        <a:pt x="45" y="150"/>
                      </a:lnTo>
                      <a:lnTo>
                        <a:pt x="47" y="130"/>
                      </a:lnTo>
                      <a:lnTo>
                        <a:pt x="50" y="110"/>
                      </a:lnTo>
                      <a:lnTo>
                        <a:pt x="52" y="90"/>
                      </a:lnTo>
                      <a:lnTo>
                        <a:pt x="53" y="70"/>
                      </a:lnTo>
                      <a:lnTo>
                        <a:pt x="55" y="55"/>
                      </a:lnTo>
                      <a:lnTo>
                        <a:pt x="57" y="40"/>
                      </a:lnTo>
                      <a:lnTo>
                        <a:pt x="58" y="26"/>
                      </a:lnTo>
                      <a:lnTo>
                        <a:pt x="60" y="13"/>
                      </a:lnTo>
                      <a:lnTo>
                        <a:pt x="63" y="7"/>
                      </a:lnTo>
                      <a:lnTo>
                        <a:pt x="65" y="2"/>
                      </a:lnTo>
                      <a:lnTo>
                        <a:pt x="67" y="0"/>
                      </a:lnTo>
                      <a:lnTo>
                        <a:pt x="68" y="4"/>
                      </a:lnTo>
                      <a:lnTo>
                        <a:pt x="70" y="9"/>
                      </a:lnTo>
                      <a:lnTo>
                        <a:pt x="72" y="18"/>
                      </a:lnTo>
                      <a:lnTo>
                        <a:pt x="75" y="31"/>
                      </a:lnTo>
                      <a:lnTo>
                        <a:pt x="77" y="44"/>
                      </a:lnTo>
                      <a:lnTo>
                        <a:pt x="78" y="59"/>
                      </a:lnTo>
                      <a:lnTo>
                        <a:pt x="80" y="79"/>
                      </a:lnTo>
                      <a:lnTo>
                        <a:pt x="81" y="97"/>
                      </a:lnTo>
                      <a:lnTo>
                        <a:pt x="83" y="117"/>
                      </a:lnTo>
                      <a:lnTo>
                        <a:pt x="85" y="137"/>
                      </a:lnTo>
                      <a:lnTo>
                        <a:pt x="88" y="156"/>
                      </a:lnTo>
                      <a:lnTo>
                        <a:pt x="90" y="176"/>
                      </a:lnTo>
                      <a:lnTo>
                        <a:pt x="91" y="194"/>
                      </a:lnTo>
                      <a:lnTo>
                        <a:pt x="93" y="209"/>
                      </a:lnTo>
                      <a:lnTo>
                        <a:pt x="95" y="225"/>
                      </a:lnTo>
                      <a:lnTo>
                        <a:pt x="96" y="238"/>
                      </a:lnTo>
                      <a:lnTo>
                        <a:pt x="98" y="249"/>
                      </a:lnTo>
                      <a:lnTo>
                        <a:pt x="101" y="260"/>
                      </a:lnTo>
                      <a:lnTo>
                        <a:pt x="103" y="269"/>
                      </a:lnTo>
                      <a:lnTo>
                        <a:pt x="105" y="278"/>
                      </a:lnTo>
                      <a:lnTo>
                        <a:pt x="106" y="282"/>
                      </a:lnTo>
                      <a:lnTo>
                        <a:pt x="108" y="289"/>
                      </a:lnTo>
                      <a:lnTo>
                        <a:pt x="110" y="293"/>
                      </a:lnTo>
                      <a:lnTo>
                        <a:pt x="113" y="298"/>
                      </a:lnTo>
                      <a:lnTo>
                        <a:pt x="115" y="300"/>
                      </a:lnTo>
                      <a:lnTo>
                        <a:pt x="116" y="302"/>
                      </a:lnTo>
                      <a:lnTo>
                        <a:pt x="118" y="302"/>
                      </a:lnTo>
                      <a:lnTo>
                        <a:pt x="120" y="304"/>
                      </a:lnTo>
                      <a:lnTo>
                        <a:pt x="121" y="306"/>
                      </a:lnTo>
                      <a:lnTo>
                        <a:pt x="123" y="306"/>
                      </a:lnTo>
                      <a:lnTo>
                        <a:pt x="126" y="306"/>
                      </a:lnTo>
                      <a:lnTo>
                        <a:pt x="128" y="306"/>
                      </a:lnTo>
                      <a:lnTo>
                        <a:pt x="130" y="306"/>
                      </a:lnTo>
                      <a:lnTo>
                        <a:pt x="131" y="306"/>
                      </a:lnTo>
                      <a:lnTo>
                        <a:pt x="133" y="309"/>
                      </a:lnTo>
                      <a:lnTo>
                        <a:pt x="0" y="309"/>
                      </a:lnTo>
                      <a:close/>
                    </a:path>
                  </a:pathLst>
                </a:custGeom>
                <a:solidFill>
                  <a:srgbClr val="FA8000"/>
                </a:solidFill>
                <a:ln w="9525">
                  <a:noFill/>
                  <a:round/>
                  <a:headEnd/>
                  <a:tailEnd/>
                </a:ln>
              </p:spPr>
              <p:txBody>
                <a:bodyPr/>
                <a:lstStyle/>
                <a:p>
                  <a:endParaRPr lang="en-US"/>
                </a:p>
              </p:txBody>
            </p:sp>
            <p:sp>
              <p:nvSpPr>
                <p:cNvPr id="96554" name="Line 2562"/>
                <p:cNvSpPr>
                  <a:spLocks noChangeShapeType="1"/>
                </p:cNvSpPr>
                <p:nvPr/>
              </p:nvSpPr>
              <p:spPr bwMode="auto">
                <a:xfrm>
                  <a:off x="1762" y="2309"/>
                  <a:ext cx="1" cy="1"/>
                </a:xfrm>
                <a:prstGeom prst="line">
                  <a:avLst/>
                </a:prstGeom>
                <a:noFill/>
                <a:ln w="3175">
                  <a:solidFill>
                    <a:srgbClr val="000000"/>
                  </a:solidFill>
                  <a:round/>
                  <a:headEnd/>
                  <a:tailEnd/>
                </a:ln>
              </p:spPr>
              <p:txBody>
                <a:bodyPr/>
                <a:lstStyle/>
                <a:p>
                  <a:endParaRPr lang="en-US"/>
                </a:p>
              </p:txBody>
            </p:sp>
            <p:sp>
              <p:nvSpPr>
                <p:cNvPr id="96555" name="Line 2563"/>
                <p:cNvSpPr>
                  <a:spLocks noChangeShapeType="1"/>
                </p:cNvSpPr>
                <p:nvPr/>
              </p:nvSpPr>
              <p:spPr bwMode="auto">
                <a:xfrm flipV="1">
                  <a:off x="1762" y="2305"/>
                  <a:ext cx="2" cy="4"/>
                </a:xfrm>
                <a:prstGeom prst="line">
                  <a:avLst/>
                </a:prstGeom>
                <a:noFill/>
                <a:ln w="3175">
                  <a:solidFill>
                    <a:srgbClr val="000000"/>
                  </a:solidFill>
                  <a:round/>
                  <a:headEnd/>
                  <a:tailEnd/>
                </a:ln>
              </p:spPr>
              <p:txBody>
                <a:bodyPr/>
                <a:lstStyle/>
                <a:p>
                  <a:endParaRPr lang="en-US"/>
                </a:p>
              </p:txBody>
            </p:sp>
            <p:sp>
              <p:nvSpPr>
                <p:cNvPr id="96556" name="Line 2564"/>
                <p:cNvSpPr>
                  <a:spLocks noChangeShapeType="1"/>
                </p:cNvSpPr>
                <p:nvPr/>
              </p:nvSpPr>
              <p:spPr bwMode="auto">
                <a:xfrm>
                  <a:off x="1764" y="2305"/>
                  <a:ext cx="1" cy="1"/>
                </a:xfrm>
                <a:prstGeom prst="line">
                  <a:avLst/>
                </a:prstGeom>
                <a:noFill/>
                <a:ln w="3175">
                  <a:solidFill>
                    <a:srgbClr val="000000"/>
                  </a:solidFill>
                  <a:round/>
                  <a:headEnd/>
                  <a:tailEnd/>
                </a:ln>
              </p:spPr>
              <p:txBody>
                <a:bodyPr/>
                <a:lstStyle/>
                <a:p>
                  <a:endParaRPr lang="en-US"/>
                </a:p>
              </p:txBody>
            </p:sp>
            <p:sp>
              <p:nvSpPr>
                <p:cNvPr id="96557" name="Line 2565"/>
                <p:cNvSpPr>
                  <a:spLocks noChangeShapeType="1"/>
                </p:cNvSpPr>
                <p:nvPr/>
              </p:nvSpPr>
              <p:spPr bwMode="auto">
                <a:xfrm>
                  <a:off x="1765" y="2305"/>
                  <a:ext cx="2" cy="1"/>
                </a:xfrm>
                <a:prstGeom prst="line">
                  <a:avLst/>
                </a:prstGeom>
                <a:noFill/>
                <a:ln w="3175">
                  <a:solidFill>
                    <a:srgbClr val="000000"/>
                  </a:solidFill>
                  <a:round/>
                  <a:headEnd/>
                  <a:tailEnd/>
                </a:ln>
              </p:spPr>
              <p:txBody>
                <a:bodyPr/>
                <a:lstStyle/>
                <a:p>
                  <a:endParaRPr lang="en-US"/>
                </a:p>
              </p:txBody>
            </p:sp>
            <p:sp>
              <p:nvSpPr>
                <p:cNvPr id="96558" name="Line 2566"/>
                <p:cNvSpPr>
                  <a:spLocks noChangeShapeType="1"/>
                </p:cNvSpPr>
                <p:nvPr/>
              </p:nvSpPr>
              <p:spPr bwMode="auto">
                <a:xfrm>
                  <a:off x="1767" y="2305"/>
                  <a:ext cx="2" cy="1"/>
                </a:xfrm>
                <a:prstGeom prst="line">
                  <a:avLst/>
                </a:prstGeom>
                <a:noFill/>
                <a:ln w="3175">
                  <a:solidFill>
                    <a:srgbClr val="000000"/>
                  </a:solidFill>
                  <a:round/>
                  <a:headEnd/>
                  <a:tailEnd/>
                </a:ln>
              </p:spPr>
              <p:txBody>
                <a:bodyPr/>
                <a:lstStyle/>
                <a:p>
                  <a:endParaRPr lang="en-US"/>
                </a:p>
              </p:txBody>
            </p:sp>
            <p:sp>
              <p:nvSpPr>
                <p:cNvPr id="96559" name="Line 2567"/>
                <p:cNvSpPr>
                  <a:spLocks noChangeShapeType="1"/>
                </p:cNvSpPr>
                <p:nvPr/>
              </p:nvSpPr>
              <p:spPr bwMode="auto">
                <a:xfrm>
                  <a:off x="1769" y="2305"/>
                  <a:ext cx="1" cy="1"/>
                </a:xfrm>
                <a:prstGeom prst="line">
                  <a:avLst/>
                </a:prstGeom>
                <a:noFill/>
                <a:ln w="3175">
                  <a:solidFill>
                    <a:srgbClr val="000000"/>
                  </a:solidFill>
                  <a:round/>
                  <a:headEnd/>
                  <a:tailEnd/>
                </a:ln>
              </p:spPr>
              <p:txBody>
                <a:bodyPr/>
                <a:lstStyle/>
                <a:p>
                  <a:endParaRPr lang="en-US"/>
                </a:p>
              </p:txBody>
            </p:sp>
            <p:sp>
              <p:nvSpPr>
                <p:cNvPr id="96560" name="Line 2568"/>
                <p:cNvSpPr>
                  <a:spLocks noChangeShapeType="1"/>
                </p:cNvSpPr>
                <p:nvPr/>
              </p:nvSpPr>
              <p:spPr bwMode="auto">
                <a:xfrm flipV="1">
                  <a:off x="1770" y="2303"/>
                  <a:ext cx="2" cy="2"/>
                </a:xfrm>
                <a:prstGeom prst="line">
                  <a:avLst/>
                </a:prstGeom>
                <a:noFill/>
                <a:ln w="3175">
                  <a:solidFill>
                    <a:srgbClr val="000000"/>
                  </a:solidFill>
                  <a:round/>
                  <a:headEnd/>
                  <a:tailEnd/>
                </a:ln>
              </p:spPr>
              <p:txBody>
                <a:bodyPr/>
                <a:lstStyle/>
                <a:p>
                  <a:endParaRPr lang="en-US"/>
                </a:p>
              </p:txBody>
            </p:sp>
            <p:sp>
              <p:nvSpPr>
                <p:cNvPr id="96561" name="Line 2569"/>
                <p:cNvSpPr>
                  <a:spLocks noChangeShapeType="1"/>
                </p:cNvSpPr>
                <p:nvPr/>
              </p:nvSpPr>
              <p:spPr bwMode="auto">
                <a:xfrm>
                  <a:off x="1772" y="2303"/>
                  <a:ext cx="3" cy="1"/>
                </a:xfrm>
                <a:prstGeom prst="line">
                  <a:avLst/>
                </a:prstGeom>
                <a:noFill/>
                <a:ln w="3175">
                  <a:solidFill>
                    <a:srgbClr val="000000"/>
                  </a:solidFill>
                  <a:round/>
                  <a:headEnd/>
                  <a:tailEnd/>
                </a:ln>
              </p:spPr>
              <p:txBody>
                <a:bodyPr/>
                <a:lstStyle/>
                <a:p>
                  <a:endParaRPr lang="en-US"/>
                </a:p>
              </p:txBody>
            </p:sp>
            <p:sp>
              <p:nvSpPr>
                <p:cNvPr id="96562" name="Line 2570"/>
                <p:cNvSpPr>
                  <a:spLocks noChangeShapeType="1"/>
                </p:cNvSpPr>
                <p:nvPr/>
              </p:nvSpPr>
              <p:spPr bwMode="auto">
                <a:xfrm flipV="1">
                  <a:off x="1775" y="2300"/>
                  <a:ext cx="2" cy="3"/>
                </a:xfrm>
                <a:prstGeom prst="line">
                  <a:avLst/>
                </a:prstGeom>
                <a:noFill/>
                <a:ln w="3175">
                  <a:solidFill>
                    <a:srgbClr val="000000"/>
                  </a:solidFill>
                  <a:round/>
                  <a:headEnd/>
                  <a:tailEnd/>
                </a:ln>
              </p:spPr>
              <p:txBody>
                <a:bodyPr/>
                <a:lstStyle/>
                <a:p>
                  <a:endParaRPr lang="en-US"/>
                </a:p>
              </p:txBody>
            </p:sp>
            <p:sp>
              <p:nvSpPr>
                <p:cNvPr id="96563" name="Line 2571"/>
                <p:cNvSpPr>
                  <a:spLocks noChangeShapeType="1"/>
                </p:cNvSpPr>
                <p:nvPr/>
              </p:nvSpPr>
              <p:spPr bwMode="auto">
                <a:xfrm flipV="1">
                  <a:off x="1777" y="2298"/>
                  <a:ext cx="2" cy="2"/>
                </a:xfrm>
                <a:prstGeom prst="line">
                  <a:avLst/>
                </a:prstGeom>
                <a:noFill/>
                <a:ln w="3175">
                  <a:solidFill>
                    <a:srgbClr val="000000"/>
                  </a:solidFill>
                  <a:round/>
                  <a:headEnd/>
                  <a:tailEnd/>
                </a:ln>
              </p:spPr>
              <p:txBody>
                <a:bodyPr/>
                <a:lstStyle/>
                <a:p>
                  <a:endParaRPr lang="en-US"/>
                </a:p>
              </p:txBody>
            </p:sp>
            <p:sp>
              <p:nvSpPr>
                <p:cNvPr id="96564" name="Line 2572"/>
                <p:cNvSpPr>
                  <a:spLocks noChangeShapeType="1"/>
                </p:cNvSpPr>
                <p:nvPr/>
              </p:nvSpPr>
              <p:spPr bwMode="auto">
                <a:xfrm flipV="1">
                  <a:off x="1779" y="2296"/>
                  <a:ext cx="1" cy="2"/>
                </a:xfrm>
                <a:prstGeom prst="line">
                  <a:avLst/>
                </a:prstGeom>
                <a:noFill/>
                <a:ln w="3175">
                  <a:solidFill>
                    <a:srgbClr val="000000"/>
                  </a:solidFill>
                  <a:round/>
                  <a:headEnd/>
                  <a:tailEnd/>
                </a:ln>
              </p:spPr>
              <p:txBody>
                <a:bodyPr/>
                <a:lstStyle/>
                <a:p>
                  <a:endParaRPr lang="en-US"/>
                </a:p>
              </p:txBody>
            </p:sp>
            <p:sp>
              <p:nvSpPr>
                <p:cNvPr id="96565" name="Line 2573"/>
                <p:cNvSpPr>
                  <a:spLocks noChangeShapeType="1"/>
                </p:cNvSpPr>
                <p:nvPr/>
              </p:nvSpPr>
              <p:spPr bwMode="auto">
                <a:xfrm flipV="1">
                  <a:off x="1780" y="2292"/>
                  <a:ext cx="2" cy="4"/>
                </a:xfrm>
                <a:prstGeom prst="line">
                  <a:avLst/>
                </a:prstGeom>
                <a:noFill/>
                <a:ln w="3175">
                  <a:solidFill>
                    <a:srgbClr val="000000"/>
                  </a:solidFill>
                  <a:round/>
                  <a:headEnd/>
                  <a:tailEnd/>
                </a:ln>
              </p:spPr>
              <p:txBody>
                <a:bodyPr/>
                <a:lstStyle/>
                <a:p>
                  <a:endParaRPr lang="en-US"/>
                </a:p>
              </p:txBody>
            </p:sp>
            <p:sp>
              <p:nvSpPr>
                <p:cNvPr id="96566" name="Line 2574"/>
                <p:cNvSpPr>
                  <a:spLocks noChangeShapeType="1"/>
                </p:cNvSpPr>
                <p:nvPr/>
              </p:nvSpPr>
              <p:spPr bwMode="auto">
                <a:xfrm flipV="1">
                  <a:off x="1782" y="2287"/>
                  <a:ext cx="2" cy="5"/>
                </a:xfrm>
                <a:prstGeom prst="line">
                  <a:avLst/>
                </a:prstGeom>
                <a:noFill/>
                <a:ln w="3175">
                  <a:solidFill>
                    <a:srgbClr val="000000"/>
                  </a:solidFill>
                  <a:round/>
                  <a:headEnd/>
                  <a:tailEnd/>
                </a:ln>
              </p:spPr>
              <p:txBody>
                <a:bodyPr/>
                <a:lstStyle/>
                <a:p>
                  <a:endParaRPr lang="en-US"/>
                </a:p>
              </p:txBody>
            </p:sp>
            <p:sp>
              <p:nvSpPr>
                <p:cNvPr id="96567" name="Line 2575"/>
                <p:cNvSpPr>
                  <a:spLocks noChangeShapeType="1"/>
                </p:cNvSpPr>
                <p:nvPr/>
              </p:nvSpPr>
              <p:spPr bwMode="auto">
                <a:xfrm flipV="1">
                  <a:off x="1784" y="2283"/>
                  <a:ext cx="3" cy="4"/>
                </a:xfrm>
                <a:prstGeom prst="line">
                  <a:avLst/>
                </a:prstGeom>
                <a:noFill/>
                <a:ln w="3175">
                  <a:solidFill>
                    <a:srgbClr val="000000"/>
                  </a:solidFill>
                  <a:round/>
                  <a:headEnd/>
                  <a:tailEnd/>
                </a:ln>
              </p:spPr>
              <p:txBody>
                <a:bodyPr/>
                <a:lstStyle/>
                <a:p>
                  <a:endParaRPr lang="en-US"/>
                </a:p>
              </p:txBody>
            </p:sp>
            <p:sp>
              <p:nvSpPr>
                <p:cNvPr id="96568" name="Line 2576"/>
                <p:cNvSpPr>
                  <a:spLocks noChangeShapeType="1"/>
                </p:cNvSpPr>
                <p:nvPr/>
              </p:nvSpPr>
              <p:spPr bwMode="auto">
                <a:xfrm flipV="1">
                  <a:off x="1787" y="2274"/>
                  <a:ext cx="2" cy="9"/>
                </a:xfrm>
                <a:prstGeom prst="line">
                  <a:avLst/>
                </a:prstGeom>
                <a:noFill/>
                <a:ln w="3175">
                  <a:solidFill>
                    <a:srgbClr val="000000"/>
                  </a:solidFill>
                  <a:round/>
                  <a:headEnd/>
                  <a:tailEnd/>
                </a:ln>
              </p:spPr>
              <p:txBody>
                <a:bodyPr/>
                <a:lstStyle/>
                <a:p>
                  <a:endParaRPr lang="en-US"/>
                </a:p>
              </p:txBody>
            </p:sp>
            <p:sp>
              <p:nvSpPr>
                <p:cNvPr id="96569" name="Line 2577"/>
                <p:cNvSpPr>
                  <a:spLocks noChangeShapeType="1"/>
                </p:cNvSpPr>
                <p:nvPr/>
              </p:nvSpPr>
              <p:spPr bwMode="auto">
                <a:xfrm flipV="1">
                  <a:off x="1789" y="2266"/>
                  <a:ext cx="1" cy="8"/>
                </a:xfrm>
                <a:prstGeom prst="line">
                  <a:avLst/>
                </a:prstGeom>
                <a:noFill/>
                <a:ln w="3175">
                  <a:solidFill>
                    <a:srgbClr val="000000"/>
                  </a:solidFill>
                  <a:round/>
                  <a:headEnd/>
                  <a:tailEnd/>
                </a:ln>
              </p:spPr>
              <p:txBody>
                <a:bodyPr/>
                <a:lstStyle/>
                <a:p>
                  <a:endParaRPr lang="en-US"/>
                </a:p>
              </p:txBody>
            </p:sp>
            <p:sp>
              <p:nvSpPr>
                <p:cNvPr id="96570" name="Line 2578"/>
                <p:cNvSpPr>
                  <a:spLocks noChangeShapeType="1"/>
                </p:cNvSpPr>
                <p:nvPr/>
              </p:nvSpPr>
              <p:spPr bwMode="auto">
                <a:xfrm flipV="1">
                  <a:off x="1790" y="2259"/>
                  <a:ext cx="2" cy="7"/>
                </a:xfrm>
                <a:prstGeom prst="line">
                  <a:avLst/>
                </a:prstGeom>
                <a:noFill/>
                <a:ln w="3175">
                  <a:solidFill>
                    <a:srgbClr val="000000"/>
                  </a:solidFill>
                  <a:round/>
                  <a:headEnd/>
                  <a:tailEnd/>
                </a:ln>
              </p:spPr>
              <p:txBody>
                <a:bodyPr/>
                <a:lstStyle/>
                <a:p>
                  <a:endParaRPr lang="en-US"/>
                </a:p>
              </p:txBody>
            </p:sp>
            <p:sp>
              <p:nvSpPr>
                <p:cNvPr id="96571" name="Line 2579"/>
                <p:cNvSpPr>
                  <a:spLocks noChangeShapeType="1"/>
                </p:cNvSpPr>
                <p:nvPr/>
              </p:nvSpPr>
              <p:spPr bwMode="auto">
                <a:xfrm flipV="1">
                  <a:off x="1792" y="2246"/>
                  <a:ext cx="2" cy="13"/>
                </a:xfrm>
                <a:prstGeom prst="line">
                  <a:avLst/>
                </a:prstGeom>
                <a:noFill/>
                <a:ln w="3175">
                  <a:solidFill>
                    <a:srgbClr val="000000"/>
                  </a:solidFill>
                  <a:round/>
                  <a:headEnd/>
                  <a:tailEnd/>
                </a:ln>
              </p:spPr>
              <p:txBody>
                <a:bodyPr/>
                <a:lstStyle/>
                <a:p>
                  <a:endParaRPr lang="en-US"/>
                </a:p>
              </p:txBody>
            </p:sp>
            <p:sp>
              <p:nvSpPr>
                <p:cNvPr id="96572" name="Line 2580"/>
                <p:cNvSpPr>
                  <a:spLocks noChangeShapeType="1"/>
                </p:cNvSpPr>
                <p:nvPr/>
              </p:nvSpPr>
              <p:spPr bwMode="auto">
                <a:xfrm flipV="1">
                  <a:off x="1794" y="2232"/>
                  <a:ext cx="1" cy="14"/>
                </a:xfrm>
                <a:prstGeom prst="line">
                  <a:avLst/>
                </a:prstGeom>
                <a:noFill/>
                <a:ln w="3175">
                  <a:solidFill>
                    <a:srgbClr val="000000"/>
                  </a:solidFill>
                  <a:round/>
                  <a:headEnd/>
                  <a:tailEnd/>
                </a:ln>
              </p:spPr>
              <p:txBody>
                <a:bodyPr/>
                <a:lstStyle/>
                <a:p>
                  <a:endParaRPr lang="en-US"/>
                </a:p>
              </p:txBody>
            </p:sp>
            <p:sp>
              <p:nvSpPr>
                <p:cNvPr id="96573" name="Line 2581"/>
                <p:cNvSpPr>
                  <a:spLocks noChangeShapeType="1"/>
                </p:cNvSpPr>
                <p:nvPr/>
              </p:nvSpPr>
              <p:spPr bwMode="auto">
                <a:xfrm flipV="1">
                  <a:off x="1795" y="2219"/>
                  <a:ext cx="2" cy="13"/>
                </a:xfrm>
                <a:prstGeom prst="line">
                  <a:avLst/>
                </a:prstGeom>
                <a:noFill/>
                <a:ln w="3175">
                  <a:solidFill>
                    <a:srgbClr val="000000"/>
                  </a:solidFill>
                  <a:round/>
                  <a:headEnd/>
                  <a:tailEnd/>
                </a:ln>
              </p:spPr>
              <p:txBody>
                <a:bodyPr/>
                <a:lstStyle/>
                <a:p>
                  <a:endParaRPr lang="en-US"/>
                </a:p>
              </p:txBody>
            </p:sp>
            <p:sp>
              <p:nvSpPr>
                <p:cNvPr id="96574" name="Line 2582"/>
                <p:cNvSpPr>
                  <a:spLocks noChangeShapeType="1"/>
                </p:cNvSpPr>
                <p:nvPr/>
              </p:nvSpPr>
              <p:spPr bwMode="auto">
                <a:xfrm flipV="1">
                  <a:off x="1797" y="2200"/>
                  <a:ext cx="3" cy="19"/>
                </a:xfrm>
                <a:prstGeom prst="line">
                  <a:avLst/>
                </a:prstGeom>
                <a:noFill/>
                <a:ln w="3175">
                  <a:solidFill>
                    <a:srgbClr val="000000"/>
                  </a:solidFill>
                  <a:round/>
                  <a:headEnd/>
                  <a:tailEnd/>
                </a:ln>
              </p:spPr>
              <p:txBody>
                <a:bodyPr/>
                <a:lstStyle/>
                <a:p>
                  <a:endParaRPr lang="en-US"/>
                </a:p>
              </p:txBody>
            </p:sp>
            <p:sp>
              <p:nvSpPr>
                <p:cNvPr id="96575" name="Line 2583"/>
                <p:cNvSpPr>
                  <a:spLocks noChangeShapeType="1"/>
                </p:cNvSpPr>
                <p:nvPr/>
              </p:nvSpPr>
              <p:spPr bwMode="auto">
                <a:xfrm flipV="1">
                  <a:off x="1800" y="2182"/>
                  <a:ext cx="2" cy="18"/>
                </a:xfrm>
                <a:prstGeom prst="line">
                  <a:avLst/>
                </a:prstGeom>
                <a:noFill/>
                <a:ln w="3175">
                  <a:solidFill>
                    <a:srgbClr val="000000"/>
                  </a:solidFill>
                  <a:round/>
                  <a:headEnd/>
                  <a:tailEnd/>
                </a:ln>
              </p:spPr>
              <p:txBody>
                <a:bodyPr/>
                <a:lstStyle/>
                <a:p>
                  <a:endParaRPr lang="en-US"/>
                </a:p>
              </p:txBody>
            </p:sp>
            <p:sp>
              <p:nvSpPr>
                <p:cNvPr id="96576" name="Line 2584"/>
                <p:cNvSpPr>
                  <a:spLocks noChangeShapeType="1"/>
                </p:cNvSpPr>
                <p:nvPr/>
              </p:nvSpPr>
              <p:spPr bwMode="auto">
                <a:xfrm flipV="1">
                  <a:off x="1802" y="2161"/>
                  <a:ext cx="2" cy="21"/>
                </a:xfrm>
                <a:prstGeom prst="line">
                  <a:avLst/>
                </a:prstGeom>
                <a:noFill/>
                <a:ln w="3175">
                  <a:solidFill>
                    <a:srgbClr val="000000"/>
                  </a:solidFill>
                  <a:round/>
                  <a:headEnd/>
                  <a:tailEnd/>
                </a:ln>
              </p:spPr>
              <p:txBody>
                <a:bodyPr/>
                <a:lstStyle/>
                <a:p>
                  <a:endParaRPr lang="en-US"/>
                </a:p>
              </p:txBody>
            </p:sp>
            <p:sp>
              <p:nvSpPr>
                <p:cNvPr id="96577" name="Line 2585"/>
                <p:cNvSpPr>
                  <a:spLocks noChangeShapeType="1"/>
                </p:cNvSpPr>
                <p:nvPr/>
              </p:nvSpPr>
              <p:spPr bwMode="auto">
                <a:xfrm flipV="1">
                  <a:off x="1804" y="2140"/>
                  <a:ext cx="1" cy="21"/>
                </a:xfrm>
                <a:prstGeom prst="line">
                  <a:avLst/>
                </a:prstGeom>
                <a:noFill/>
                <a:ln w="3175">
                  <a:solidFill>
                    <a:srgbClr val="000000"/>
                  </a:solidFill>
                  <a:round/>
                  <a:headEnd/>
                  <a:tailEnd/>
                </a:ln>
              </p:spPr>
              <p:txBody>
                <a:bodyPr/>
                <a:lstStyle/>
                <a:p>
                  <a:endParaRPr lang="en-US"/>
                </a:p>
              </p:txBody>
            </p:sp>
            <p:sp>
              <p:nvSpPr>
                <p:cNvPr id="96578" name="Line 2586"/>
                <p:cNvSpPr>
                  <a:spLocks noChangeShapeType="1"/>
                </p:cNvSpPr>
                <p:nvPr/>
              </p:nvSpPr>
              <p:spPr bwMode="auto">
                <a:xfrm flipV="1">
                  <a:off x="1805" y="2119"/>
                  <a:ext cx="2" cy="21"/>
                </a:xfrm>
                <a:prstGeom prst="line">
                  <a:avLst/>
                </a:prstGeom>
                <a:noFill/>
                <a:ln w="3175">
                  <a:solidFill>
                    <a:srgbClr val="000000"/>
                  </a:solidFill>
                  <a:round/>
                  <a:headEnd/>
                  <a:tailEnd/>
                </a:ln>
              </p:spPr>
              <p:txBody>
                <a:bodyPr/>
                <a:lstStyle/>
                <a:p>
                  <a:endParaRPr lang="en-US"/>
                </a:p>
              </p:txBody>
            </p:sp>
            <p:sp>
              <p:nvSpPr>
                <p:cNvPr id="96579" name="Line 2587"/>
                <p:cNvSpPr>
                  <a:spLocks noChangeShapeType="1"/>
                </p:cNvSpPr>
                <p:nvPr/>
              </p:nvSpPr>
              <p:spPr bwMode="auto">
                <a:xfrm flipV="1">
                  <a:off x="1807" y="2095"/>
                  <a:ext cx="2" cy="24"/>
                </a:xfrm>
                <a:prstGeom prst="line">
                  <a:avLst/>
                </a:prstGeom>
                <a:noFill/>
                <a:ln w="3175">
                  <a:solidFill>
                    <a:srgbClr val="000000"/>
                  </a:solidFill>
                  <a:round/>
                  <a:headEnd/>
                  <a:tailEnd/>
                </a:ln>
              </p:spPr>
              <p:txBody>
                <a:bodyPr/>
                <a:lstStyle/>
                <a:p>
                  <a:endParaRPr lang="en-US"/>
                </a:p>
              </p:txBody>
            </p:sp>
            <p:sp>
              <p:nvSpPr>
                <p:cNvPr id="96580" name="Line 2588"/>
                <p:cNvSpPr>
                  <a:spLocks noChangeShapeType="1"/>
                </p:cNvSpPr>
                <p:nvPr/>
              </p:nvSpPr>
              <p:spPr bwMode="auto">
                <a:xfrm flipV="1">
                  <a:off x="1809" y="2071"/>
                  <a:ext cx="3" cy="24"/>
                </a:xfrm>
                <a:prstGeom prst="line">
                  <a:avLst/>
                </a:prstGeom>
                <a:noFill/>
                <a:ln w="3175">
                  <a:solidFill>
                    <a:srgbClr val="000000"/>
                  </a:solidFill>
                  <a:round/>
                  <a:headEnd/>
                  <a:tailEnd/>
                </a:ln>
              </p:spPr>
              <p:txBody>
                <a:bodyPr/>
                <a:lstStyle/>
                <a:p>
                  <a:endParaRPr lang="en-US"/>
                </a:p>
              </p:txBody>
            </p:sp>
            <p:sp>
              <p:nvSpPr>
                <p:cNvPr id="96581" name="Line 2589"/>
                <p:cNvSpPr>
                  <a:spLocks noChangeShapeType="1"/>
                </p:cNvSpPr>
                <p:nvPr/>
              </p:nvSpPr>
              <p:spPr bwMode="auto">
                <a:xfrm flipV="1">
                  <a:off x="1812" y="2047"/>
                  <a:ext cx="2" cy="24"/>
                </a:xfrm>
                <a:prstGeom prst="line">
                  <a:avLst/>
                </a:prstGeom>
                <a:noFill/>
                <a:ln w="3175">
                  <a:solidFill>
                    <a:srgbClr val="000000"/>
                  </a:solidFill>
                  <a:round/>
                  <a:headEnd/>
                  <a:tailEnd/>
                </a:ln>
              </p:spPr>
              <p:txBody>
                <a:bodyPr/>
                <a:lstStyle/>
                <a:p>
                  <a:endParaRPr lang="en-US"/>
                </a:p>
              </p:txBody>
            </p:sp>
            <p:sp>
              <p:nvSpPr>
                <p:cNvPr id="96582" name="Line 2590"/>
                <p:cNvSpPr>
                  <a:spLocks noChangeShapeType="1"/>
                </p:cNvSpPr>
                <p:nvPr/>
              </p:nvSpPr>
              <p:spPr bwMode="auto">
                <a:xfrm flipV="1">
                  <a:off x="1814" y="2024"/>
                  <a:ext cx="1" cy="23"/>
                </a:xfrm>
                <a:prstGeom prst="line">
                  <a:avLst/>
                </a:prstGeom>
                <a:noFill/>
                <a:ln w="3175">
                  <a:solidFill>
                    <a:srgbClr val="000000"/>
                  </a:solidFill>
                  <a:round/>
                  <a:headEnd/>
                  <a:tailEnd/>
                </a:ln>
              </p:spPr>
              <p:txBody>
                <a:bodyPr/>
                <a:lstStyle/>
                <a:p>
                  <a:endParaRPr lang="en-US"/>
                </a:p>
              </p:txBody>
            </p:sp>
            <p:sp>
              <p:nvSpPr>
                <p:cNvPr id="96583" name="Line 2591"/>
                <p:cNvSpPr>
                  <a:spLocks noChangeShapeType="1"/>
                </p:cNvSpPr>
                <p:nvPr/>
              </p:nvSpPr>
              <p:spPr bwMode="auto">
                <a:xfrm flipV="1">
                  <a:off x="1815" y="2006"/>
                  <a:ext cx="2" cy="18"/>
                </a:xfrm>
                <a:prstGeom prst="line">
                  <a:avLst/>
                </a:prstGeom>
                <a:noFill/>
                <a:ln w="3175">
                  <a:solidFill>
                    <a:srgbClr val="000000"/>
                  </a:solidFill>
                  <a:round/>
                  <a:headEnd/>
                  <a:tailEnd/>
                </a:ln>
              </p:spPr>
              <p:txBody>
                <a:bodyPr/>
                <a:lstStyle/>
                <a:p>
                  <a:endParaRPr lang="en-US"/>
                </a:p>
              </p:txBody>
            </p:sp>
            <p:sp>
              <p:nvSpPr>
                <p:cNvPr id="96584" name="Line 2592"/>
                <p:cNvSpPr>
                  <a:spLocks noChangeShapeType="1"/>
                </p:cNvSpPr>
                <p:nvPr/>
              </p:nvSpPr>
              <p:spPr bwMode="auto">
                <a:xfrm flipV="1">
                  <a:off x="1817" y="1988"/>
                  <a:ext cx="2" cy="18"/>
                </a:xfrm>
                <a:prstGeom prst="line">
                  <a:avLst/>
                </a:prstGeom>
                <a:noFill/>
                <a:ln w="3175">
                  <a:solidFill>
                    <a:srgbClr val="000000"/>
                  </a:solidFill>
                  <a:round/>
                  <a:headEnd/>
                  <a:tailEnd/>
                </a:ln>
              </p:spPr>
              <p:txBody>
                <a:bodyPr/>
                <a:lstStyle/>
                <a:p>
                  <a:endParaRPr lang="en-US"/>
                </a:p>
              </p:txBody>
            </p:sp>
            <p:sp>
              <p:nvSpPr>
                <p:cNvPr id="96585" name="Line 2593"/>
                <p:cNvSpPr>
                  <a:spLocks noChangeShapeType="1"/>
                </p:cNvSpPr>
                <p:nvPr/>
              </p:nvSpPr>
              <p:spPr bwMode="auto">
                <a:xfrm flipV="1">
                  <a:off x="1819" y="1971"/>
                  <a:ext cx="1" cy="17"/>
                </a:xfrm>
                <a:prstGeom prst="line">
                  <a:avLst/>
                </a:prstGeom>
                <a:noFill/>
                <a:ln w="3175">
                  <a:solidFill>
                    <a:srgbClr val="000000"/>
                  </a:solidFill>
                  <a:round/>
                  <a:headEnd/>
                  <a:tailEnd/>
                </a:ln>
              </p:spPr>
              <p:txBody>
                <a:bodyPr/>
                <a:lstStyle/>
                <a:p>
                  <a:endParaRPr lang="en-US"/>
                </a:p>
              </p:txBody>
            </p:sp>
            <p:sp>
              <p:nvSpPr>
                <p:cNvPr id="96586" name="Line 2594"/>
                <p:cNvSpPr>
                  <a:spLocks noChangeShapeType="1"/>
                </p:cNvSpPr>
                <p:nvPr/>
              </p:nvSpPr>
              <p:spPr bwMode="auto">
                <a:xfrm flipV="1">
                  <a:off x="1820" y="1955"/>
                  <a:ext cx="2" cy="16"/>
                </a:xfrm>
                <a:prstGeom prst="line">
                  <a:avLst/>
                </a:prstGeom>
                <a:noFill/>
                <a:ln w="3175">
                  <a:solidFill>
                    <a:srgbClr val="000000"/>
                  </a:solidFill>
                  <a:round/>
                  <a:headEnd/>
                  <a:tailEnd/>
                </a:ln>
              </p:spPr>
              <p:txBody>
                <a:bodyPr/>
                <a:lstStyle/>
                <a:p>
                  <a:endParaRPr lang="en-US"/>
                </a:p>
              </p:txBody>
            </p:sp>
            <p:sp>
              <p:nvSpPr>
                <p:cNvPr id="96587" name="Line 2595"/>
                <p:cNvSpPr>
                  <a:spLocks noChangeShapeType="1"/>
                </p:cNvSpPr>
                <p:nvPr/>
              </p:nvSpPr>
              <p:spPr bwMode="auto">
                <a:xfrm flipV="1">
                  <a:off x="1822" y="1948"/>
                  <a:ext cx="3" cy="7"/>
                </a:xfrm>
                <a:prstGeom prst="line">
                  <a:avLst/>
                </a:prstGeom>
                <a:noFill/>
                <a:ln w="3175">
                  <a:solidFill>
                    <a:srgbClr val="000000"/>
                  </a:solidFill>
                  <a:round/>
                  <a:headEnd/>
                  <a:tailEnd/>
                </a:ln>
              </p:spPr>
              <p:txBody>
                <a:bodyPr/>
                <a:lstStyle/>
                <a:p>
                  <a:endParaRPr lang="en-US"/>
                </a:p>
              </p:txBody>
            </p:sp>
            <p:sp>
              <p:nvSpPr>
                <p:cNvPr id="96588" name="Line 2596"/>
                <p:cNvSpPr>
                  <a:spLocks noChangeShapeType="1"/>
                </p:cNvSpPr>
                <p:nvPr/>
              </p:nvSpPr>
              <p:spPr bwMode="auto">
                <a:xfrm flipV="1">
                  <a:off x="1825" y="1942"/>
                  <a:ext cx="2" cy="6"/>
                </a:xfrm>
                <a:prstGeom prst="line">
                  <a:avLst/>
                </a:prstGeom>
                <a:noFill/>
                <a:ln w="3175">
                  <a:solidFill>
                    <a:srgbClr val="000000"/>
                  </a:solidFill>
                  <a:round/>
                  <a:headEnd/>
                  <a:tailEnd/>
                </a:ln>
              </p:spPr>
              <p:txBody>
                <a:bodyPr/>
                <a:lstStyle/>
                <a:p>
                  <a:endParaRPr lang="en-US"/>
                </a:p>
              </p:txBody>
            </p:sp>
            <p:sp>
              <p:nvSpPr>
                <p:cNvPr id="96589" name="Line 2597"/>
                <p:cNvSpPr>
                  <a:spLocks noChangeShapeType="1"/>
                </p:cNvSpPr>
                <p:nvPr/>
              </p:nvSpPr>
              <p:spPr bwMode="auto">
                <a:xfrm flipV="1">
                  <a:off x="1827" y="1940"/>
                  <a:ext cx="2" cy="2"/>
                </a:xfrm>
                <a:prstGeom prst="line">
                  <a:avLst/>
                </a:prstGeom>
                <a:noFill/>
                <a:ln w="3175">
                  <a:solidFill>
                    <a:srgbClr val="000000"/>
                  </a:solidFill>
                  <a:round/>
                  <a:headEnd/>
                  <a:tailEnd/>
                </a:ln>
              </p:spPr>
              <p:txBody>
                <a:bodyPr/>
                <a:lstStyle/>
                <a:p>
                  <a:endParaRPr lang="en-US"/>
                </a:p>
              </p:txBody>
            </p:sp>
            <p:sp>
              <p:nvSpPr>
                <p:cNvPr id="96590" name="Line 2598"/>
                <p:cNvSpPr>
                  <a:spLocks noChangeShapeType="1"/>
                </p:cNvSpPr>
                <p:nvPr/>
              </p:nvSpPr>
              <p:spPr bwMode="auto">
                <a:xfrm>
                  <a:off x="1829" y="1940"/>
                  <a:ext cx="1" cy="5"/>
                </a:xfrm>
                <a:prstGeom prst="line">
                  <a:avLst/>
                </a:prstGeom>
                <a:noFill/>
                <a:ln w="3175">
                  <a:solidFill>
                    <a:srgbClr val="000000"/>
                  </a:solidFill>
                  <a:round/>
                  <a:headEnd/>
                  <a:tailEnd/>
                </a:ln>
              </p:spPr>
              <p:txBody>
                <a:bodyPr/>
                <a:lstStyle/>
                <a:p>
                  <a:endParaRPr lang="en-US"/>
                </a:p>
              </p:txBody>
            </p:sp>
            <p:sp>
              <p:nvSpPr>
                <p:cNvPr id="96591" name="Line 2599"/>
                <p:cNvSpPr>
                  <a:spLocks noChangeShapeType="1"/>
                </p:cNvSpPr>
                <p:nvPr/>
              </p:nvSpPr>
              <p:spPr bwMode="auto">
                <a:xfrm>
                  <a:off x="1830" y="1945"/>
                  <a:ext cx="2" cy="6"/>
                </a:xfrm>
                <a:prstGeom prst="line">
                  <a:avLst/>
                </a:prstGeom>
                <a:noFill/>
                <a:ln w="3175">
                  <a:solidFill>
                    <a:srgbClr val="000000"/>
                  </a:solidFill>
                  <a:round/>
                  <a:headEnd/>
                  <a:tailEnd/>
                </a:ln>
              </p:spPr>
              <p:txBody>
                <a:bodyPr/>
                <a:lstStyle/>
                <a:p>
                  <a:endParaRPr lang="en-US"/>
                </a:p>
              </p:txBody>
            </p:sp>
            <p:sp>
              <p:nvSpPr>
                <p:cNvPr id="96592" name="Line 2600"/>
                <p:cNvSpPr>
                  <a:spLocks noChangeShapeType="1"/>
                </p:cNvSpPr>
                <p:nvPr/>
              </p:nvSpPr>
              <p:spPr bwMode="auto">
                <a:xfrm>
                  <a:off x="1832" y="1951"/>
                  <a:ext cx="2" cy="10"/>
                </a:xfrm>
                <a:prstGeom prst="line">
                  <a:avLst/>
                </a:prstGeom>
                <a:noFill/>
                <a:ln w="3175">
                  <a:solidFill>
                    <a:srgbClr val="000000"/>
                  </a:solidFill>
                  <a:round/>
                  <a:headEnd/>
                  <a:tailEnd/>
                </a:ln>
              </p:spPr>
              <p:txBody>
                <a:bodyPr/>
                <a:lstStyle/>
                <a:p>
                  <a:endParaRPr lang="en-US"/>
                </a:p>
              </p:txBody>
            </p:sp>
            <p:sp>
              <p:nvSpPr>
                <p:cNvPr id="96593" name="Line 2601"/>
                <p:cNvSpPr>
                  <a:spLocks noChangeShapeType="1"/>
                </p:cNvSpPr>
                <p:nvPr/>
              </p:nvSpPr>
              <p:spPr bwMode="auto">
                <a:xfrm>
                  <a:off x="1834" y="1961"/>
                  <a:ext cx="3" cy="16"/>
                </a:xfrm>
                <a:prstGeom prst="line">
                  <a:avLst/>
                </a:prstGeom>
                <a:noFill/>
                <a:ln w="3175">
                  <a:solidFill>
                    <a:srgbClr val="000000"/>
                  </a:solidFill>
                  <a:round/>
                  <a:headEnd/>
                  <a:tailEnd/>
                </a:ln>
              </p:spPr>
              <p:txBody>
                <a:bodyPr/>
                <a:lstStyle/>
                <a:p>
                  <a:endParaRPr lang="en-US"/>
                </a:p>
              </p:txBody>
            </p:sp>
            <p:sp>
              <p:nvSpPr>
                <p:cNvPr id="96594" name="Line 2602"/>
                <p:cNvSpPr>
                  <a:spLocks noChangeShapeType="1"/>
                </p:cNvSpPr>
                <p:nvPr/>
              </p:nvSpPr>
              <p:spPr bwMode="auto">
                <a:xfrm>
                  <a:off x="1837" y="1977"/>
                  <a:ext cx="2" cy="15"/>
                </a:xfrm>
                <a:prstGeom prst="line">
                  <a:avLst/>
                </a:prstGeom>
                <a:noFill/>
                <a:ln w="3175">
                  <a:solidFill>
                    <a:srgbClr val="000000"/>
                  </a:solidFill>
                  <a:round/>
                  <a:headEnd/>
                  <a:tailEnd/>
                </a:ln>
              </p:spPr>
              <p:txBody>
                <a:bodyPr/>
                <a:lstStyle/>
                <a:p>
                  <a:endParaRPr lang="en-US"/>
                </a:p>
              </p:txBody>
            </p:sp>
            <p:sp>
              <p:nvSpPr>
                <p:cNvPr id="96595" name="Line 2603"/>
                <p:cNvSpPr>
                  <a:spLocks noChangeShapeType="1"/>
                </p:cNvSpPr>
                <p:nvPr/>
              </p:nvSpPr>
              <p:spPr bwMode="auto">
                <a:xfrm>
                  <a:off x="1839" y="1992"/>
                  <a:ext cx="1" cy="18"/>
                </a:xfrm>
                <a:prstGeom prst="line">
                  <a:avLst/>
                </a:prstGeom>
                <a:noFill/>
                <a:ln w="3175">
                  <a:solidFill>
                    <a:srgbClr val="000000"/>
                  </a:solidFill>
                  <a:round/>
                  <a:headEnd/>
                  <a:tailEnd/>
                </a:ln>
              </p:spPr>
              <p:txBody>
                <a:bodyPr/>
                <a:lstStyle/>
                <a:p>
                  <a:endParaRPr lang="en-US"/>
                </a:p>
              </p:txBody>
            </p:sp>
            <p:sp>
              <p:nvSpPr>
                <p:cNvPr id="96596" name="Line 2604"/>
                <p:cNvSpPr>
                  <a:spLocks noChangeShapeType="1"/>
                </p:cNvSpPr>
                <p:nvPr/>
              </p:nvSpPr>
              <p:spPr bwMode="auto">
                <a:xfrm>
                  <a:off x="1840" y="2010"/>
                  <a:ext cx="2" cy="24"/>
                </a:xfrm>
                <a:prstGeom prst="line">
                  <a:avLst/>
                </a:prstGeom>
                <a:noFill/>
                <a:ln w="3175">
                  <a:solidFill>
                    <a:srgbClr val="000000"/>
                  </a:solidFill>
                  <a:round/>
                  <a:headEnd/>
                  <a:tailEnd/>
                </a:ln>
              </p:spPr>
              <p:txBody>
                <a:bodyPr/>
                <a:lstStyle/>
                <a:p>
                  <a:endParaRPr lang="en-US"/>
                </a:p>
              </p:txBody>
            </p:sp>
            <p:sp>
              <p:nvSpPr>
                <p:cNvPr id="96597" name="Line 2605"/>
                <p:cNvSpPr>
                  <a:spLocks noChangeShapeType="1"/>
                </p:cNvSpPr>
                <p:nvPr/>
              </p:nvSpPr>
              <p:spPr bwMode="auto">
                <a:xfrm>
                  <a:off x="1842" y="2034"/>
                  <a:ext cx="1" cy="22"/>
                </a:xfrm>
                <a:prstGeom prst="line">
                  <a:avLst/>
                </a:prstGeom>
                <a:noFill/>
                <a:ln w="3175">
                  <a:solidFill>
                    <a:srgbClr val="000000"/>
                  </a:solidFill>
                  <a:round/>
                  <a:headEnd/>
                  <a:tailEnd/>
                </a:ln>
              </p:spPr>
              <p:txBody>
                <a:bodyPr/>
                <a:lstStyle/>
                <a:p>
                  <a:endParaRPr lang="en-US"/>
                </a:p>
              </p:txBody>
            </p:sp>
            <p:sp>
              <p:nvSpPr>
                <p:cNvPr id="96598" name="Line 2606"/>
                <p:cNvSpPr>
                  <a:spLocks noChangeShapeType="1"/>
                </p:cNvSpPr>
                <p:nvPr/>
              </p:nvSpPr>
              <p:spPr bwMode="auto">
                <a:xfrm>
                  <a:off x="1843" y="2056"/>
                  <a:ext cx="2" cy="24"/>
                </a:xfrm>
                <a:prstGeom prst="line">
                  <a:avLst/>
                </a:prstGeom>
                <a:noFill/>
                <a:ln w="3175">
                  <a:solidFill>
                    <a:srgbClr val="000000"/>
                  </a:solidFill>
                  <a:round/>
                  <a:headEnd/>
                  <a:tailEnd/>
                </a:ln>
              </p:spPr>
              <p:txBody>
                <a:bodyPr/>
                <a:lstStyle/>
                <a:p>
                  <a:endParaRPr lang="en-US"/>
                </a:p>
              </p:txBody>
            </p:sp>
            <p:sp>
              <p:nvSpPr>
                <p:cNvPr id="96599" name="Line 2607"/>
                <p:cNvSpPr>
                  <a:spLocks noChangeShapeType="1"/>
                </p:cNvSpPr>
                <p:nvPr/>
              </p:nvSpPr>
              <p:spPr bwMode="auto">
                <a:xfrm>
                  <a:off x="1845" y="2080"/>
                  <a:ext cx="2" cy="23"/>
                </a:xfrm>
                <a:prstGeom prst="line">
                  <a:avLst/>
                </a:prstGeom>
                <a:noFill/>
                <a:ln w="3175">
                  <a:solidFill>
                    <a:srgbClr val="000000"/>
                  </a:solidFill>
                  <a:round/>
                  <a:headEnd/>
                  <a:tailEnd/>
                </a:ln>
              </p:spPr>
              <p:txBody>
                <a:bodyPr/>
                <a:lstStyle/>
                <a:p>
                  <a:endParaRPr lang="en-US"/>
                </a:p>
              </p:txBody>
            </p:sp>
            <p:sp>
              <p:nvSpPr>
                <p:cNvPr id="96600" name="Line 2608"/>
                <p:cNvSpPr>
                  <a:spLocks noChangeShapeType="1"/>
                </p:cNvSpPr>
                <p:nvPr/>
              </p:nvSpPr>
              <p:spPr bwMode="auto">
                <a:xfrm>
                  <a:off x="1847" y="2103"/>
                  <a:ext cx="3" cy="23"/>
                </a:xfrm>
                <a:prstGeom prst="line">
                  <a:avLst/>
                </a:prstGeom>
                <a:noFill/>
                <a:ln w="3175">
                  <a:solidFill>
                    <a:srgbClr val="000000"/>
                  </a:solidFill>
                  <a:round/>
                  <a:headEnd/>
                  <a:tailEnd/>
                </a:ln>
              </p:spPr>
              <p:txBody>
                <a:bodyPr/>
                <a:lstStyle/>
                <a:p>
                  <a:endParaRPr lang="en-US"/>
                </a:p>
              </p:txBody>
            </p:sp>
            <p:sp>
              <p:nvSpPr>
                <p:cNvPr id="96601" name="Line 2609"/>
                <p:cNvSpPr>
                  <a:spLocks noChangeShapeType="1"/>
                </p:cNvSpPr>
                <p:nvPr/>
              </p:nvSpPr>
              <p:spPr bwMode="auto">
                <a:xfrm>
                  <a:off x="1850" y="2126"/>
                  <a:ext cx="2" cy="24"/>
                </a:xfrm>
                <a:prstGeom prst="line">
                  <a:avLst/>
                </a:prstGeom>
                <a:noFill/>
                <a:ln w="3175">
                  <a:solidFill>
                    <a:srgbClr val="000000"/>
                  </a:solidFill>
                  <a:round/>
                  <a:headEnd/>
                  <a:tailEnd/>
                </a:ln>
              </p:spPr>
              <p:txBody>
                <a:bodyPr/>
                <a:lstStyle/>
                <a:p>
                  <a:endParaRPr lang="en-US"/>
                </a:p>
              </p:txBody>
            </p:sp>
            <p:sp>
              <p:nvSpPr>
                <p:cNvPr id="96602" name="Line 2610"/>
                <p:cNvSpPr>
                  <a:spLocks noChangeShapeType="1"/>
                </p:cNvSpPr>
                <p:nvPr/>
              </p:nvSpPr>
              <p:spPr bwMode="auto">
                <a:xfrm>
                  <a:off x="1852" y="2150"/>
                  <a:ext cx="1" cy="22"/>
                </a:xfrm>
                <a:prstGeom prst="line">
                  <a:avLst/>
                </a:prstGeom>
                <a:noFill/>
                <a:ln w="3175">
                  <a:solidFill>
                    <a:srgbClr val="000000"/>
                  </a:solidFill>
                  <a:round/>
                  <a:headEnd/>
                  <a:tailEnd/>
                </a:ln>
              </p:spPr>
              <p:txBody>
                <a:bodyPr/>
                <a:lstStyle/>
                <a:p>
                  <a:endParaRPr lang="en-US"/>
                </a:p>
              </p:txBody>
            </p:sp>
            <p:sp>
              <p:nvSpPr>
                <p:cNvPr id="96603" name="Line 2611"/>
                <p:cNvSpPr>
                  <a:spLocks noChangeShapeType="1"/>
                </p:cNvSpPr>
                <p:nvPr/>
              </p:nvSpPr>
              <p:spPr bwMode="auto">
                <a:xfrm>
                  <a:off x="1853" y="2172"/>
                  <a:ext cx="2" cy="17"/>
                </a:xfrm>
                <a:prstGeom prst="line">
                  <a:avLst/>
                </a:prstGeom>
                <a:noFill/>
                <a:ln w="3175">
                  <a:solidFill>
                    <a:srgbClr val="000000"/>
                  </a:solidFill>
                  <a:round/>
                  <a:headEnd/>
                  <a:tailEnd/>
                </a:ln>
              </p:spPr>
              <p:txBody>
                <a:bodyPr/>
                <a:lstStyle/>
                <a:p>
                  <a:endParaRPr lang="en-US"/>
                </a:p>
              </p:txBody>
            </p:sp>
            <p:sp>
              <p:nvSpPr>
                <p:cNvPr id="96604" name="Line 2612"/>
                <p:cNvSpPr>
                  <a:spLocks noChangeShapeType="1"/>
                </p:cNvSpPr>
                <p:nvPr/>
              </p:nvSpPr>
              <p:spPr bwMode="auto">
                <a:xfrm>
                  <a:off x="1855" y="2189"/>
                  <a:ext cx="2" cy="20"/>
                </a:xfrm>
                <a:prstGeom prst="line">
                  <a:avLst/>
                </a:prstGeom>
                <a:noFill/>
                <a:ln w="3175">
                  <a:solidFill>
                    <a:srgbClr val="000000"/>
                  </a:solidFill>
                  <a:round/>
                  <a:headEnd/>
                  <a:tailEnd/>
                </a:ln>
              </p:spPr>
              <p:txBody>
                <a:bodyPr/>
                <a:lstStyle/>
                <a:p>
                  <a:endParaRPr lang="en-US"/>
                </a:p>
              </p:txBody>
            </p:sp>
            <p:sp>
              <p:nvSpPr>
                <p:cNvPr id="96605" name="Line 2613"/>
                <p:cNvSpPr>
                  <a:spLocks noChangeShapeType="1"/>
                </p:cNvSpPr>
                <p:nvPr/>
              </p:nvSpPr>
              <p:spPr bwMode="auto">
                <a:xfrm>
                  <a:off x="1857" y="2209"/>
                  <a:ext cx="1" cy="15"/>
                </a:xfrm>
                <a:prstGeom prst="line">
                  <a:avLst/>
                </a:prstGeom>
                <a:noFill/>
                <a:ln w="3175">
                  <a:solidFill>
                    <a:srgbClr val="000000"/>
                  </a:solidFill>
                  <a:round/>
                  <a:headEnd/>
                  <a:tailEnd/>
                </a:ln>
              </p:spPr>
              <p:txBody>
                <a:bodyPr/>
                <a:lstStyle/>
                <a:p>
                  <a:endParaRPr lang="en-US"/>
                </a:p>
              </p:txBody>
            </p:sp>
            <p:sp>
              <p:nvSpPr>
                <p:cNvPr id="96606" name="Line 2614"/>
                <p:cNvSpPr>
                  <a:spLocks noChangeShapeType="1"/>
                </p:cNvSpPr>
                <p:nvPr/>
              </p:nvSpPr>
              <p:spPr bwMode="auto">
                <a:xfrm>
                  <a:off x="1858" y="2224"/>
                  <a:ext cx="2" cy="13"/>
                </a:xfrm>
                <a:prstGeom prst="line">
                  <a:avLst/>
                </a:prstGeom>
                <a:noFill/>
                <a:ln w="3175">
                  <a:solidFill>
                    <a:srgbClr val="000000"/>
                  </a:solidFill>
                  <a:round/>
                  <a:headEnd/>
                  <a:tailEnd/>
                </a:ln>
              </p:spPr>
              <p:txBody>
                <a:bodyPr/>
                <a:lstStyle/>
                <a:p>
                  <a:endParaRPr lang="en-US"/>
                </a:p>
              </p:txBody>
            </p:sp>
            <p:sp>
              <p:nvSpPr>
                <p:cNvPr id="96607" name="Line 2615"/>
                <p:cNvSpPr>
                  <a:spLocks noChangeShapeType="1"/>
                </p:cNvSpPr>
                <p:nvPr/>
              </p:nvSpPr>
              <p:spPr bwMode="auto">
                <a:xfrm>
                  <a:off x="1860" y="2237"/>
                  <a:ext cx="3" cy="13"/>
                </a:xfrm>
                <a:prstGeom prst="line">
                  <a:avLst/>
                </a:prstGeom>
                <a:noFill/>
                <a:ln w="3175">
                  <a:solidFill>
                    <a:srgbClr val="000000"/>
                  </a:solidFill>
                  <a:round/>
                  <a:headEnd/>
                  <a:tailEnd/>
                </a:ln>
              </p:spPr>
              <p:txBody>
                <a:bodyPr/>
                <a:lstStyle/>
                <a:p>
                  <a:endParaRPr lang="en-US"/>
                </a:p>
              </p:txBody>
            </p:sp>
            <p:sp>
              <p:nvSpPr>
                <p:cNvPr id="96608" name="Line 2616"/>
                <p:cNvSpPr>
                  <a:spLocks noChangeShapeType="1"/>
                </p:cNvSpPr>
                <p:nvPr/>
              </p:nvSpPr>
              <p:spPr bwMode="auto">
                <a:xfrm>
                  <a:off x="1863" y="2250"/>
                  <a:ext cx="2" cy="11"/>
                </a:xfrm>
                <a:prstGeom prst="line">
                  <a:avLst/>
                </a:prstGeom>
                <a:noFill/>
                <a:ln w="3175">
                  <a:solidFill>
                    <a:srgbClr val="000000"/>
                  </a:solidFill>
                  <a:round/>
                  <a:headEnd/>
                  <a:tailEnd/>
                </a:ln>
              </p:spPr>
              <p:txBody>
                <a:bodyPr/>
                <a:lstStyle/>
                <a:p>
                  <a:endParaRPr lang="en-US"/>
                </a:p>
              </p:txBody>
            </p:sp>
            <p:sp>
              <p:nvSpPr>
                <p:cNvPr id="96609" name="Line 2617"/>
                <p:cNvSpPr>
                  <a:spLocks noChangeShapeType="1"/>
                </p:cNvSpPr>
                <p:nvPr/>
              </p:nvSpPr>
              <p:spPr bwMode="auto">
                <a:xfrm>
                  <a:off x="1865" y="2261"/>
                  <a:ext cx="2" cy="11"/>
                </a:xfrm>
                <a:prstGeom prst="line">
                  <a:avLst/>
                </a:prstGeom>
                <a:noFill/>
                <a:ln w="3175">
                  <a:solidFill>
                    <a:srgbClr val="000000"/>
                  </a:solidFill>
                  <a:round/>
                  <a:headEnd/>
                  <a:tailEnd/>
                </a:ln>
              </p:spPr>
              <p:txBody>
                <a:bodyPr/>
                <a:lstStyle/>
                <a:p>
                  <a:endParaRPr lang="en-US"/>
                </a:p>
              </p:txBody>
            </p:sp>
            <p:sp>
              <p:nvSpPr>
                <p:cNvPr id="96610" name="Line 2618"/>
                <p:cNvSpPr>
                  <a:spLocks noChangeShapeType="1"/>
                </p:cNvSpPr>
                <p:nvPr/>
              </p:nvSpPr>
              <p:spPr bwMode="auto">
                <a:xfrm>
                  <a:off x="1867" y="2272"/>
                  <a:ext cx="1" cy="5"/>
                </a:xfrm>
                <a:prstGeom prst="line">
                  <a:avLst/>
                </a:prstGeom>
                <a:noFill/>
                <a:ln w="3175">
                  <a:solidFill>
                    <a:srgbClr val="000000"/>
                  </a:solidFill>
                  <a:round/>
                  <a:headEnd/>
                  <a:tailEnd/>
                </a:ln>
              </p:spPr>
              <p:txBody>
                <a:bodyPr/>
                <a:lstStyle/>
                <a:p>
                  <a:endParaRPr lang="en-US"/>
                </a:p>
              </p:txBody>
            </p:sp>
            <p:sp>
              <p:nvSpPr>
                <p:cNvPr id="96611" name="Line 2619"/>
                <p:cNvSpPr>
                  <a:spLocks noChangeShapeType="1"/>
                </p:cNvSpPr>
                <p:nvPr/>
              </p:nvSpPr>
              <p:spPr bwMode="auto">
                <a:xfrm>
                  <a:off x="1868" y="2277"/>
                  <a:ext cx="2" cy="8"/>
                </a:xfrm>
                <a:prstGeom prst="line">
                  <a:avLst/>
                </a:prstGeom>
                <a:noFill/>
                <a:ln w="3175">
                  <a:solidFill>
                    <a:srgbClr val="000000"/>
                  </a:solidFill>
                  <a:round/>
                  <a:headEnd/>
                  <a:tailEnd/>
                </a:ln>
              </p:spPr>
              <p:txBody>
                <a:bodyPr/>
                <a:lstStyle/>
                <a:p>
                  <a:endParaRPr lang="en-US"/>
                </a:p>
              </p:txBody>
            </p:sp>
            <p:sp>
              <p:nvSpPr>
                <p:cNvPr id="96612" name="Line 2620"/>
                <p:cNvSpPr>
                  <a:spLocks noChangeShapeType="1"/>
                </p:cNvSpPr>
                <p:nvPr/>
              </p:nvSpPr>
              <p:spPr bwMode="auto">
                <a:xfrm>
                  <a:off x="1870" y="2285"/>
                  <a:ext cx="2" cy="5"/>
                </a:xfrm>
                <a:prstGeom prst="line">
                  <a:avLst/>
                </a:prstGeom>
                <a:noFill/>
                <a:ln w="3175">
                  <a:solidFill>
                    <a:srgbClr val="000000"/>
                  </a:solidFill>
                  <a:round/>
                  <a:headEnd/>
                  <a:tailEnd/>
                </a:ln>
              </p:spPr>
              <p:txBody>
                <a:bodyPr/>
                <a:lstStyle/>
                <a:p>
                  <a:endParaRPr lang="en-US"/>
                </a:p>
              </p:txBody>
            </p:sp>
            <p:sp>
              <p:nvSpPr>
                <p:cNvPr id="96613" name="Line 2621"/>
                <p:cNvSpPr>
                  <a:spLocks noChangeShapeType="1"/>
                </p:cNvSpPr>
                <p:nvPr/>
              </p:nvSpPr>
              <p:spPr bwMode="auto">
                <a:xfrm>
                  <a:off x="1872" y="2290"/>
                  <a:ext cx="3" cy="6"/>
                </a:xfrm>
                <a:prstGeom prst="line">
                  <a:avLst/>
                </a:prstGeom>
                <a:noFill/>
                <a:ln w="3175">
                  <a:solidFill>
                    <a:srgbClr val="000000"/>
                  </a:solidFill>
                  <a:round/>
                  <a:headEnd/>
                  <a:tailEnd/>
                </a:ln>
              </p:spPr>
              <p:txBody>
                <a:bodyPr/>
                <a:lstStyle/>
                <a:p>
                  <a:endParaRPr lang="en-US"/>
                </a:p>
              </p:txBody>
            </p:sp>
            <p:sp>
              <p:nvSpPr>
                <p:cNvPr id="96614" name="Line 2622"/>
                <p:cNvSpPr>
                  <a:spLocks noChangeShapeType="1"/>
                </p:cNvSpPr>
                <p:nvPr/>
              </p:nvSpPr>
              <p:spPr bwMode="auto">
                <a:xfrm>
                  <a:off x="1875" y="2296"/>
                  <a:ext cx="2" cy="2"/>
                </a:xfrm>
                <a:prstGeom prst="line">
                  <a:avLst/>
                </a:prstGeom>
                <a:noFill/>
                <a:ln w="3175">
                  <a:solidFill>
                    <a:srgbClr val="000000"/>
                  </a:solidFill>
                  <a:round/>
                  <a:headEnd/>
                  <a:tailEnd/>
                </a:ln>
              </p:spPr>
              <p:txBody>
                <a:bodyPr/>
                <a:lstStyle/>
                <a:p>
                  <a:endParaRPr lang="en-US"/>
                </a:p>
              </p:txBody>
            </p:sp>
            <p:sp>
              <p:nvSpPr>
                <p:cNvPr id="96615" name="Line 2623"/>
                <p:cNvSpPr>
                  <a:spLocks noChangeShapeType="1"/>
                </p:cNvSpPr>
                <p:nvPr/>
              </p:nvSpPr>
              <p:spPr bwMode="auto">
                <a:xfrm>
                  <a:off x="1877" y="2298"/>
                  <a:ext cx="1" cy="2"/>
                </a:xfrm>
                <a:prstGeom prst="line">
                  <a:avLst/>
                </a:prstGeom>
                <a:noFill/>
                <a:ln w="3175">
                  <a:solidFill>
                    <a:srgbClr val="000000"/>
                  </a:solidFill>
                  <a:round/>
                  <a:headEnd/>
                  <a:tailEnd/>
                </a:ln>
              </p:spPr>
              <p:txBody>
                <a:bodyPr/>
                <a:lstStyle/>
                <a:p>
                  <a:endParaRPr lang="en-US"/>
                </a:p>
              </p:txBody>
            </p:sp>
            <p:sp>
              <p:nvSpPr>
                <p:cNvPr id="96616" name="Line 2624"/>
                <p:cNvSpPr>
                  <a:spLocks noChangeShapeType="1"/>
                </p:cNvSpPr>
                <p:nvPr/>
              </p:nvSpPr>
              <p:spPr bwMode="auto">
                <a:xfrm>
                  <a:off x="1878" y="2300"/>
                  <a:ext cx="2" cy="2"/>
                </a:xfrm>
                <a:prstGeom prst="line">
                  <a:avLst/>
                </a:prstGeom>
                <a:noFill/>
                <a:ln w="3175">
                  <a:solidFill>
                    <a:srgbClr val="000000"/>
                  </a:solidFill>
                  <a:round/>
                  <a:headEnd/>
                  <a:tailEnd/>
                </a:ln>
              </p:spPr>
              <p:txBody>
                <a:bodyPr/>
                <a:lstStyle/>
                <a:p>
                  <a:endParaRPr lang="en-US"/>
                </a:p>
              </p:txBody>
            </p:sp>
            <p:sp>
              <p:nvSpPr>
                <p:cNvPr id="96617" name="Line 2625"/>
                <p:cNvSpPr>
                  <a:spLocks noChangeShapeType="1"/>
                </p:cNvSpPr>
                <p:nvPr/>
              </p:nvSpPr>
              <p:spPr bwMode="auto">
                <a:xfrm>
                  <a:off x="1880" y="2300"/>
                  <a:ext cx="2" cy="3"/>
                </a:xfrm>
                <a:prstGeom prst="line">
                  <a:avLst/>
                </a:prstGeom>
                <a:noFill/>
                <a:ln w="3175">
                  <a:solidFill>
                    <a:srgbClr val="000000"/>
                  </a:solidFill>
                  <a:round/>
                  <a:headEnd/>
                  <a:tailEnd/>
                </a:ln>
              </p:spPr>
              <p:txBody>
                <a:bodyPr/>
                <a:lstStyle/>
                <a:p>
                  <a:endParaRPr lang="en-US"/>
                </a:p>
              </p:txBody>
            </p:sp>
            <p:sp>
              <p:nvSpPr>
                <p:cNvPr id="96618" name="Line 2626"/>
                <p:cNvSpPr>
                  <a:spLocks noChangeShapeType="1"/>
                </p:cNvSpPr>
                <p:nvPr/>
              </p:nvSpPr>
              <p:spPr bwMode="auto">
                <a:xfrm>
                  <a:off x="1882" y="2303"/>
                  <a:ext cx="1" cy="2"/>
                </a:xfrm>
                <a:prstGeom prst="line">
                  <a:avLst/>
                </a:prstGeom>
                <a:noFill/>
                <a:ln w="3175">
                  <a:solidFill>
                    <a:srgbClr val="000000"/>
                  </a:solidFill>
                  <a:round/>
                  <a:headEnd/>
                  <a:tailEnd/>
                </a:ln>
              </p:spPr>
              <p:txBody>
                <a:bodyPr/>
                <a:lstStyle/>
                <a:p>
                  <a:endParaRPr lang="en-US"/>
                </a:p>
              </p:txBody>
            </p:sp>
            <p:sp>
              <p:nvSpPr>
                <p:cNvPr id="96619" name="Line 2627"/>
                <p:cNvSpPr>
                  <a:spLocks noChangeShapeType="1"/>
                </p:cNvSpPr>
                <p:nvPr/>
              </p:nvSpPr>
              <p:spPr bwMode="auto">
                <a:xfrm>
                  <a:off x="1883" y="2305"/>
                  <a:ext cx="2" cy="1"/>
                </a:xfrm>
                <a:prstGeom prst="line">
                  <a:avLst/>
                </a:prstGeom>
                <a:noFill/>
                <a:ln w="3175">
                  <a:solidFill>
                    <a:srgbClr val="000000"/>
                  </a:solidFill>
                  <a:round/>
                  <a:headEnd/>
                  <a:tailEnd/>
                </a:ln>
              </p:spPr>
              <p:txBody>
                <a:bodyPr/>
                <a:lstStyle/>
                <a:p>
                  <a:endParaRPr lang="en-US"/>
                </a:p>
              </p:txBody>
            </p:sp>
            <p:sp>
              <p:nvSpPr>
                <p:cNvPr id="96620" name="Line 2628"/>
                <p:cNvSpPr>
                  <a:spLocks noChangeShapeType="1"/>
                </p:cNvSpPr>
                <p:nvPr/>
              </p:nvSpPr>
              <p:spPr bwMode="auto">
                <a:xfrm>
                  <a:off x="1885" y="2305"/>
                  <a:ext cx="3" cy="1"/>
                </a:xfrm>
                <a:prstGeom prst="line">
                  <a:avLst/>
                </a:prstGeom>
                <a:noFill/>
                <a:ln w="3175">
                  <a:solidFill>
                    <a:srgbClr val="000000"/>
                  </a:solidFill>
                  <a:round/>
                  <a:headEnd/>
                  <a:tailEnd/>
                </a:ln>
              </p:spPr>
              <p:txBody>
                <a:bodyPr/>
                <a:lstStyle/>
                <a:p>
                  <a:endParaRPr lang="en-US"/>
                </a:p>
              </p:txBody>
            </p:sp>
            <p:sp>
              <p:nvSpPr>
                <p:cNvPr id="96621" name="Line 2629"/>
                <p:cNvSpPr>
                  <a:spLocks noChangeShapeType="1"/>
                </p:cNvSpPr>
                <p:nvPr/>
              </p:nvSpPr>
              <p:spPr bwMode="auto">
                <a:xfrm>
                  <a:off x="1888" y="2305"/>
                  <a:ext cx="2" cy="1"/>
                </a:xfrm>
                <a:prstGeom prst="line">
                  <a:avLst/>
                </a:prstGeom>
                <a:noFill/>
                <a:ln w="3175">
                  <a:solidFill>
                    <a:srgbClr val="000000"/>
                  </a:solidFill>
                  <a:round/>
                  <a:headEnd/>
                  <a:tailEnd/>
                </a:ln>
              </p:spPr>
              <p:txBody>
                <a:bodyPr/>
                <a:lstStyle/>
                <a:p>
                  <a:endParaRPr lang="en-US"/>
                </a:p>
              </p:txBody>
            </p:sp>
            <p:sp>
              <p:nvSpPr>
                <p:cNvPr id="96622" name="Line 2630"/>
                <p:cNvSpPr>
                  <a:spLocks noChangeShapeType="1"/>
                </p:cNvSpPr>
                <p:nvPr/>
              </p:nvSpPr>
              <p:spPr bwMode="auto">
                <a:xfrm>
                  <a:off x="1890" y="2305"/>
                  <a:ext cx="2" cy="1"/>
                </a:xfrm>
                <a:prstGeom prst="line">
                  <a:avLst/>
                </a:prstGeom>
                <a:noFill/>
                <a:ln w="3175">
                  <a:solidFill>
                    <a:srgbClr val="000000"/>
                  </a:solidFill>
                  <a:round/>
                  <a:headEnd/>
                  <a:tailEnd/>
                </a:ln>
              </p:spPr>
              <p:txBody>
                <a:bodyPr/>
                <a:lstStyle/>
                <a:p>
                  <a:endParaRPr lang="en-US"/>
                </a:p>
              </p:txBody>
            </p:sp>
            <p:sp>
              <p:nvSpPr>
                <p:cNvPr id="96623" name="Line 2631"/>
                <p:cNvSpPr>
                  <a:spLocks noChangeShapeType="1"/>
                </p:cNvSpPr>
                <p:nvPr/>
              </p:nvSpPr>
              <p:spPr bwMode="auto">
                <a:xfrm>
                  <a:off x="1892" y="2305"/>
                  <a:ext cx="1" cy="1"/>
                </a:xfrm>
                <a:prstGeom prst="line">
                  <a:avLst/>
                </a:prstGeom>
                <a:noFill/>
                <a:ln w="3175">
                  <a:solidFill>
                    <a:srgbClr val="000000"/>
                  </a:solidFill>
                  <a:round/>
                  <a:headEnd/>
                  <a:tailEnd/>
                </a:ln>
              </p:spPr>
              <p:txBody>
                <a:bodyPr/>
                <a:lstStyle/>
                <a:p>
                  <a:endParaRPr lang="en-US"/>
                </a:p>
              </p:txBody>
            </p:sp>
            <p:sp>
              <p:nvSpPr>
                <p:cNvPr id="96624" name="Line 2632"/>
                <p:cNvSpPr>
                  <a:spLocks noChangeShapeType="1"/>
                </p:cNvSpPr>
                <p:nvPr/>
              </p:nvSpPr>
              <p:spPr bwMode="auto">
                <a:xfrm>
                  <a:off x="1893" y="2305"/>
                  <a:ext cx="2" cy="4"/>
                </a:xfrm>
                <a:prstGeom prst="line">
                  <a:avLst/>
                </a:prstGeom>
                <a:noFill/>
                <a:ln w="3175">
                  <a:solidFill>
                    <a:srgbClr val="000000"/>
                  </a:solidFill>
                  <a:round/>
                  <a:headEnd/>
                  <a:tailEnd/>
                </a:ln>
              </p:spPr>
              <p:txBody>
                <a:bodyPr/>
                <a:lstStyle/>
                <a:p>
                  <a:endParaRPr lang="en-US"/>
                </a:p>
              </p:txBody>
            </p:sp>
            <p:sp>
              <p:nvSpPr>
                <p:cNvPr id="96625" name="Line 2633"/>
                <p:cNvSpPr>
                  <a:spLocks noChangeShapeType="1"/>
                </p:cNvSpPr>
                <p:nvPr/>
              </p:nvSpPr>
              <p:spPr bwMode="auto">
                <a:xfrm>
                  <a:off x="1895" y="2309"/>
                  <a:ext cx="1" cy="1"/>
                </a:xfrm>
                <a:prstGeom prst="line">
                  <a:avLst/>
                </a:prstGeom>
                <a:noFill/>
                <a:ln w="3175">
                  <a:solidFill>
                    <a:srgbClr val="000000"/>
                  </a:solidFill>
                  <a:round/>
                  <a:headEnd/>
                  <a:tailEnd/>
                </a:ln>
              </p:spPr>
              <p:txBody>
                <a:bodyPr/>
                <a:lstStyle/>
                <a:p>
                  <a:endParaRPr lang="en-US"/>
                </a:p>
              </p:txBody>
            </p:sp>
            <p:sp>
              <p:nvSpPr>
                <p:cNvPr id="96626" name="Line 2634"/>
                <p:cNvSpPr>
                  <a:spLocks noChangeShapeType="1"/>
                </p:cNvSpPr>
                <p:nvPr/>
              </p:nvSpPr>
              <p:spPr bwMode="auto">
                <a:xfrm flipH="1">
                  <a:off x="1762" y="2309"/>
                  <a:ext cx="133" cy="1"/>
                </a:xfrm>
                <a:prstGeom prst="line">
                  <a:avLst/>
                </a:prstGeom>
                <a:noFill/>
                <a:ln w="3175">
                  <a:solidFill>
                    <a:srgbClr val="000000"/>
                  </a:solidFill>
                  <a:round/>
                  <a:headEnd/>
                  <a:tailEnd/>
                </a:ln>
              </p:spPr>
              <p:txBody>
                <a:bodyPr/>
                <a:lstStyle/>
                <a:p>
                  <a:endParaRPr lang="en-US"/>
                </a:p>
              </p:txBody>
            </p:sp>
            <p:sp>
              <p:nvSpPr>
                <p:cNvPr id="96627" name="Freeform 2635"/>
                <p:cNvSpPr>
                  <a:spLocks/>
                </p:cNvSpPr>
                <p:nvPr/>
              </p:nvSpPr>
              <p:spPr bwMode="auto">
                <a:xfrm>
                  <a:off x="1726" y="1979"/>
                  <a:ext cx="131" cy="330"/>
                </a:xfrm>
                <a:custGeom>
                  <a:avLst/>
                  <a:gdLst>
                    <a:gd name="T0" fmla="*/ 0 w 131"/>
                    <a:gd name="T1" fmla="*/ 674 h 276"/>
                    <a:gd name="T2" fmla="*/ 3 w 131"/>
                    <a:gd name="T3" fmla="*/ 666 h 276"/>
                    <a:gd name="T4" fmla="*/ 6 w 131"/>
                    <a:gd name="T5" fmla="*/ 666 h 276"/>
                    <a:gd name="T6" fmla="*/ 11 w 131"/>
                    <a:gd name="T7" fmla="*/ 666 h 276"/>
                    <a:gd name="T8" fmla="*/ 15 w 131"/>
                    <a:gd name="T9" fmla="*/ 658 h 276"/>
                    <a:gd name="T10" fmla="*/ 18 w 131"/>
                    <a:gd name="T11" fmla="*/ 652 h 276"/>
                    <a:gd name="T12" fmla="*/ 23 w 131"/>
                    <a:gd name="T13" fmla="*/ 636 h 276"/>
                    <a:gd name="T14" fmla="*/ 26 w 131"/>
                    <a:gd name="T15" fmla="*/ 609 h 276"/>
                    <a:gd name="T16" fmla="*/ 29 w 131"/>
                    <a:gd name="T17" fmla="*/ 576 h 276"/>
                    <a:gd name="T18" fmla="*/ 33 w 131"/>
                    <a:gd name="T19" fmla="*/ 526 h 276"/>
                    <a:gd name="T20" fmla="*/ 38 w 131"/>
                    <a:gd name="T21" fmla="*/ 470 h 276"/>
                    <a:gd name="T22" fmla="*/ 41 w 131"/>
                    <a:gd name="T23" fmla="*/ 399 h 276"/>
                    <a:gd name="T24" fmla="*/ 44 w 131"/>
                    <a:gd name="T25" fmla="*/ 313 h 276"/>
                    <a:gd name="T26" fmla="*/ 49 w 131"/>
                    <a:gd name="T27" fmla="*/ 227 h 276"/>
                    <a:gd name="T28" fmla="*/ 53 w 131"/>
                    <a:gd name="T29" fmla="*/ 147 h 276"/>
                    <a:gd name="T30" fmla="*/ 56 w 131"/>
                    <a:gd name="T31" fmla="*/ 75 h 276"/>
                    <a:gd name="T32" fmla="*/ 61 w 131"/>
                    <a:gd name="T33" fmla="*/ 23 h 276"/>
                    <a:gd name="T34" fmla="*/ 64 w 131"/>
                    <a:gd name="T35" fmla="*/ 0 h 276"/>
                    <a:gd name="T36" fmla="*/ 68 w 131"/>
                    <a:gd name="T37" fmla="*/ 2 h 276"/>
                    <a:gd name="T38" fmla="*/ 71 w 131"/>
                    <a:gd name="T39" fmla="*/ 37 h 276"/>
                    <a:gd name="T40" fmla="*/ 76 w 131"/>
                    <a:gd name="T41" fmla="*/ 97 h 276"/>
                    <a:gd name="T42" fmla="*/ 79 w 131"/>
                    <a:gd name="T43" fmla="*/ 177 h 276"/>
                    <a:gd name="T44" fmla="*/ 83 w 131"/>
                    <a:gd name="T45" fmla="*/ 261 h 276"/>
                    <a:gd name="T46" fmla="*/ 88 w 131"/>
                    <a:gd name="T47" fmla="*/ 346 h 276"/>
                    <a:gd name="T48" fmla="*/ 91 w 131"/>
                    <a:gd name="T49" fmla="*/ 426 h 276"/>
                    <a:gd name="T50" fmla="*/ 94 w 131"/>
                    <a:gd name="T51" fmla="*/ 497 h 276"/>
                    <a:gd name="T52" fmla="*/ 99 w 131"/>
                    <a:gd name="T53" fmla="*/ 550 h 276"/>
                    <a:gd name="T54" fmla="*/ 103 w 131"/>
                    <a:gd name="T55" fmla="*/ 586 h 276"/>
                    <a:gd name="T56" fmla="*/ 106 w 131"/>
                    <a:gd name="T57" fmla="*/ 621 h 276"/>
                    <a:gd name="T58" fmla="*/ 111 w 131"/>
                    <a:gd name="T59" fmla="*/ 638 h 276"/>
                    <a:gd name="T60" fmla="*/ 114 w 131"/>
                    <a:gd name="T61" fmla="*/ 652 h 276"/>
                    <a:gd name="T62" fmla="*/ 117 w 131"/>
                    <a:gd name="T63" fmla="*/ 662 h 276"/>
                    <a:gd name="T64" fmla="*/ 121 w 131"/>
                    <a:gd name="T65" fmla="*/ 666 h 276"/>
                    <a:gd name="T66" fmla="*/ 126 w 131"/>
                    <a:gd name="T67" fmla="*/ 666 h 276"/>
                    <a:gd name="T68" fmla="*/ 129 w 131"/>
                    <a:gd name="T69" fmla="*/ 666 h 276"/>
                    <a:gd name="T70" fmla="*/ 131 w 131"/>
                    <a:gd name="T71" fmla="*/ 674 h 2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1"/>
                    <a:gd name="T109" fmla="*/ 0 h 276"/>
                    <a:gd name="T110" fmla="*/ 131 w 131"/>
                    <a:gd name="T111" fmla="*/ 276 h 2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1" h="276">
                      <a:moveTo>
                        <a:pt x="0" y="276"/>
                      </a:moveTo>
                      <a:lnTo>
                        <a:pt x="0" y="276"/>
                      </a:lnTo>
                      <a:lnTo>
                        <a:pt x="1" y="273"/>
                      </a:lnTo>
                      <a:lnTo>
                        <a:pt x="3" y="273"/>
                      </a:lnTo>
                      <a:lnTo>
                        <a:pt x="5" y="273"/>
                      </a:lnTo>
                      <a:lnTo>
                        <a:pt x="6" y="273"/>
                      </a:lnTo>
                      <a:lnTo>
                        <a:pt x="8" y="273"/>
                      </a:lnTo>
                      <a:lnTo>
                        <a:pt x="11" y="273"/>
                      </a:lnTo>
                      <a:lnTo>
                        <a:pt x="13" y="271"/>
                      </a:lnTo>
                      <a:lnTo>
                        <a:pt x="15" y="269"/>
                      </a:lnTo>
                      <a:lnTo>
                        <a:pt x="16" y="267"/>
                      </a:lnTo>
                      <a:lnTo>
                        <a:pt x="18" y="267"/>
                      </a:lnTo>
                      <a:lnTo>
                        <a:pt x="20" y="262"/>
                      </a:lnTo>
                      <a:lnTo>
                        <a:pt x="23" y="260"/>
                      </a:lnTo>
                      <a:lnTo>
                        <a:pt x="24" y="256"/>
                      </a:lnTo>
                      <a:lnTo>
                        <a:pt x="26" y="249"/>
                      </a:lnTo>
                      <a:lnTo>
                        <a:pt x="28" y="243"/>
                      </a:lnTo>
                      <a:lnTo>
                        <a:pt x="29" y="236"/>
                      </a:lnTo>
                      <a:lnTo>
                        <a:pt x="31" y="227"/>
                      </a:lnTo>
                      <a:lnTo>
                        <a:pt x="33" y="216"/>
                      </a:lnTo>
                      <a:lnTo>
                        <a:pt x="36" y="205"/>
                      </a:lnTo>
                      <a:lnTo>
                        <a:pt x="38" y="192"/>
                      </a:lnTo>
                      <a:lnTo>
                        <a:pt x="39" y="176"/>
                      </a:lnTo>
                      <a:lnTo>
                        <a:pt x="41" y="163"/>
                      </a:lnTo>
                      <a:lnTo>
                        <a:pt x="43" y="146"/>
                      </a:lnTo>
                      <a:lnTo>
                        <a:pt x="44" y="128"/>
                      </a:lnTo>
                      <a:lnTo>
                        <a:pt x="46" y="110"/>
                      </a:lnTo>
                      <a:lnTo>
                        <a:pt x="49" y="93"/>
                      </a:lnTo>
                      <a:lnTo>
                        <a:pt x="51" y="77"/>
                      </a:lnTo>
                      <a:lnTo>
                        <a:pt x="53" y="60"/>
                      </a:lnTo>
                      <a:lnTo>
                        <a:pt x="54" y="44"/>
                      </a:lnTo>
                      <a:lnTo>
                        <a:pt x="56" y="31"/>
                      </a:lnTo>
                      <a:lnTo>
                        <a:pt x="58" y="18"/>
                      </a:lnTo>
                      <a:lnTo>
                        <a:pt x="61" y="9"/>
                      </a:lnTo>
                      <a:lnTo>
                        <a:pt x="63" y="4"/>
                      </a:lnTo>
                      <a:lnTo>
                        <a:pt x="64" y="0"/>
                      </a:lnTo>
                      <a:lnTo>
                        <a:pt x="66" y="0"/>
                      </a:lnTo>
                      <a:lnTo>
                        <a:pt x="68" y="2"/>
                      </a:lnTo>
                      <a:lnTo>
                        <a:pt x="69" y="7"/>
                      </a:lnTo>
                      <a:lnTo>
                        <a:pt x="71" y="15"/>
                      </a:lnTo>
                      <a:lnTo>
                        <a:pt x="74" y="26"/>
                      </a:lnTo>
                      <a:lnTo>
                        <a:pt x="76" y="40"/>
                      </a:lnTo>
                      <a:lnTo>
                        <a:pt x="78" y="55"/>
                      </a:lnTo>
                      <a:lnTo>
                        <a:pt x="79" y="73"/>
                      </a:lnTo>
                      <a:lnTo>
                        <a:pt x="81" y="88"/>
                      </a:lnTo>
                      <a:lnTo>
                        <a:pt x="83" y="106"/>
                      </a:lnTo>
                      <a:lnTo>
                        <a:pt x="86" y="126"/>
                      </a:lnTo>
                      <a:lnTo>
                        <a:pt x="88" y="141"/>
                      </a:lnTo>
                      <a:lnTo>
                        <a:pt x="89" y="159"/>
                      </a:lnTo>
                      <a:lnTo>
                        <a:pt x="91" y="174"/>
                      </a:lnTo>
                      <a:lnTo>
                        <a:pt x="93" y="190"/>
                      </a:lnTo>
                      <a:lnTo>
                        <a:pt x="94" y="203"/>
                      </a:lnTo>
                      <a:lnTo>
                        <a:pt x="96" y="214"/>
                      </a:lnTo>
                      <a:lnTo>
                        <a:pt x="99" y="225"/>
                      </a:lnTo>
                      <a:lnTo>
                        <a:pt x="101" y="234"/>
                      </a:lnTo>
                      <a:lnTo>
                        <a:pt x="103" y="240"/>
                      </a:lnTo>
                      <a:lnTo>
                        <a:pt x="104" y="249"/>
                      </a:lnTo>
                      <a:lnTo>
                        <a:pt x="106" y="254"/>
                      </a:lnTo>
                      <a:lnTo>
                        <a:pt x="108" y="258"/>
                      </a:lnTo>
                      <a:lnTo>
                        <a:pt x="111" y="262"/>
                      </a:lnTo>
                      <a:lnTo>
                        <a:pt x="113" y="265"/>
                      </a:lnTo>
                      <a:lnTo>
                        <a:pt x="114" y="267"/>
                      </a:lnTo>
                      <a:lnTo>
                        <a:pt x="116" y="269"/>
                      </a:lnTo>
                      <a:lnTo>
                        <a:pt x="117" y="271"/>
                      </a:lnTo>
                      <a:lnTo>
                        <a:pt x="119" y="271"/>
                      </a:lnTo>
                      <a:lnTo>
                        <a:pt x="121" y="273"/>
                      </a:lnTo>
                      <a:lnTo>
                        <a:pt x="124" y="273"/>
                      </a:lnTo>
                      <a:lnTo>
                        <a:pt x="126" y="273"/>
                      </a:lnTo>
                      <a:lnTo>
                        <a:pt x="127" y="273"/>
                      </a:lnTo>
                      <a:lnTo>
                        <a:pt x="129" y="273"/>
                      </a:lnTo>
                      <a:lnTo>
                        <a:pt x="131" y="276"/>
                      </a:lnTo>
                      <a:lnTo>
                        <a:pt x="0" y="276"/>
                      </a:lnTo>
                      <a:close/>
                    </a:path>
                  </a:pathLst>
                </a:custGeom>
                <a:solidFill>
                  <a:srgbClr val="00FA00"/>
                </a:solidFill>
                <a:ln w="9525">
                  <a:noFill/>
                  <a:round/>
                  <a:headEnd/>
                  <a:tailEnd/>
                </a:ln>
              </p:spPr>
              <p:txBody>
                <a:bodyPr/>
                <a:lstStyle/>
                <a:p>
                  <a:endParaRPr lang="en-US"/>
                </a:p>
              </p:txBody>
            </p:sp>
            <p:sp>
              <p:nvSpPr>
                <p:cNvPr id="96628" name="Line 2636"/>
                <p:cNvSpPr>
                  <a:spLocks noChangeShapeType="1"/>
                </p:cNvSpPr>
                <p:nvPr/>
              </p:nvSpPr>
              <p:spPr bwMode="auto">
                <a:xfrm>
                  <a:off x="1726" y="2309"/>
                  <a:ext cx="1" cy="1"/>
                </a:xfrm>
                <a:prstGeom prst="line">
                  <a:avLst/>
                </a:prstGeom>
                <a:noFill/>
                <a:ln w="3175">
                  <a:solidFill>
                    <a:srgbClr val="000000"/>
                  </a:solidFill>
                  <a:round/>
                  <a:headEnd/>
                  <a:tailEnd/>
                </a:ln>
              </p:spPr>
              <p:txBody>
                <a:bodyPr/>
                <a:lstStyle/>
                <a:p>
                  <a:endParaRPr lang="en-US"/>
                </a:p>
              </p:txBody>
            </p:sp>
            <p:sp>
              <p:nvSpPr>
                <p:cNvPr id="96629" name="Line 2637"/>
                <p:cNvSpPr>
                  <a:spLocks noChangeShapeType="1"/>
                </p:cNvSpPr>
                <p:nvPr/>
              </p:nvSpPr>
              <p:spPr bwMode="auto">
                <a:xfrm flipV="1">
                  <a:off x="1726" y="2305"/>
                  <a:ext cx="1" cy="4"/>
                </a:xfrm>
                <a:prstGeom prst="line">
                  <a:avLst/>
                </a:prstGeom>
                <a:noFill/>
                <a:ln w="3175">
                  <a:solidFill>
                    <a:srgbClr val="000000"/>
                  </a:solidFill>
                  <a:round/>
                  <a:headEnd/>
                  <a:tailEnd/>
                </a:ln>
              </p:spPr>
              <p:txBody>
                <a:bodyPr/>
                <a:lstStyle/>
                <a:p>
                  <a:endParaRPr lang="en-US"/>
                </a:p>
              </p:txBody>
            </p:sp>
            <p:sp>
              <p:nvSpPr>
                <p:cNvPr id="96630" name="Line 2638"/>
                <p:cNvSpPr>
                  <a:spLocks noChangeShapeType="1"/>
                </p:cNvSpPr>
                <p:nvPr/>
              </p:nvSpPr>
              <p:spPr bwMode="auto">
                <a:xfrm>
                  <a:off x="1727" y="2305"/>
                  <a:ext cx="2" cy="1"/>
                </a:xfrm>
                <a:prstGeom prst="line">
                  <a:avLst/>
                </a:prstGeom>
                <a:noFill/>
                <a:ln w="3175">
                  <a:solidFill>
                    <a:srgbClr val="000000"/>
                  </a:solidFill>
                  <a:round/>
                  <a:headEnd/>
                  <a:tailEnd/>
                </a:ln>
              </p:spPr>
              <p:txBody>
                <a:bodyPr/>
                <a:lstStyle/>
                <a:p>
                  <a:endParaRPr lang="en-US"/>
                </a:p>
              </p:txBody>
            </p:sp>
            <p:sp>
              <p:nvSpPr>
                <p:cNvPr id="96631" name="Line 2639"/>
                <p:cNvSpPr>
                  <a:spLocks noChangeShapeType="1"/>
                </p:cNvSpPr>
                <p:nvPr/>
              </p:nvSpPr>
              <p:spPr bwMode="auto">
                <a:xfrm>
                  <a:off x="1729" y="2305"/>
                  <a:ext cx="2" cy="1"/>
                </a:xfrm>
                <a:prstGeom prst="line">
                  <a:avLst/>
                </a:prstGeom>
                <a:noFill/>
                <a:ln w="3175">
                  <a:solidFill>
                    <a:srgbClr val="000000"/>
                  </a:solidFill>
                  <a:round/>
                  <a:headEnd/>
                  <a:tailEnd/>
                </a:ln>
              </p:spPr>
              <p:txBody>
                <a:bodyPr/>
                <a:lstStyle/>
                <a:p>
                  <a:endParaRPr lang="en-US"/>
                </a:p>
              </p:txBody>
            </p:sp>
            <p:sp>
              <p:nvSpPr>
                <p:cNvPr id="96632" name="Line 2640"/>
                <p:cNvSpPr>
                  <a:spLocks noChangeShapeType="1"/>
                </p:cNvSpPr>
                <p:nvPr/>
              </p:nvSpPr>
              <p:spPr bwMode="auto">
                <a:xfrm>
                  <a:off x="1731" y="2305"/>
                  <a:ext cx="1" cy="1"/>
                </a:xfrm>
                <a:prstGeom prst="line">
                  <a:avLst/>
                </a:prstGeom>
                <a:noFill/>
                <a:ln w="3175">
                  <a:solidFill>
                    <a:srgbClr val="000000"/>
                  </a:solidFill>
                  <a:round/>
                  <a:headEnd/>
                  <a:tailEnd/>
                </a:ln>
              </p:spPr>
              <p:txBody>
                <a:bodyPr/>
                <a:lstStyle/>
                <a:p>
                  <a:endParaRPr lang="en-US"/>
                </a:p>
              </p:txBody>
            </p:sp>
            <p:sp>
              <p:nvSpPr>
                <p:cNvPr id="96633" name="Line 2641"/>
                <p:cNvSpPr>
                  <a:spLocks noChangeShapeType="1"/>
                </p:cNvSpPr>
                <p:nvPr/>
              </p:nvSpPr>
              <p:spPr bwMode="auto">
                <a:xfrm>
                  <a:off x="1732" y="2305"/>
                  <a:ext cx="2" cy="1"/>
                </a:xfrm>
                <a:prstGeom prst="line">
                  <a:avLst/>
                </a:prstGeom>
                <a:noFill/>
                <a:ln w="3175">
                  <a:solidFill>
                    <a:srgbClr val="000000"/>
                  </a:solidFill>
                  <a:round/>
                  <a:headEnd/>
                  <a:tailEnd/>
                </a:ln>
              </p:spPr>
              <p:txBody>
                <a:bodyPr/>
                <a:lstStyle/>
                <a:p>
                  <a:endParaRPr lang="en-US"/>
                </a:p>
              </p:txBody>
            </p:sp>
            <p:sp>
              <p:nvSpPr>
                <p:cNvPr id="96634" name="Line 2642"/>
                <p:cNvSpPr>
                  <a:spLocks noChangeShapeType="1"/>
                </p:cNvSpPr>
                <p:nvPr/>
              </p:nvSpPr>
              <p:spPr bwMode="auto">
                <a:xfrm>
                  <a:off x="1734" y="2305"/>
                  <a:ext cx="3" cy="1"/>
                </a:xfrm>
                <a:prstGeom prst="line">
                  <a:avLst/>
                </a:prstGeom>
                <a:noFill/>
                <a:ln w="3175">
                  <a:solidFill>
                    <a:srgbClr val="000000"/>
                  </a:solidFill>
                  <a:round/>
                  <a:headEnd/>
                  <a:tailEnd/>
                </a:ln>
              </p:spPr>
              <p:txBody>
                <a:bodyPr/>
                <a:lstStyle/>
                <a:p>
                  <a:endParaRPr lang="en-US"/>
                </a:p>
              </p:txBody>
            </p:sp>
            <p:sp>
              <p:nvSpPr>
                <p:cNvPr id="96635" name="Line 2643"/>
                <p:cNvSpPr>
                  <a:spLocks noChangeShapeType="1"/>
                </p:cNvSpPr>
                <p:nvPr/>
              </p:nvSpPr>
              <p:spPr bwMode="auto">
                <a:xfrm flipV="1">
                  <a:off x="1737" y="2303"/>
                  <a:ext cx="2" cy="2"/>
                </a:xfrm>
                <a:prstGeom prst="line">
                  <a:avLst/>
                </a:prstGeom>
                <a:noFill/>
                <a:ln w="3175">
                  <a:solidFill>
                    <a:srgbClr val="000000"/>
                  </a:solidFill>
                  <a:round/>
                  <a:headEnd/>
                  <a:tailEnd/>
                </a:ln>
              </p:spPr>
              <p:txBody>
                <a:bodyPr/>
                <a:lstStyle/>
                <a:p>
                  <a:endParaRPr lang="en-US"/>
                </a:p>
              </p:txBody>
            </p:sp>
            <p:sp>
              <p:nvSpPr>
                <p:cNvPr id="96636" name="Line 2644"/>
                <p:cNvSpPr>
                  <a:spLocks noChangeShapeType="1"/>
                </p:cNvSpPr>
                <p:nvPr/>
              </p:nvSpPr>
              <p:spPr bwMode="auto">
                <a:xfrm flipV="1">
                  <a:off x="1739" y="2300"/>
                  <a:ext cx="2" cy="3"/>
                </a:xfrm>
                <a:prstGeom prst="line">
                  <a:avLst/>
                </a:prstGeom>
                <a:noFill/>
                <a:ln w="3175">
                  <a:solidFill>
                    <a:srgbClr val="000000"/>
                  </a:solidFill>
                  <a:round/>
                  <a:headEnd/>
                  <a:tailEnd/>
                </a:ln>
              </p:spPr>
              <p:txBody>
                <a:bodyPr/>
                <a:lstStyle/>
                <a:p>
                  <a:endParaRPr lang="en-US"/>
                </a:p>
              </p:txBody>
            </p:sp>
            <p:sp>
              <p:nvSpPr>
                <p:cNvPr id="96637" name="Line 2645"/>
                <p:cNvSpPr>
                  <a:spLocks noChangeShapeType="1"/>
                </p:cNvSpPr>
                <p:nvPr/>
              </p:nvSpPr>
              <p:spPr bwMode="auto">
                <a:xfrm flipV="1">
                  <a:off x="1741" y="2298"/>
                  <a:ext cx="1" cy="2"/>
                </a:xfrm>
                <a:prstGeom prst="line">
                  <a:avLst/>
                </a:prstGeom>
                <a:noFill/>
                <a:ln w="3175">
                  <a:solidFill>
                    <a:srgbClr val="000000"/>
                  </a:solidFill>
                  <a:round/>
                  <a:headEnd/>
                  <a:tailEnd/>
                </a:ln>
              </p:spPr>
              <p:txBody>
                <a:bodyPr/>
                <a:lstStyle/>
                <a:p>
                  <a:endParaRPr lang="en-US"/>
                </a:p>
              </p:txBody>
            </p:sp>
            <p:sp>
              <p:nvSpPr>
                <p:cNvPr id="96638" name="Line 2646"/>
                <p:cNvSpPr>
                  <a:spLocks noChangeShapeType="1"/>
                </p:cNvSpPr>
                <p:nvPr/>
              </p:nvSpPr>
              <p:spPr bwMode="auto">
                <a:xfrm>
                  <a:off x="1742" y="2298"/>
                  <a:ext cx="2" cy="1"/>
                </a:xfrm>
                <a:prstGeom prst="line">
                  <a:avLst/>
                </a:prstGeom>
                <a:noFill/>
                <a:ln w="3175">
                  <a:solidFill>
                    <a:srgbClr val="000000"/>
                  </a:solidFill>
                  <a:round/>
                  <a:headEnd/>
                  <a:tailEnd/>
                </a:ln>
              </p:spPr>
              <p:txBody>
                <a:bodyPr/>
                <a:lstStyle/>
                <a:p>
                  <a:endParaRPr lang="en-US"/>
                </a:p>
              </p:txBody>
            </p:sp>
            <p:sp>
              <p:nvSpPr>
                <p:cNvPr id="96639" name="Line 2647"/>
                <p:cNvSpPr>
                  <a:spLocks noChangeShapeType="1"/>
                </p:cNvSpPr>
                <p:nvPr/>
              </p:nvSpPr>
              <p:spPr bwMode="auto">
                <a:xfrm flipV="1">
                  <a:off x="1744" y="2292"/>
                  <a:ext cx="2" cy="6"/>
                </a:xfrm>
                <a:prstGeom prst="line">
                  <a:avLst/>
                </a:prstGeom>
                <a:noFill/>
                <a:ln w="3175">
                  <a:solidFill>
                    <a:srgbClr val="000000"/>
                  </a:solidFill>
                  <a:round/>
                  <a:headEnd/>
                  <a:tailEnd/>
                </a:ln>
              </p:spPr>
              <p:txBody>
                <a:bodyPr/>
                <a:lstStyle/>
                <a:p>
                  <a:endParaRPr lang="en-US"/>
                </a:p>
              </p:txBody>
            </p:sp>
            <p:sp>
              <p:nvSpPr>
                <p:cNvPr id="96640" name="Line 2648"/>
                <p:cNvSpPr>
                  <a:spLocks noChangeShapeType="1"/>
                </p:cNvSpPr>
                <p:nvPr/>
              </p:nvSpPr>
              <p:spPr bwMode="auto">
                <a:xfrm flipV="1">
                  <a:off x="1746" y="2290"/>
                  <a:ext cx="3" cy="2"/>
                </a:xfrm>
                <a:prstGeom prst="line">
                  <a:avLst/>
                </a:prstGeom>
                <a:noFill/>
                <a:ln w="3175">
                  <a:solidFill>
                    <a:srgbClr val="000000"/>
                  </a:solidFill>
                  <a:round/>
                  <a:headEnd/>
                  <a:tailEnd/>
                </a:ln>
              </p:spPr>
              <p:txBody>
                <a:bodyPr/>
                <a:lstStyle/>
                <a:p>
                  <a:endParaRPr lang="en-US"/>
                </a:p>
              </p:txBody>
            </p:sp>
            <p:sp>
              <p:nvSpPr>
                <p:cNvPr id="96641" name="Line 2649"/>
                <p:cNvSpPr>
                  <a:spLocks noChangeShapeType="1"/>
                </p:cNvSpPr>
                <p:nvPr/>
              </p:nvSpPr>
              <p:spPr bwMode="auto">
                <a:xfrm flipV="1">
                  <a:off x="1749" y="2285"/>
                  <a:ext cx="1" cy="5"/>
                </a:xfrm>
                <a:prstGeom prst="line">
                  <a:avLst/>
                </a:prstGeom>
                <a:noFill/>
                <a:ln w="3175">
                  <a:solidFill>
                    <a:srgbClr val="000000"/>
                  </a:solidFill>
                  <a:round/>
                  <a:headEnd/>
                  <a:tailEnd/>
                </a:ln>
              </p:spPr>
              <p:txBody>
                <a:bodyPr/>
                <a:lstStyle/>
                <a:p>
                  <a:endParaRPr lang="en-US"/>
                </a:p>
              </p:txBody>
            </p:sp>
            <p:sp>
              <p:nvSpPr>
                <p:cNvPr id="96642" name="Line 2650"/>
                <p:cNvSpPr>
                  <a:spLocks noChangeShapeType="1"/>
                </p:cNvSpPr>
                <p:nvPr/>
              </p:nvSpPr>
              <p:spPr bwMode="auto">
                <a:xfrm flipV="1">
                  <a:off x="1750" y="2277"/>
                  <a:ext cx="2" cy="8"/>
                </a:xfrm>
                <a:prstGeom prst="line">
                  <a:avLst/>
                </a:prstGeom>
                <a:noFill/>
                <a:ln w="3175">
                  <a:solidFill>
                    <a:srgbClr val="000000"/>
                  </a:solidFill>
                  <a:round/>
                  <a:headEnd/>
                  <a:tailEnd/>
                </a:ln>
              </p:spPr>
              <p:txBody>
                <a:bodyPr/>
                <a:lstStyle/>
                <a:p>
                  <a:endParaRPr lang="en-US"/>
                </a:p>
              </p:txBody>
            </p:sp>
            <p:sp>
              <p:nvSpPr>
                <p:cNvPr id="96643" name="Line 2651"/>
                <p:cNvSpPr>
                  <a:spLocks noChangeShapeType="1"/>
                </p:cNvSpPr>
                <p:nvPr/>
              </p:nvSpPr>
              <p:spPr bwMode="auto">
                <a:xfrm flipV="1">
                  <a:off x="1752" y="2269"/>
                  <a:ext cx="2" cy="8"/>
                </a:xfrm>
                <a:prstGeom prst="line">
                  <a:avLst/>
                </a:prstGeom>
                <a:noFill/>
                <a:ln w="3175">
                  <a:solidFill>
                    <a:srgbClr val="000000"/>
                  </a:solidFill>
                  <a:round/>
                  <a:headEnd/>
                  <a:tailEnd/>
                </a:ln>
              </p:spPr>
              <p:txBody>
                <a:bodyPr/>
                <a:lstStyle/>
                <a:p>
                  <a:endParaRPr lang="en-US"/>
                </a:p>
              </p:txBody>
            </p:sp>
            <p:sp>
              <p:nvSpPr>
                <p:cNvPr id="96644" name="Line 2652"/>
                <p:cNvSpPr>
                  <a:spLocks noChangeShapeType="1"/>
                </p:cNvSpPr>
                <p:nvPr/>
              </p:nvSpPr>
              <p:spPr bwMode="auto">
                <a:xfrm flipV="1">
                  <a:off x="1754" y="2261"/>
                  <a:ext cx="1" cy="8"/>
                </a:xfrm>
                <a:prstGeom prst="line">
                  <a:avLst/>
                </a:prstGeom>
                <a:noFill/>
                <a:ln w="3175">
                  <a:solidFill>
                    <a:srgbClr val="000000"/>
                  </a:solidFill>
                  <a:round/>
                  <a:headEnd/>
                  <a:tailEnd/>
                </a:ln>
              </p:spPr>
              <p:txBody>
                <a:bodyPr/>
                <a:lstStyle/>
                <a:p>
                  <a:endParaRPr lang="en-US"/>
                </a:p>
              </p:txBody>
            </p:sp>
            <p:sp>
              <p:nvSpPr>
                <p:cNvPr id="96645" name="Line 2653"/>
                <p:cNvSpPr>
                  <a:spLocks noChangeShapeType="1"/>
                </p:cNvSpPr>
                <p:nvPr/>
              </p:nvSpPr>
              <p:spPr bwMode="auto">
                <a:xfrm flipV="1">
                  <a:off x="1755" y="2250"/>
                  <a:ext cx="2" cy="11"/>
                </a:xfrm>
                <a:prstGeom prst="line">
                  <a:avLst/>
                </a:prstGeom>
                <a:noFill/>
                <a:ln w="3175">
                  <a:solidFill>
                    <a:srgbClr val="000000"/>
                  </a:solidFill>
                  <a:round/>
                  <a:headEnd/>
                  <a:tailEnd/>
                </a:ln>
              </p:spPr>
              <p:txBody>
                <a:bodyPr/>
                <a:lstStyle/>
                <a:p>
                  <a:endParaRPr lang="en-US"/>
                </a:p>
              </p:txBody>
            </p:sp>
            <p:sp>
              <p:nvSpPr>
                <p:cNvPr id="96646" name="Line 2654"/>
                <p:cNvSpPr>
                  <a:spLocks noChangeShapeType="1"/>
                </p:cNvSpPr>
                <p:nvPr/>
              </p:nvSpPr>
              <p:spPr bwMode="auto">
                <a:xfrm flipV="1">
                  <a:off x="1757" y="2237"/>
                  <a:ext cx="2" cy="13"/>
                </a:xfrm>
                <a:prstGeom prst="line">
                  <a:avLst/>
                </a:prstGeom>
                <a:noFill/>
                <a:ln w="3175">
                  <a:solidFill>
                    <a:srgbClr val="000000"/>
                  </a:solidFill>
                  <a:round/>
                  <a:headEnd/>
                  <a:tailEnd/>
                </a:ln>
              </p:spPr>
              <p:txBody>
                <a:bodyPr/>
                <a:lstStyle/>
                <a:p>
                  <a:endParaRPr lang="en-US"/>
                </a:p>
              </p:txBody>
            </p:sp>
            <p:sp>
              <p:nvSpPr>
                <p:cNvPr id="96647" name="Line 2655"/>
                <p:cNvSpPr>
                  <a:spLocks noChangeShapeType="1"/>
                </p:cNvSpPr>
                <p:nvPr/>
              </p:nvSpPr>
              <p:spPr bwMode="auto">
                <a:xfrm flipV="1">
                  <a:off x="1759" y="2224"/>
                  <a:ext cx="3" cy="13"/>
                </a:xfrm>
                <a:prstGeom prst="line">
                  <a:avLst/>
                </a:prstGeom>
                <a:noFill/>
                <a:ln w="3175">
                  <a:solidFill>
                    <a:srgbClr val="000000"/>
                  </a:solidFill>
                  <a:round/>
                  <a:headEnd/>
                  <a:tailEnd/>
                </a:ln>
              </p:spPr>
              <p:txBody>
                <a:bodyPr/>
                <a:lstStyle/>
                <a:p>
                  <a:endParaRPr lang="en-US"/>
                </a:p>
              </p:txBody>
            </p:sp>
            <p:sp>
              <p:nvSpPr>
                <p:cNvPr id="96648" name="Line 2656"/>
                <p:cNvSpPr>
                  <a:spLocks noChangeShapeType="1"/>
                </p:cNvSpPr>
                <p:nvPr/>
              </p:nvSpPr>
              <p:spPr bwMode="auto">
                <a:xfrm flipV="1">
                  <a:off x="1762" y="2209"/>
                  <a:ext cx="2" cy="15"/>
                </a:xfrm>
                <a:prstGeom prst="line">
                  <a:avLst/>
                </a:prstGeom>
                <a:noFill/>
                <a:ln w="3175">
                  <a:solidFill>
                    <a:srgbClr val="000000"/>
                  </a:solidFill>
                  <a:round/>
                  <a:headEnd/>
                  <a:tailEnd/>
                </a:ln>
              </p:spPr>
              <p:txBody>
                <a:bodyPr/>
                <a:lstStyle/>
                <a:p>
                  <a:endParaRPr lang="en-US"/>
                </a:p>
              </p:txBody>
            </p:sp>
            <p:sp>
              <p:nvSpPr>
                <p:cNvPr id="96649" name="Line 2657"/>
                <p:cNvSpPr>
                  <a:spLocks noChangeShapeType="1"/>
                </p:cNvSpPr>
                <p:nvPr/>
              </p:nvSpPr>
              <p:spPr bwMode="auto">
                <a:xfrm flipV="1">
                  <a:off x="1764" y="2189"/>
                  <a:ext cx="1" cy="20"/>
                </a:xfrm>
                <a:prstGeom prst="line">
                  <a:avLst/>
                </a:prstGeom>
                <a:noFill/>
                <a:ln w="3175">
                  <a:solidFill>
                    <a:srgbClr val="000000"/>
                  </a:solidFill>
                  <a:round/>
                  <a:headEnd/>
                  <a:tailEnd/>
                </a:ln>
              </p:spPr>
              <p:txBody>
                <a:bodyPr/>
                <a:lstStyle/>
                <a:p>
                  <a:endParaRPr lang="en-US"/>
                </a:p>
              </p:txBody>
            </p:sp>
            <p:sp>
              <p:nvSpPr>
                <p:cNvPr id="96650" name="Line 2658"/>
                <p:cNvSpPr>
                  <a:spLocks noChangeShapeType="1"/>
                </p:cNvSpPr>
                <p:nvPr/>
              </p:nvSpPr>
              <p:spPr bwMode="auto">
                <a:xfrm flipV="1">
                  <a:off x="1765" y="2174"/>
                  <a:ext cx="2" cy="15"/>
                </a:xfrm>
                <a:prstGeom prst="line">
                  <a:avLst/>
                </a:prstGeom>
                <a:noFill/>
                <a:ln w="3175">
                  <a:solidFill>
                    <a:srgbClr val="000000"/>
                  </a:solidFill>
                  <a:round/>
                  <a:headEnd/>
                  <a:tailEnd/>
                </a:ln>
              </p:spPr>
              <p:txBody>
                <a:bodyPr/>
                <a:lstStyle/>
                <a:p>
                  <a:endParaRPr lang="en-US"/>
                </a:p>
              </p:txBody>
            </p:sp>
            <p:sp>
              <p:nvSpPr>
                <p:cNvPr id="96651" name="Line 2659"/>
                <p:cNvSpPr>
                  <a:spLocks noChangeShapeType="1"/>
                </p:cNvSpPr>
                <p:nvPr/>
              </p:nvSpPr>
              <p:spPr bwMode="auto">
                <a:xfrm flipV="1">
                  <a:off x="1767" y="2154"/>
                  <a:ext cx="2" cy="20"/>
                </a:xfrm>
                <a:prstGeom prst="line">
                  <a:avLst/>
                </a:prstGeom>
                <a:noFill/>
                <a:ln w="3175">
                  <a:solidFill>
                    <a:srgbClr val="000000"/>
                  </a:solidFill>
                  <a:round/>
                  <a:headEnd/>
                  <a:tailEnd/>
                </a:ln>
              </p:spPr>
              <p:txBody>
                <a:bodyPr/>
                <a:lstStyle/>
                <a:p>
                  <a:endParaRPr lang="en-US"/>
                </a:p>
              </p:txBody>
            </p:sp>
            <p:sp>
              <p:nvSpPr>
                <p:cNvPr id="96652" name="Line 2660"/>
                <p:cNvSpPr>
                  <a:spLocks noChangeShapeType="1"/>
                </p:cNvSpPr>
                <p:nvPr/>
              </p:nvSpPr>
              <p:spPr bwMode="auto">
                <a:xfrm flipV="1">
                  <a:off x="1769" y="2132"/>
                  <a:ext cx="1" cy="22"/>
                </a:xfrm>
                <a:prstGeom prst="line">
                  <a:avLst/>
                </a:prstGeom>
                <a:noFill/>
                <a:ln w="3175">
                  <a:solidFill>
                    <a:srgbClr val="000000"/>
                  </a:solidFill>
                  <a:round/>
                  <a:headEnd/>
                  <a:tailEnd/>
                </a:ln>
              </p:spPr>
              <p:txBody>
                <a:bodyPr/>
                <a:lstStyle/>
                <a:p>
                  <a:endParaRPr lang="en-US"/>
                </a:p>
              </p:txBody>
            </p:sp>
            <p:sp>
              <p:nvSpPr>
                <p:cNvPr id="96653" name="Line 2661"/>
                <p:cNvSpPr>
                  <a:spLocks noChangeShapeType="1"/>
                </p:cNvSpPr>
                <p:nvPr/>
              </p:nvSpPr>
              <p:spPr bwMode="auto">
                <a:xfrm flipV="1">
                  <a:off x="1770" y="2111"/>
                  <a:ext cx="2" cy="21"/>
                </a:xfrm>
                <a:prstGeom prst="line">
                  <a:avLst/>
                </a:prstGeom>
                <a:noFill/>
                <a:ln w="3175">
                  <a:solidFill>
                    <a:srgbClr val="000000"/>
                  </a:solidFill>
                  <a:round/>
                  <a:headEnd/>
                  <a:tailEnd/>
                </a:ln>
              </p:spPr>
              <p:txBody>
                <a:bodyPr/>
                <a:lstStyle/>
                <a:p>
                  <a:endParaRPr lang="en-US"/>
                </a:p>
              </p:txBody>
            </p:sp>
            <p:sp>
              <p:nvSpPr>
                <p:cNvPr id="96654" name="Line 2662"/>
                <p:cNvSpPr>
                  <a:spLocks noChangeShapeType="1"/>
                </p:cNvSpPr>
                <p:nvPr/>
              </p:nvSpPr>
              <p:spPr bwMode="auto">
                <a:xfrm flipV="1">
                  <a:off x="1772" y="2090"/>
                  <a:ext cx="3" cy="21"/>
                </a:xfrm>
                <a:prstGeom prst="line">
                  <a:avLst/>
                </a:prstGeom>
                <a:noFill/>
                <a:ln w="3175">
                  <a:solidFill>
                    <a:srgbClr val="000000"/>
                  </a:solidFill>
                  <a:round/>
                  <a:headEnd/>
                  <a:tailEnd/>
                </a:ln>
              </p:spPr>
              <p:txBody>
                <a:bodyPr/>
                <a:lstStyle/>
                <a:p>
                  <a:endParaRPr lang="en-US"/>
                </a:p>
              </p:txBody>
            </p:sp>
            <p:sp>
              <p:nvSpPr>
                <p:cNvPr id="96655" name="Line 2663"/>
                <p:cNvSpPr>
                  <a:spLocks noChangeShapeType="1"/>
                </p:cNvSpPr>
                <p:nvPr/>
              </p:nvSpPr>
              <p:spPr bwMode="auto">
                <a:xfrm flipV="1">
                  <a:off x="1775" y="2071"/>
                  <a:ext cx="2" cy="19"/>
                </a:xfrm>
                <a:prstGeom prst="line">
                  <a:avLst/>
                </a:prstGeom>
                <a:noFill/>
                <a:ln w="3175">
                  <a:solidFill>
                    <a:srgbClr val="000000"/>
                  </a:solidFill>
                  <a:round/>
                  <a:headEnd/>
                  <a:tailEnd/>
                </a:ln>
              </p:spPr>
              <p:txBody>
                <a:bodyPr/>
                <a:lstStyle/>
                <a:p>
                  <a:endParaRPr lang="en-US"/>
                </a:p>
              </p:txBody>
            </p:sp>
            <p:sp>
              <p:nvSpPr>
                <p:cNvPr id="96656" name="Line 2664"/>
                <p:cNvSpPr>
                  <a:spLocks noChangeShapeType="1"/>
                </p:cNvSpPr>
                <p:nvPr/>
              </p:nvSpPr>
              <p:spPr bwMode="auto">
                <a:xfrm flipV="1">
                  <a:off x="1777" y="2051"/>
                  <a:ext cx="2" cy="20"/>
                </a:xfrm>
                <a:prstGeom prst="line">
                  <a:avLst/>
                </a:prstGeom>
                <a:noFill/>
                <a:ln w="3175">
                  <a:solidFill>
                    <a:srgbClr val="000000"/>
                  </a:solidFill>
                  <a:round/>
                  <a:headEnd/>
                  <a:tailEnd/>
                </a:ln>
              </p:spPr>
              <p:txBody>
                <a:bodyPr/>
                <a:lstStyle/>
                <a:p>
                  <a:endParaRPr lang="en-US"/>
                </a:p>
              </p:txBody>
            </p:sp>
            <p:sp>
              <p:nvSpPr>
                <p:cNvPr id="96657" name="Line 2665"/>
                <p:cNvSpPr>
                  <a:spLocks noChangeShapeType="1"/>
                </p:cNvSpPr>
                <p:nvPr/>
              </p:nvSpPr>
              <p:spPr bwMode="auto">
                <a:xfrm flipV="1">
                  <a:off x="1779" y="2032"/>
                  <a:ext cx="1" cy="19"/>
                </a:xfrm>
                <a:prstGeom prst="line">
                  <a:avLst/>
                </a:prstGeom>
                <a:noFill/>
                <a:ln w="3175">
                  <a:solidFill>
                    <a:srgbClr val="000000"/>
                  </a:solidFill>
                  <a:round/>
                  <a:headEnd/>
                  <a:tailEnd/>
                </a:ln>
              </p:spPr>
              <p:txBody>
                <a:bodyPr/>
                <a:lstStyle/>
                <a:p>
                  <a:endParaRPr lang="en-US"/>
                </a:p>
              </p:txBody>
            </p:sp>
            <p:sp>
              <p:nvSpPr>
                <p:cNvPr id="96658" name="Line 2666"/>
                <p:cNvSpPr>
                  <a:spLocks noChangeShapeType="1"/>
                </p:cNvSpPr>
                <p:nvPr/>
              </p:nvSpPr>
              <p:spPr bwMode="auto">
                <a:xfrm flipV="1">
                  <a:off x="1780" y="2016"/>
                  <a:ext cx="2" cy="16"/>
                </a:xfrm>
                <a:prstGeom prst="line">
                  <a:avLst/>
                </a:prstGeom>
                <a:noFill/>
                <a:ln w="3175">
                  <a:solidFill>
                    <a:srgbClr val="000000"/>
                  </a:solidFill>
                  <a:round/>
                  <a:headEnd/>
                  <a:tailEnd/>
                </a:ln>
              </p:spPr>
              <p:txBody>
                <a:bodyPr/>
                <a:lstStyle/>
                <a:p>
                  <a:endParaRPr lang="en-US"/>
                </a:p>
              </p:txBody>
            </p:sp>
            <p:sp>
              <p:nvSpPr>
                <p:cNvPr id="96659" name="Line 2667"/>
                <p:cNvSpPr>
                  <a:spLocks noChangeShapeType="1"/>
                </p:cNvSpPr>
                <p:nvPr/>
              </p:nvSpPr>
              <p:spPr bwMode="auto">
                <a:xfrm flipV="1">
                  <a:off x="1782" y="2001"/>
                  <a:ext cx="2" cy="15"/>
                </a:xfrm>
                <a:prstGeom prst="line">
                  <a:avLst/>
                </a:prstGeom>
                <a:noFill/>
                <a:ln w="3175">
                  <a:solidFill>
                    <a:srgbClr val="000000"/>
                  </a:solidFill>
                  <a:round/>
                  <a:headEnd/>
                  <a:tailEnd/>
                </a:ln>
              </p:spPr>
              <p:txBody>
                <a:bodyPr/>
                <a:lstStyle/>
                <a:p>
                  <a:endParaRPr lang="en-US"/>
                </a:p>
              </p:txBody>
            </p:sp>
            <p:sp>
              <p:nvSpPr>
                <p:cNvPr id="96660" name="Line 2668"/>
                <p:cNvSpPr>
                  <a:spLocks noChangeShapeType="1"/>
                </p:cNvSpPr>
                <p:nvPr/>
              </p:nvSpPr>
              <p:spPr bwMode="auto">
                <a:xfrm flipV="1">
                  <a:off x="1784" y="1990"/>
                  <a:ext cx="3" cy="11"/>
                </a:xfrm>
                <a:prstGeom prst="line">
                  <a:avLst/>
                </a:prstGeom>
                <a:noFill/>
                <a:ln w="3175">
                  <a:solidFill>
                    <a:srgbClr val="000000"/>
                  </a:solidFill>
                  <a:round/>
                  <a:headEnd/>
                  <a:tailEnd/>
                </a:ln>
              </p:spPr>
              <p:txBody>
                <a:bodyPr/>
                <a:lstStyle/>
                <a:p>
                  <a:endParaRPr lang="en-US"/>
                </a:p>
              </p:txBody>
            </p:sp>
            <p:sp>
              <p:nvSpPr>
                <p:cNvPr id="96661" name="Line 2669"/>
                <p:cNvSpPr>
                  <a:spLocks noChangeShapeType="1"/>
                </p:cNvSpPr>
                <p:nvPr/>
              </p:nvSpPr>
              <p:spPr bwMode="auto">
                <a:xfrm flipV="1">
                  <a:off x="1787" y="1984"/>
                  <a:ext cx="2" cy="6"/>
                </a:xfrm>
                <a:prstGeom prst="line">
                  <a:avLst/>
                </a:prstGeom>
                <a:noFill/>
                <a:ln w="3175">
                  <a:solidFill>
                    <a:srgbClr val="000000"/>
                  </a:solidFill>
                  <a:round/>
                  <a:headEnd/>
                  <a:tailEnd/>
                </a:ln>
              </p:spPr>
              <p:txBody>
                <a:bodyPr/>
                <a:lstStyle/>
                <a:p>
                  <a:endParaRPr lang="en-US"/>
                </a:p>
              </p:txBody>
            </p:sp>
            <p:sp>
              <p:nvSpPr>
                <p:cNvPr id="96662" name="Line 2670"/>
                <p:cNvSpPr>
                  <a:spLocks noChangeShapeType="1"/>
                </p:cNvSpPr>
                <p:nvPr/>
              </p:nvSpPr>
              <p:spPr bwMode="auto">
                <a:xfrm flipV="1">
                  <a:off x="1789" y="1979"/>
                  <a:ext cx="1" cy="5"/>
                </a:xfrm>
                <a:prstGeom prst="line">
                  <a:avLst/>
                </a:prstGeom>
                <a:noFill/>
                <a:ln w="3175">
                  <a:solidFill>
                    <a:srgbClr val="000000"/>
                  </a:solidFill>
                  <a:round/>
                  <a:headEnd/>
                  <a:tailEnd/>
                </a:ln>
              </p:spPr>
              <p:txBody>
                <a:bodyPr/>
                <a:lstStyle/>
                <a:p>
                  <a:endParaRPr lang="en-US"/>
                </a:p>
              </p:txBody>
            </p:sp>
            <p:sp>
              <p:nvSpPr>
                <p:cNvPr id="96663" name="Line 2671"/>
                <p:cNvSpPr>
                  <a:spLocks noChangeShapeType="1"/>
                </p:cNvSpPr>
                <p:nvPr/>
              </p:nvSpPr>
              <p:spPr bwMode="auto">
                <a:xfrm>
                  <a:off x="1790" y="1979"/>
                  <a:ext cx="2" cy="2"/>
                </a:xfrm>
                <a:prstGeom prst="line">
                  <a:avLst/>
                </a:prstGeom>
                <a:noFill/>
                <a:ln w="3175">
                  <a:solidFill>
                    <a:srgbClr val="000000"/>
                  </a:solidFill>
                  <a:round/>
                  <a:headEnd/>
                  <a:tailEnd/>
                </a:ln>
              </p:spPr>
              <p:txBody>
                <a:bodyPr/>
                <a:lstStyle/>
                <a:p>
                  <a:endParaRPr lang="en-US"/>
                </a:p>
              </p:txBody>
            </p:sp>
            <p:sp>
              <p:nvSpPr>
                <p:cNvPr id="96664" name="Line 2672"/>
                <p:cNvSpPr>
                  <a:spLocks noChangeShapeType="1"/>
                </p:cNvSpPr>
                <p:nvPr/>
              </p:nvSpPr>
              <p:spPr bwMode="auto">
                <a:xfrm>
                  <a:off x="1792" y="1979"/>
                  <a:ext cx="2" cy="3"/>
                </a:xfrm>
                <a:prstGeom prst="line">
                  <a:avLst/>
                </a:prstGeom>
                <a:noFill/>
                <a:ln w="3175">
                  <a:solidFill>
                    <a:srgbClr val="000000"/>
                  </a:solidFill>
                  <a:round/>
                  <a:headEnd/>
                  <a:tailEnd/>
                </a:ln>
              </p:spPr>
              <p:txBody>
                <a:bodyPr/>
                <a:lstStyle/>
                <a:p>
                  <a:endParaRPr lang="en-US"/>
                </a:p>
              </p:txBody>
            </p:sp>
            <p:sp>
              <p:nvSpPr>
                <p:cNvPr id="96665" name="Line 2673"/>
                <p:cNvSpPr>
                  <a:spLocks noChangeShapeType="1"/>
                </p:cNvSpPr>
                <p:nvPr/>
              </p:nvSpPr>
              <p:spPr bwMode="auto">
                <a:xfrm>
                  <a:off x="1794" y="1982"/>
                  <a:ext cx="1" cy="6"/>
                </a:xfrm>
                <a:prstGeom prst="line">
                  <a:avLst/>
                </a:prstGeom>
                <a:noFill/>
                <a:ln w="3175">
                  <a:solidFill>
                    <a:srgbClr val="000000"/>
                  </a:solidFill>
                  <a:round/>
                  <a:headEnd/>
                  <a:tailEnd/>
                </a:ln>
              </p:spPr>
              <p:txBody>
                <a:bodyPr/>
                <a:lstStyle/>
                <a:p>
                  <a:endParaRPr lang="en-US"/>
                </a:p>
              </p:txBody>
            </p:sp>
            <p:sp>
              <p:nvSpPr>
                <p:cNvPr id="96666" name="Line 2674"/>
                <p:cNvSpPr>
                  <a:spLocks noChangeShapeType="1"/>
                </p:cNvSpPr>
                <p:nvPr/>
              </p:nvSpPr>
              <p:spPr bwMode="auto">
                <a:xfrm>
                  <a:off x="1795" y="1988"/>
                  <a:ext cx="2" cy="9"/>
                </a:xfrm>
                <a:prstGeom prst="line">
                  <a:avLst/>
                </a:prstGeom>
                <a:noFill/>
                <a:ln w="3175">
                  <a:solidFill>
                    <a:srgbClr val="000000"/>
                  </a:solidFill>
                  <a:round/>
                  <a:headEnd/>
                  <a:tailEnd/>
                </a:ln>
              </p:spPr>
              <p:txBody>
                <a:bodyPr/>
                <a:lstStyle/>
                <a:p>
                  <a:endParaRPr lang="en-US"/>
                </a:p>
              </p:txBody>
            </p:sp>
            <p:sp>
              <p:nvSpPr>
                <p:cNvPr id="96667" name="Line 2675"/>
                <p:cNvSpPr>
                  <a:spLocks noChangeShapeType="1"/>
                </p:cNvSpPr>
                <p:nvPr/>
              </p:nvSpPr>
              <p:spPr bwMode="auto">
                <a:xfrm>
                  <a:off x="1797" y="1997"/>
                  <a:ext cx="3" cy="13"/>
                </a:xfrm>
                <a:prstGeom prst="line">
                  <a:avLst/>
                </a:prstGeom>
                <a:noFill/>
                <a:ln w="3175">
                  <a:solidFill>
                    <a:srgbClr val="000000"/>
                  </a:solidFill>
                  <a:round/>
                  <a:headEnd/>
                  <a:tailEnd/>
                </a:ln>
              </p:spPr>
              <p:txBody>
                <a:bodyPr/>
                <a:lstStyle/>
                <a:p>
                  <a:endParaRPr lang="en-US"/>
                </a:p>
              </p:txBody>
            </p:sp>
            <p:sp>
              <p:nvSpPr>
                <p:cNvPr id="96668" name="Line 2676"/>
                <p:cNvSpPr>
                  <a:spLocks noChangeShapeType="1"/>
                </p:cNvSpPr>
                <p:nvPr/>
              </p:nvSpPr>
              <p:spPr bwMode="auto">
                <a:xfrm>
                  <a:off x="1800" y="2010"/>
                  <a:ext cx="2" cy="17"/>
                </a:xfrm>
                <a:prstGeom prst="line">
                  <a:avLst/>
                </a:prstGeom>
                <a:noFill/>
                <a:ln w="3175">
                  <a:solidFill>
                    <a:srgbClr val="000000"/>
                  </a:solidFill>
                  <a:round/>
                  <a:headEnd/>
                  <a:tailEnd/>
                </a:ln>
              </p:spPr>
              <p:txBody>
                <a:bodyPr/>
                <a:lstStyle/>
                <a:p>
                  <a:endParaRPr lang="en-US"/>
                </a:p>
              </p:txBody>
            </p:sp>
            <p:sp>
              <p:nvSpPr>
                <p:cNvPr id="96669" name="Line 2677"/>
                <p:cNvSpPr>
                  <a:spLocks noChangeShapeType="1"/>
                </p:cNvSpPr>
                <p:nvPr/>
              </p:nvSpPr>
              <p:spPr bwMode="auto">
                <a:xfrm>
                  <a:off x="1802" y="2027"/>
                  <a:ext cx="2" cy="18"/>
                </a:xfrm>
                <a:prstGeom prst="line">
                  <a:avLst/>
                </a:prstGeom>
                <a:noFill/>
                <a:ln w="3175">
                  <a:solidFill>
                    <a:srgbClr val="000000"/>
                  </a:solidFill>
                  <a:round/>
                  <a:headEnd/>
                  <a:tailEnd/>
                </a:ln>
              </p:spPr>
              <p:txBody>
                <a:bodyPr/>
                <a:lstStyle/>
                <a:p>
                  <a:endParaRPr lang="en-US"/>
                </a:p>
              </p:txBody>
            </p:sp>
            <p:sp>
              <p:nvSpPr>
                <p:cNvPr id="96670" name="Line 2678"/>
                <p:cNvSpPr>
                  <a:spLocks noChangeShapeType="1"/>
                </p:cNvSpPr>
                <p:nvPr/>
              </p:nvSpPr>
              <p:spPr bwMode="auto">
                <a:xfrm>
                  <a:off x="1804" y="2045"/>
                  <a:ext cx="1" cy="21"/>
                </a:xfrm>
                <a:prstGeom prst="line">
                  <a:avLst/>
                </a:prstGeom>
                <a:noFill/>
                <a:ln w="3175">
                  <a:solidFill>
                    <a:srgbClr val="000000"/>
                  </a:solidFill>
                  <a:round/>
                  <a:headEnd/>
                  <a:tailEnd/>
                </a:ln>
              </p:spPr>
              <p:txBody>
                <a:bodyPr/>
                <a:lstStyle/>
                <a:p>
                  <a:endParaRPr lang="en-US"/>
                </a:p>
              </p:txBody>
            </p:sp>
            <p:sp>
              <p:nvSpPr>
                <p:cNvPr id="96671" name="Line 2679"/>
                <p:cNvSpPr>
                  <a:spLocks noChangeShapeType="1"/>
                </p:cNvSpPr>
                <p:nvPr/>
              </p:nvSpPr>
              <p:spPr bwMode="auto">
                <a:xfrm>
                  <a:off x="1805" y="2066"/>
                  <a:ext cx="2" cy="18"/>
                </a:xfrm>
                <a:prstGeom prst="line">
                  <a:avLst/>
                </a:prstGeom>
                <a:noFill/>
                <a:ln w="3175">
                  <a:solidFill>
                    <a:srgbClr val="000000"/>
                  </a:solidFill>
                  <a:round/>
                  <a:headEnd/>
                  <a:tailEnd/>
                </a:ln>
              </p:spPr>
              <p:txBody>
                <a:bodyPr/>
                <a:lstStyle/>
                <a:p>
                  <a:endParaRPr lang="en-US"/>
                </a:p>
              </p:txBody>
            </p:sp>
            <p:sp>
              <p:nvSpPr>
                <p:cNvPr id="96672" name="Line 2680"/>
                <p:cNvSpPr>
                  <a:spLocks noChangeShapeType="1"/>
                </p:cNvSpPr>
                <p:nvPr/>
              </p:nvSpPr>
              <p:spPr bwMode="auto">
                <a:xfrm>
                  <a:off x="1807" y="2084"/>
                  <a:ext cx="2" cy="22"/>
                </a:xfrm>
                <a:prstGeom prst="line">
                  <a:avLst/>
                </a:prstGeom>
                <a:noFill/>
                <a:ln w="3175">
                  <a:solidFill>
                    <a:srgbClr val="000000"/>
                  </a:solidFill>
                  <a:round/>
                  <a:headEnd/>
                  <a:tailEnd/>
                </a:ln>
              </p:spPr>
              <p:txBody>
                <a:bodyPr/>
                <a:lstStyle/>
                <a:p>
                  <a:endParaRPr lang="en-US"/>
                </a:p>
              </p:txBody>
            </p:sp>
            <p:sp>
              <p:nvSpPr>
                <p:cNvPr id="96673" name="Line 2681"/>
                <p:cNvSpPr>
                  <a:spLocks noChangeShapeType="1"/>
                </p:cNvSpPr>
                <p:nvPr/>
              </p:nvSpPr>
              <p:spPr bwMode="auto">
                <a:xfrm>
                  <a:off x="1809" y="2106"/>
                  <a:ext cx="3" cy="24"/>
                </a:xfrm>
                <a:prstGeom prst="line">
                  <a:avLst/>
                </a:prstGeom>
                <a:noFill/>
                <a:ln w="3175">
                  <a:solidFill>
                    <a:srgbClr val="000000"/>
                  </a:solidFill>
                  <a:round/>
                  <a:headEnd/>
                  <a:tailEnd/>
                </a:ln>
              </p:spPr>
              <p:txBody>
                <a:bodyPr/>
                <a:lstStyle/>
                <a:p>
                  <a:endParaRPr lang="en-US"/>
                </a:p>
              </p:txBody>
            </p:sp>
            <p:sp>
              <p:nvSpPr>
                <p:cNvPr id="96674" name="Line 2682"/>
                <p:cNvSpPr>
                  <a:spLocks noChangeShapeType="1"/>
                </p:cNvSpPr>
                <p:nvPr/>
              </p:nvSpPr>
              <p:spPr bwMode="auto">
                <a:xfrm>
                  <a:off x="1812" y="2130"/>
                  <a:ext cx="2" cy="18"/>
                </a:xfrm>
                <a:prstGeom prst="line">
                  <a:avLst/>
                </a:prstGeom>
                <a:noFill/>
                <a:ln w="3175">
                  <a:solidFill>
                    <a:srgbClr val="000000"/>
                  </a:solidFill>
                  <a:round/>
                  <a:headEnd/>
                  <a:tailEnd/>
                </a:ln>
              </p:spPr>
              <p:txBody>
                <a:bodyPr/>
                <a:lstStyle/>
                <a:p>
                  <a:endParaRPr lang="en-US"/>
                </a:p>
              </p:txBody>
            </p:sp>
            <p:sp>
              <p:nvSpPr>
                <p:cNvPr id="96675" name="Line 2683"/>
                <p:cNvSpPr>
                  <a:spLocks noChangeShapeType="1"/>
                </p:cNvSpPr>
                <p:nvPr/>
              </p:nvSpPr>
              <p:spPr bwMode="auto">
                <a:xfrm>
                  <a:off x="1814" y="2148"/>
                  <a:ext cx="1" cy="21"/>
                </a:xfrm>
                <a:prstGeom prst="line">
                  <a:avLst/>
                </a:prstGeom>
                <a:noFill/>
                <a:ln w="3175">
                  <a:solidFill>
                    <a:srgbClr val="000000"/>
                  </a:solidFill>
                  <a:round/>
                  <a:headEnd/>
                  <a:tailEnd/>
                </a:ln>
              </p:spPr>
              <p:txBody>
                <a:bodyPr/>
                <a:lstStyle/>
                <a:p>
                  <a:endParaRPr lang="en-US"/>
                </a:p>
              </p:txBody>
            </p:sp>
            <p:sp>
              <p:nvSpPr>
                <p:cNvPr id="96676" name="Line 2684"/>
                <p:cNvSpPr>
                  <a:spLocks noChangeShapeType="1"/>
                </p:cNvSpPr>
                <p:nvPr/>
              </p:nvSpPr>
              <p:spPr bwMode="auto">
                <a:xfrm>
                  <a:off x="1815" y="2169"/>
                  <a:ext cx="2" cy="18"/>
                </a:xfrm>
                <a:prstGeom prst="line">
                  <a:avLst/>
                </a:prstGeom>
                <a:noFill/>
                <a:ln w="3175">
                  <a:solidFill>
                    <a:srgbClr val="000000"/>
                  </a:solidFill>
                  <a:round/>
                  <a:headEnd/>
                  <a:tailEnd/>
                </a:ln>
              </p:spPr>
              <p:txBody>
                <a:bodyPr/>
                <a:lstStyle/>
                <a:p>
                  <a:endParaRPr lang="en-US"/>
                </a:p>
              </p:txBody>
            </p:sp>
            <p:sp>
              <p:nvSpPr>
                <p:cNvPr id="96677" name="Line 2685"/>
                <p:cNvSpPr>
                  <a:spLocks noChangeShapeType="1"/>
                </p:cNvSpPr>
                <p:nvPr/>
              </p:nvSpPr>
              <p:spPr bwMode="auto">
                <a:xfrm>
                  <a:off x="1817" y="2187"/>
                  <a:ext cx="2" cy="19"/>
                </a:xfrm>
                <a:prstGeom prst="line">
                  <a:avLst/>
                </a:prstGeom>
                <a:noFill/>
                <a:ln w="3175">
                  <a:solidFill>
                    <a:srgbClr val="000000"/>
                  </a:solidFill>
                  <a:round/>
                  <a:headEnd/>
                  <a:tailEnd/>
                </a:ln>
              </p:spPr>
              <p:txBody>
                <a:bodyPr/>
                <a:lstStyle/>
                <a:p>
                  <a:endParaRPr lang="en-US"/>
                </a:p>
              </p:txBody>
            </p:sp>
            <p:sp>
              <p:nvSpPr>
                <p:cNvPr id="96678" name="Line 2686"/>
                <p:cNvSpPr>
                  <a:spLocks noChangeShapeType="1"/>
                </p:cNvSpPr>
                <p:nvPr/>
              </p:nvSpPr>
              <p:spPr bwMode="auto">
                <a:xfrm>
                  <a:off x="1819" y="2206"/>
                  <a:ext cx="1" cy="16"/>
                </a:xfrm>
                <a:prstGeom prst="line">
                  <a:avLst/>
                </a:prstGeom>
                <a:noFill/>
                <a:ln w="3175">
                  <a:solidFill>
                    <a:srgbClr val="000000"/>
                  </a:solidFill>
                  <a:round/>
                  <a:headEnd/>
                  <a:tailEnd/>
                </a:ln>
              </p:spPr>
              <p:txBody>
                <a:bodyPr/>
                <a:lstStyle/>
                <a:p>
                  <a:endParaRPr lang="en-US"/>
                </a:p>
              </p:txBody>
            </p:sp>
            <p:sp>
              <p:nvSpPr>
                <p:cNvPr id="96679" name="Line 2687"/>
                <p:cNvSpPr>
                  <a:spLocks noChangeShapeType="1"/>
                </p:cNvSpPr>
                <p:nvPr/>
              </p:nvSpPr>
              <p:spPr bwMode="auto">
                <a:xfrm>
                  <a:off x="1820" y="2222"/>
                  <a:ext cx="2" cy="13"/>
                </a:xfrm>
                <a:prstGeom prst="line">
                  <a:avLst/>
                </a:prstGeom>
                <a:noFill/>
                <a:ln w="3175">
                  <a:solidFill>
                    <a:srgbClr val="000000"/>
                  </a:solidFill>
                  <a:round/>
                  <a:headEnd/>
                  <a:tailEnd/>
                </a:ln>
              </p:spPr>
              <p:txBody>
                <a:bodyPr/>
                <a:lstStyle/>
                <a:p>
                  <a:endParaRPr lang="en-US"/>
                </a:p>
              </p:txBody>
            </p:sp>
            <p:sp>
              <p:nvSpPr>
                <p:cNvPr id="96680" name="Line 2688"/>
                <p:cNvSpPr>
                  <a:spLocks noChangeShapeType="1"/>
                </p:cNvSpPr>
                <p:nvPr/>
              </p:nvSpPr>
              <p:spPr bwMode="auto">
                <a:xfrm>
                  <a:off x="1822" y="2235"/>
                  <a:ext cx="3" cy="13"/>
                </a:xfrm>
                <a:prstGeom prst="line">
                  <a:avLst/>
                </a:prstGeom>
                <a:noFill/>
                <a:ln w="3175">
                  <a:solidFill>
                    <a:srgbClr val="000000"/>
                  </a:solidFill>
                  <a:round/>
                  <a:headEnd/>
                  <a:tailEnd/>
                </a:ln>
              </p:spPr>
              <p:txBody>
                <a:bodyPr/>
                <a:lstStyle/>
                <a:p>
                  <a:endParaRPr lang="en-US"/>
                </a:p>
              </p:txBody>
            </p:sp>
            <p:sp>
              <p:nvSpPr>
                <p:cNvPr id="96681" name="Line 2689"/>
                <p:cNvSpPr>
                  <a:spLocks noChangeShapeType="1"/>
                </p:cNvSpPr>
                <p:nvPr/>
              </p:nvSpPr>
              <p:spPr bwMode="auto">
                <a:xfrm>
                  <a:off x="1825" y="2248"/>
                  <a:ext cx="2" cy="11"/>
                </a:xfrm>
                <a:prstGeom prst="line">
                  <a:avLst/>
                </a:prstGeom>
                <a:noFill/>
                <a:ln w="3175">
                  <a:solidFill>
                    <a:srgbClr val="000000"/>
                  </a:solidFill>
                  <a:round/>
                  <a:headEnd/>
                  <a:tailEnd/>
                </a:ln>
              </p:spPr>
              <p:txBody>
                <a:bodyPr/>
                <a:lstStyle/>
                <a:p>
                  <a:endParaRPr lang="en-US"/>
                </a:p>
              </p:txBody>
            </p:sp>
            <p:sp>
              <p:nvSpPr>
                <p:cNvPr id="96682" name="Line 2690"/>
                <p:cNvSpPr>
                  <a:spLocks noChangeShapeType="1"/>
                </p:cNvSpPr>
                <p:nvPr/>
              </p:nvSpPr>
              <p:spPr bwMode="auto">
                <a:xfrm>
                  <a:off x="1827" y="2259"/>
                  <a:ext cx="2" cy="7"/>
                </a:xfrm>
                <a:prstGeom prst="line">
                  <a:avLst/>
                </a:prstGeom>
                <a:noFill/>
                <a:ln w="3175">
                  <a:solidFill>
                    <a:srgbClr val="000000"/>
                  </a:solidFill>
                  <a:round/>
                  <a:headEnd/>
                  <a:tailEnd/>
                </a:ln>
              </p:spPr>
              <p:txBody>
                <a:bodyPr/>
                <a:lstStyle/>
                <a:p>
                  <a:endParaRPr lang="en-US"/>
                </a:p>
              </p:txBody>
            </p:sp>
            <p:sp>
              <p:nvSpPr>
                <p:cNvPr id="96683" name="Line 2691"/>
                <p:cNvSpPr>
                  <a:spLocks noChangeShapeType="1"/>
                </p:cNvSpPr>
                <p:nvPr/>
              </p:nvSpPr>
              <p:spPr bwMode="auto">
                <a:xfrm>
                  <a:off x="1829" y="2266"/>
                  <a:ext cx="1" cy="11"/>
                </a:xfrm>
                <a:prstGeom prst="line">
                  <a:avLst/>
                </a:prstGeom>
                <a:noFill/>
                <a:ln w="3175">
                  <a:solidFill>
                    <a:srgbClr val="000000"/>
                  </a:solidFill>
                  <a:round/>
                  <a:headEnd/>
                  <a:tailEnd/>
                </a:ln>
              </p:spPr>
              <p:txBody>
                <a:bodyPr/>
                <a:lstStyle/>
                <a:p>
                  <a:endParaRPr lang="en-US"/>
                </a:p>
              </p:txBody>
            </p:sp>
            <p:sp>
              <p:nvSpPr>
                <p:cNvPr id="96684" name="Line 2692"/>
                <p:cNvSpPr>
                  <a:spLocks noChangeShapeType="1"/>
                </p:cNvSpPr>
                <p:nvPr/>
              </p:nvSpPr>
              <p:spPr bwMode="auto">
                <a:xfrm>
                  <a:off x="1830" y="2277"/>
                  <a:ext cx="2" cy="6"/>
                </a:xfrm>
                <a:prstGeom prst="line">
                  <a:avLst/>
                </a:prstGeom>
                <a:noFill/>
                <a:ln w="3175">
                  <a:solidFill>
                    <a:srgbClr val="000000"/>
                  </a:solidFill>
                  <a:round/>
                  <a:headEnd/>
                  <a:tailEnd/>
                </a:ln>
              </p:spPr>
              <p:txBody>
                <a:bodyPr/>
                <a:lstStyle/>
                <a:p>
                  <a:endParaRPr lang="en-US"/>
                </a:p>
              </p:txBody>
            </p:sp>
            <p:sp>
              <p:nvSpPr>
                <p:cNvPr id="96685" name="Line 2693"/>
                <p:cNvSpPr>
                  <a:spLocks noChangeShapeType="1"/>
                </p:cNvSpPr>
                <p:nvPr/>
              </p:nvSpPr>
              <p:spPr bwMode="auto">
                <a:xfrm>
                  <a:off x="1832" y="2283"/>
                  <a:ext cx="2" cy="4"/>
                </a:xfrm>
                <a:prstGeom prst="line">
                  <a:avLst/>
                </a:prstGeom>
                <a:noFill/>
                <a:ln w="3175">
                  <a:solidFill>
                    <a:srgbClr val="000000"/>
                  </a:solidFill>
                  <a:round/>
                  <a:headEnd/>
                  <a:tailEnd/>
                </a:ln>
              </p:spPr>
              <p:txBody>
                <a:bodyPr/>
                <a:lstStyle/>
                <a:p>
                  <a:endParaRPr lang="en-US"/>
                </a:p>
              </p:txBody>
            </p:sp>
            <p:sp>
              <p:nvSpPr>
                <p:cNvPr id="96686" name="Line 2694"/>
                <p:cNvSpPr>
                  <a:spLocks noChangeShapeType="1"/>
                </p:cNvSpPr>
                <p:nvPr/>
              </p:nvSpPr>
              <p:spPr bwMode="auto">
                <a:xfrm>
                  <a:off x="1834" y="2287"/>
                  <a:ext cx="3" cy="5"/>
                </a:xfrm>
                <a:prstGeom prst="line">
                  <a:avLst/>
                </a:prstGeom>
                <a:noFill/>
                <a:ln w="3175">
                  <a:solidFill>
                    <a:srgbClr val="000000"/>
                  </a:solidFill>
                  <a:round/>
                  <a:headEnd/>
                  <a:tailEnd/>
                </a:ln>
              </p:spPr>
              <p:txBody>
                <a:bodyPr/>
                <a:lstStyle/>
                <a:p>
                  <a:endParaRPr lang="en-US"/>
                </a:p>
              </p:txBody>
            </p:sp>
            <p:sp>
              <p:nvSpPr>
                <p:cNvPr id="96687" name="Line 2695"/>
                <p:cNvSpPr>
                  <a:spLocks noChangeShapeType="1"/>
                </p:cNvSpPr>
                <p:nvPr/>
              </p:nvSpPr>
              <p:spPr bwMode="auto">
                <a:xfrm>
                  <a:off x="1837" y="2292"/>
                  <a:ext cx="2" cy="4"/>
                </a:xfrm>
                <a:prstGeom prst="line">
                  <a:avLst/>
                </a:prstGeom>
                <a:noFill/>
                <a:ln w="3175">
                  <a:solidFill>
                    <a:srgbClr val="000000"/>
                  </a:solidFill>
                  <a:round/>
                  <a:headEnd/>
                  <a:tailEnd/>
                </a:ln>
              </p:spPr>
              <p:txBody>
                <a:bodyPr/>
                <a:lstStyle/>
                <a:p>
                  <a:endParaRPr lang="en-US"/>
                </a:p>
              </p:txBody>
            </p:sp>
            <p:sp>
              <p:nvSpPr>
                <p:cNvPr id="96688" name="Line 2696"/>
                <p:cNvSpPr>
                  <a:spLocks noChangeShapeType="1"/>
                </p:cNvSpPr>
                <p:nvPr/>
              </p:nvSpPr>
              <p:spPr bwMode="auto">
                <a:xfrm>
                  <a:off x="1839" y="2296"/>
                  <a:ext cx="1" cy="2"/>
                </a:xfrm>
                <a:prstGeom prst="line">
                  <a:avLst/>
                </a:prstGeom>
                <a:noFill/>
                <a:ln w="3175">
                  <a:solidFill>
                    <a:srgbClr val="000000"/>
                  </a:solidFill>
                  <a:round/>
                  <a:headEnd/>
                  <a:tailEnd/>
                </a:ln>
              </p:spPr>
              <p:txBody>
                <a:bodyPr/>
                <a:lstStyle/>
                <a:p>
                  <a:endParaRPr lang="en-US"/>
                </a:p>
              </p:txBody>
            </p:sp>
            <p:sp>
              <p:nvSpPr>
                <p:cNvPr id="96689" name="Line 2697"/>
                <p:cNvSpPr>
                  <a:spLocks noChangeShapeType="1"/>
                </p:cNvSpPr>
                <p:nvPr/>
              </p:nvSpPr>
              <p:spPr bwMode="auto">
                <a:xfrm>
                  <a:off x="1840" y="2298"/>
                  <a:ext cx="2" cy="2"/>
                </a:xfrm>
                <a:prstGeom prst="line">
                  <a:avLst/>
                </a:prstGeom>
                <a:noFill/>
                <a:ln w="3175">
                  <a:solidFill>
                    <a:srgbClr val="000000"/>
                  </a:solidFill>
                  <a:round/>
                  <a:headEnd/>
                  <a:tailEnd/>
                </a:ln>
              </p:spPr>
              <p:txBody>
                <a:bodyPr/>
                <a:lstStyle/>
                <a:p>
                  <a:endParaRPr lang="en-US"/>
                </a:p>
              </p:txBody>
            </p:sp>
            <p:sp>
              <p:nvSpPr>
                <p:cNvPr id="96690" name="Line 2698"/>
                <p:cNvSpPr>
                  <a:spLocks noChangeShapeType="1"/>
                </p:cNvSpPr>
                <p:nvPr/>
              </p:nvSpPr>
              <p:spPr bwMode="auto">
                <a:xfrm>
                  <a:off x="1842" y="2300"/>
                  <a:ext cx="1" cy="3"/>
                </a:xfrm>
                <a:prstGeom prst="line">
                  <a:avLst/>
                </a:prstGeom>
                <a:noFill/>
                <a:ln w="3175">
                  <a:solidFill>
                    <a:srgbClr val="000000"/>
                  </a:solidFill>
                  <a:round/>
                  <a:headEnd/>
                  <a:tailEnd/>
                </a:ln>
              </p:spPr>
              <p:txBody>
                <a:bodyPr/>
                <a:lstStyle/>
                <a:p>
                  <a:endParaRPr lang="en-US"/>
                </a:p>
              </p:txBody>
            </p:sp>
            <p:sp>
              <p:nvSpPr>
                <p:cNvPr id="96691" name="Line 2699"/>
                <p:cNvSpPr>
                  <a:spLocks noChangeShapeType="1"/>
                </p:cNvSpPr>
                <p:nvPr/>
              </p:nvSpPr>
              <p:spPr bwMode="auto">
                <a:xfrm>
                  <a:off x="1843" y="2303"/>
                  <a:ext cx="2" cy="1"/>
                </a:xfrm>
                <a:prstGeom prst="line">
                  <a:avLst/>
                </a:prstGeom>
                <a:noFill/>
                <a:ln w="3175">
                  <a:solidFill>
                    <a:srgbClr val="000000"/>
                  </a:solidFill>
                  <a:round/>
                  <a:headEnd/>
                  <a:tailEnd/>
                </a:ln>
              </p:spPr>
              <p:txBody>
                <a:bodyPr/>
                <a:lstStyle/>
                <a:p>
                  <a:endParaRPr lang="en-US"/>
                </a:p>
              </p:txBody>
            </p:sp>
            <p:sp>
              <p:nvSpPr>
                <p:cNvPr id="96692" name="Line 2700"/>
                <p:cNvSpPr>
                  <a:spLocks noChangeShapeType="1"/>
                </p:cNvSpPr>
                <p:nvPr/>
              </p:nvSpPr>
              <p:spPr bwMode="auto">
                <a:xfrm>
                  <a:off x="1845" y="2303"/>
                  <a:ext cx="2" cy="2"/>
                </a:xfrm>
                <a:prstGeom prst="line">
                  <a:avLst/>
                </a:prstGeom>
                <a:noFill/>
                <a:ln w="3175">
                  <a:solidFill>
                    <a:srgbClr val="000000"/>
                  </a:solidFill>
                  <a:round/>
                  <a:headEnd/>
                  <a:tailEnd/>
                </a:ln>
              </p:spPr>
              <p:txBody>
                <a:bodyPr/>
                <a:lstStyle/>
                <a:p>
                  <a:endParaRPr lang="en-US"/>
                </a:p>
              </p:txBody>
            </p:sp>
            <p:sp>
              <p:nvSpPr>
                <p:cNvPr id="96693" name="Line 2701"/>
                <p:cNvSpPr>
                  <a:spLocks noChangeShapeType="1"/>
                </p:cNvSpPr>
                <p:nvPr/>
              </p:nvSpPr>
              <p:spPr bwMode="auto">
                <a:xfrm>
                  <a:off x="1847" y="2305"/>
                  <a:ext cx="3" cy="1"/>
                </a:xfrm>
                <a:prstGeom prst="line">
                  <a:avLst/>
                </a:prstGeom>
                <a:noFill/>
                <a:ln w="3175">
                  <a:solidFill>
                    <a:srgbClr val="000000"/>
                  </a:solidFill>
                  <a:round/>
                  <a:headEnd/>
                  <a:tailEnd/>
                </a:ln>
              </p:spPr>
              <p:txBody>
                <a:bodyPr/>
                <a:lstStyle/>
                <a:p>
                  <a:endParaRPr lang="en-US"/>
                </a:p>
              </p:txBody>
            </p:sp>
            <p:sp>
              <p:nvSpPr>
                <p:cNvPr id="96694" name="Line 2702"/>
                <p:cNvSpPr>
                  <a:spLocks noChangeShapeType="1"/>
                </p:cNvSpPr>
                <p:nvPr/>
              </p:nvSpPr>
              <p:spPr bwMode="auto">
                <a:xfrm>
                  <a:off x="1850" y="2305"/>
                  <a:ext cx="2" cy="1"/>
                </a:xfrm>
                <a:prstGeom prst="line">
                  <a:avLst/>
                </a:prstGeom>
                <a:noFill/>
                <a:ln w="3175">
                  <a:solidFill>
                    <a:srgbClr val="000000"/>
                  </a:solidFill>
                  <a:round/>
                  <a:headEnd/>
                  <a:tailEnd/>
                </a:ln>
              </p:spPr>
              <p:txBody>
                <a:bodyPr/>
                <a:lstStyle/>
                <a:p>
                  <a:endParaRPr lang="en-US"/>
                </a:p>
              </p:txBody>
            </p:sp>
            <p:sp>
              <p:nvSpPr>
                <p:cNvPr id="96695" name="Line 2703"/>
                <p:cNvSpPr>
                  <a:spLocks noChangeShapeType="1"/>
                </p:cNvSpPr>
                <p:nvPr/>
              </p:nvSpPr>
              <p:spPr bwMode="auto">
                <a:xfrm>
                  <a:off x="1852" y="2305"/>
                  <a:ext cx="1" cy="1"/>
                </a:xfrm>
                <a:prstGeom prst="line">
                  <a:avLst/>
                </a:prstGeom>
                <a:noFill/>
                <a:ln w="3175">
                  <a:solidFill>
                    <a:srgbClr val="000000"/>
                  </a:solidFill>
                  <a:round/>
                  <a:headEnd/>
                  <a:tailEnd/>
                </a:ln>
              </p:spPr>
              <p:txBody>
                <a:bodyPr/>
                <a:lstStyle/>
                <a:p>
                  <a:endParaRPr lang="en-US"/>
                </a:p>
              </p:txBody>
            </p:sp>
            <p:sp>
              <p:nvSpPr>
                <p:cNvPr id="96696" name="Line 2704"/>
                <p:cNvSpPr>
                  <a:spLocks noChangeShapeType="1"/>
                </p:cNvSpPr>
                <p:nvPr/>
              </p:nvSpPr>
              <p:spPr bwMode="auto">
                <a:xfrm>
                  <a:off x="1853" y="2305"/>
                  <a:ext cx="2" cy="1"/>
                </a:xfrm>
                <a:prstGeom prst="line">
                  <a:avLst/>
                </a:prstGeom>
                <a:noFill/>
                <a:ln w="3175">
                  <a:solidFill>
                    <a:srgbClr val="000000"/>
                  </a:solidFill>
                  <a:round/>
                  <a:headEnd/>
                  <a:tailEnd/>
                </a:ln>
              </p:spPr>
              <p:txBody>
                <a:bodyPr/>
                <a:lstStyle/>
                <a:p>
                  <a:endParaRPr lang="en-US"/>
                </a:p>
              </p:txBody>
            </p:sp>
            <p:sp>
              <p:nvSpPr>
                <p:cNvPr id="96697" name="Line 2705"/>
                <p:cNvSpPr>
                  <a:spLocks noChangeShapeType="1"/>
                </p:cNvSpPr>
                <p:nvPr/>
              </p:nvSpPr>
              <p:spPr bwMode="auto">
                <a:xfrm>
                  <a:off x="1855" y="2305"/>
                  <a:ext cx="2" cy="4"/>
                </a:xfrm>
                <a:prstGeom prst="line">
                  <a:avLst/>
                </a:prstGeom>
                <a:noFill/>
                <a:ln w="3175">
                  <a:solidFill>
                    <a:srgbClr val="000000"/>
                  </a:solidFill>
                  <a:round/>
                  <a:headEnd/>
                  <a:tailEnd/>
                </a:ln>
              </p:spPr>
              <p:txBody>
                <a:bodyPr/>
                <a:lstStyle/>
                <a:p>
                  <a:endParaRPr lang="en-US"/>
                </a:p>
              </p:txBody>
            </p:sp>
          </p:grpSp>
          <p:sp>
            <p:nvSpPr>
              <p:cNvPr id="96398" name="Line 2706"/>
              <p:cNvSpPr>
                <a:spLocks noChangeShapeType="1"/>
              </p:cNvSpPr>
              <p:nvPr/>
            </p:nvSpPr>
            <p:spPr bwMode="auto">
              <a:xfrm>
                <a:off x="1857" y="2309"/>
                <a:ext cx="1" cy="1"/>
              </a:xfrm>
              <a:prstGeom prst="line">
                <a:avLst/>
              </a:prstGeom>
              <a:noFill/>
              <a:ln w="3175">
                <a:solidFill>
                  <a:srgbClr val="000000"/>
                </a:solidFill>
                <a:round/>
                <a:headEnd/>
                <a:tailEnd/>
              </a:ln>
            </p:spPr>
            <p:txBody>
              <a:bodyPr/>
              <a:lstStyle/>
              <a:p>
                <a:endParaRPr lang="en-US"/>
              </a:p>
            </p:txBody>
          </p:sp>
          <p:sp>
            <p:nvSpPr>
              <p:cNvPr id="96399" name="Line 2707"/>
              <p:cNvSpPr>
                <a:spLocks noChangeShapeType="1"/>
              </p:cNvSpPr>
              <p:nvPr/>
            </p:nvSpPr>
            <p:spPr bwMode="auto">
              <a:xfrm flipH="1">
                <a:off x="1726" y="2309"/>
                <a:ext cx="131" cy="1"/>
              </a:xfrm>
              <a:prstGeom prst="line">
                <a:avLst/>
              </a:prstGeom>
              <a:noFill/>
              <a:ln w="3175">
                <a:solidFill>
                  <a:srgbClr val="000000"/>
                </a:solidFill>
                <a:round/>
                <a:headEnd/>
                <a:tailEnd/>
              </a:ln>
            </p:spPr>
            <p:txBody>
              <a:bodyPr/>
              <a:lstStyle/>
              <a:p>
                <a:endParaRPr lang="en-US"/>
              </a:p>
            </p:txBody>
          </p:sp>
          <p:sp>
            <p:nvSpPr>
              <p:cNvPr id="96400" name="Freeform 2708"/>
              <p:cNvSpPr>
                <a:spLocks/>
              </p:cNvSpPr>
              <p:nvPr/>
            </p:nvSpPr>
            <p:spPr bwMode="auto">
              <a:xfrm>
                <a:off x="1692" y="2156"/>
                <a:ext cx="125" cy="153"/>
              </a:xfrm>
              <a:custGeom>
                <a:avLst/>
                <a:gdLst>
                  <a:gd name="T0" fmla="*/ 0 w 125"/>
                  <a:gd name="T1" fmla="*/ 313 h 128"/>
                  <a:gd name="T2" fmla="*/ 4 w 125"/>
                  <a:gd name="T3" fmla="*/ 305 h 128"/>
                  <a:gd name="T4" fmla="*/ 9 w 125"/>
                  <a:gd name="T5" fmla="*/ 305 h 128"/>
                  <a:gd name="T6" fmla="*/ 12 w 125"/>
                  <a:gd name="T7" fmla="*/ 305 h 128"/>
                  <a:gd name="T8" fmla="*/ 15 w 125"/>
                  <a:gd name="T9" fmla="*/ 295 h 128"/>
                  <a:gd name="T10" fmla="*/ 20 w 125"/>
                  <a:gd name="T11" fmla="*/ 290 h 128"/>
                  <a:gd name="T12" fmla="*/ 24 w 125"/>
                  <a:gd name="T13" fmla="*/ 279 h 128"/>
                  <a:gd name="T14" fmla="*/ 27 w 125"/>
                  <a:gd name="T15" fmla="*/ 263 h 128"/>
                  <a:gd name="T16" fmla="*/ 32 w 125"/>
                  <a:gd name="T17" fmla="*/ 241 h 128"/>
                  <a:gd name="T18" fmla="*/ 35 w 125"/>
                  <a:gd name="T19" fmla="*/ 215 h 128"/>
                  <a:gd name="T20" fmla="*/ 39 w 125"/>
                  <a:gd name="T21" fmla="*/ 184 h 128"/>
                  <a:gd name="T22" fmla="*/ 42 w 125"/>
                  <a:gd name="T23" fmla="*/ 139 h 128"/>
                  <a:gd name="T24" fmla="*/ 47 w 125"/>
                  <a:gd name="T25" fmla="*/ 103 h 128"/>
                  <a:gd name="T26" fmla="*/ 50 w 125"/>
                  <a:gd name="T27" fmla="*/ 63 h 128"/>
                  <a:gd name="T28" fmla="*/ 54 w 125"/>
                  <a:gd name="T29" fmla="*/ 32 h 128"/>
                  <a:gd name="T30" fmla="*/ 58 w 125"/>
                  <a:gd name="T31" fmla="*/ 10 h 128"/>
                  <a:gd name="T32" fmla="*/ 62 w 125"/>
                  <a:gd name="T33" fmla="*/ 0 h 128"/>
                  <a:gd name="T34" fmla="*/ 65 w 125"/>
                  <a:gd name="T35" fmla="*/ 2 h 128"/>
                  <a:gd name="T36" fmla="*/ 70 w 125"/>
                  <a:gd name="T37" fmla="*/ 23 h 128"/>
                  <a:gd name="T38" fmla="*/ 73 w 125"/>
                  <a:gd name="T39" fmla="*/ 50 h 128"/>
                  <a:gd name="T40" fmla="*/ 77 w 125"/>
                  <a:gd name="T41" fmla="*/ 86 h 128"/>
                  <a:gd name="T42" fmla="*/ 80 w 125"/>
                  <a:gd name="T43" fmla="*/ 123 h 128"/>
                  <a:gd name="T44" fmla="*/ 85 w 125"/>
                  <a:gd name="T45" fmla="*/ 160 h 128"/>
                  <a:gd name="T46" fmla="*/ 88 w 125"/>
                  <a:gd name="T47" fmla="*/ 198 h 128"/>
                  <a:gd name="T48" fmla="*/ 92 w 125"/>
                  <a:gd name="T49" fmla="*/ 233 h 128"/>
                  <a:gd name="T50" fmla="*/ 97 w 125"/>
                  <a:gd name="T51" fmla="*/ 251 h 128"/>
                  <a:gd name="T52" fmla="*/ 100 w 125"/>
                  <a:gd name="T53" fmla="*/ 273 h 128"/>
                  <a:gd name="T54" fmla="*/ 103 w 125"/>
                  <a:gd name="T55" fmla="*/ 286 h 128"/>
                  <a:gd name="T56" fmla="*/ 108 w 125"/>
                  <a:gd name="T57" fmla="*/ 295 h 128"/>
                  <a:gd name="T58" fmla="*/ 112 w 125"/>
                  <a:gd name="T59" fmla="*/ 300 h 128"/>
                  <a:gd name="T60" fmla="*/ 115 w 125"/>
                  <a:gd name="T61" fmla="*/ 305 h 128"/>
                  <a:gd name="T62" fmla="*/ 120 w 125"/>
                  <a:gd name="T63" fmla="*/ 305 h 128"/>
                  <a:gd name="T64" fmla="*/ 123 w 125"/>
                  <a:gd name="T65" fmla="*/ 305 h 128"/>
                  <a:gd name="T66" fmla="*/ 125 w 125"/>
                  <a:gd name="T67" fmla="*/ 313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128"/>
                  <a:gd name="T104" fmla="*/ 125 w 125"/>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128">
                    <a:moveTo>
                      <a:pt x="0" y="128"/>
                    </a:moveTo>
                    <a:lnTo>
                      <a:pt x="0" y="128"/>
                    </a:lnTo>
                    <a:lnTo>
                      <a:pt x="2" y="125"/>
                    </a:lnTo>
                    <a:lnTo>
                      <a:pt x="4" y="125"/>
                    </a:lnTo>
                    <a:lnTo>
                      <a:pt x="7" y="125"/>
                    </a:lnTo>
                    <a:lnTo>
                      <a:pt x="9" y="125"/>
                    </a:lnTo>
                    <a:lnTo>
                      <a:pt x="10" y="125"/>
                    </a:lnTo>
                    <a:lnTo>
                      <a:pt x="12" y="125"/>
                    </a:lnTo>
                    <a:lnTo>
                      <a:pt x="14" y="123"/>
                    </a:lnTo>
                    <a:lnTo>
                      <a:pt x="15" y="121"/>
                    </a:lnTo>
                    <a:lnTo>
                      <a:pt x="17" y="121"/>
                    </a:lnTo>
                    <a:lnTo>
                      <a:pt x="20" y="119"/>
                    </a:lnTo>
                    <a:lnTo>
                      <a:pt x="22" y="117"/>
                    </a:lnTo>
                    <a:lnTo>
                      <a:pt x="24" y="114"/>
                    </a:lnTo>
                    <a:lnTo>
                      <a:pt x="25" y="112"/>
                    </a:lnTo>
                    <a:lnTo>
                      <a:pt x="27" y="108"/>
                    </a:lnTo>
                    <a:lnTo>
                      <a:pt x="29" y="103"/>
                    </a:lnTo>
                    <a:lnTo>
                      <a:pt x="32" y="99"/>
                    </a:lnTo>
                    <a:lnTo>
                      <a:pt x="34" y="95"/>
                    </a:lnTo>
                    <a:lnTo>
                      <a:pt x="35" y="88"/>
                    </a:lnTo>
                    <a:lnTo>
                      <a:pt x="37" y="81"/>
                    </a:lnTo>
                    <a:lnTo>
                      <a:pt x="39" y="75"/>
                    </a:lnTo>
                    <a:lnTo>
                      <a:pt x="40" y="66"/>
                    </a:lnTo>
                    <a:lnTo>
                      <a:pt x="42" y="57"/>
                    </a:lnTo>
                    <a:lnTo>
                      <a:pt x="45" y="50"/>
                    </a:lnTo>
                    <a:lnTo>
                      <a:pt x="47" y="42"/>
                    </a:lnTo>
                    <a:lnTo>
                      <a:pt x="49" y="35"/>
                    </a:lnTo>
                    <a:lnTo>
                      <a:pt x="50" y="26"/>
                    </a:lnTo>
                    <a:lnTo>
                      <a:pt x="52" y="20"/>
                    </a:lnTo>
                    <a:lnTo>
                      <a:pt x="54" y="13"/>
                    </a:lnTo>
                    <a:lnTo>
                      <a:pt x="57" y="9"/>
                    </a:lnTo>
                    <a:lnTo>
                      <a:pt x="58" y="4"/>
                    </a:lnTo>
                    <a:lnTo>
                      <a:pt x="60" y="2"/>
                    </a:lnTo>
                    <a:lnTo>
                      <a:pt x="62" y="0"/>
                    </a:lnTo>
                    <a:lnTo>
                      <a:pt x="63" y="0"/>
                    </a:lnTo>
                    <a:lnTo>
                      <a:pt x="65" y="2"/>
                    </a:lnTo>
                    <a:lnTo>
                      <a:pt x="67" y="4"/>
                    </a:lnTo>
                    <a:lnTo>
                      <a:pt x="70" y="9"/>
                    </a:lnTo>
                    <a:lnTo>
                      <a:pt x="72" y="15"/>
                    </a:lnTo>
                    <a:lnTo>
                      <a:pt x="73" y="20"/>
                    </a:lnTo>
                    <a:lnTo>
                      <a:pt x="75" y="28"/>
                    </a:lnTo>
                    <a:lnTo>
                      <a:pt x="77" y="35"/>
                    </a:lnTo>
                    <a:lnTo>
                      <a:pt x="78" y="44"/>
                    </a:lnTo>
                    <a:lnTo>
                      <a:pt x="80" y="50"/>
                    </a:lnTo>
                    <a:lnTo>
                      <a:pt x="83" y="59"/>
                    </a:lnTo>
                    <a:lnTo>
                      <a:pt x="85" y="66"/>
                    </a:lnTo>
                    <a:lnTo>
                      <a:pt x="87" y="75"/>
                    </a:lnTo>
                    <a:lnTo>
                      <a:pt x="88" y="81"/>
                    </a:lnTo>
                    <a:lnTo>
                      <a:pt x="90" y="88"/>
                    </a:lnTo>
                    <a:lnTo>
                      <a:pt x="92" y="95"/>
                    </a:lnTo>
                    <a:lnTo>
                      <a:pt x="95" y="99"/>
                    </a:lnTo>
                    <a:lnTo>
                      <a:pt x="97" y="103"/>
                    </a:lnTo>
                    <a:lnTo>
                      <a:pt x="98" y="108"/>
                    </a:lnTo>
                    <a:lnTo>
                      <a:pt x="100" y="112"/>
                    </a:lnTo>
                    <a:lnTo>
                      <a:pt x="102" y="114"/>
                    </a:lnTo>
                    <a:lnTo>
                      <a:pt x="103" y="117"/>
                    </a:lnTo>
                    <a:lnTo>
                      <a:pt x="105" y="119"/>
                    </a:lnTo>
                    <a:lnTo>
                      <a:pt x="108" y="121"/>
                    </a:lnTo>
                    <a:lnTo>
                      <a:pt x="110" y="123"/>
                    </a:lnTo>
                    <a:lnTo>
                      <a:pt x="112" y="123"/>
                    </a:lnTo>
                    <a:lnTo>
                      <a:pt x="113" y="125"/>
                    </a:lnTo>
                    <a:lnTo>
                      <a:pt x="115" y="125"/>
                    </a:lnTo>
                    <a:lnTo>
                      <a:pt x="117" y="125"/>
                    </a:lnTo>
                    <a:lnTo>
                      <a:pt x="120" y="125"/>
                    </a:lnTo>
                    <a:lnTo>
                      <a:pt x="122" y="125"/>
                    </a:lnTo>
                    <a:lnTo>
                      <a:pt x="123" y="125"/>
                    </a:lnTo>
                    <a:lnTo>
                      <a:pt x="125" y="128"/>
                    </a:lnTo>
                    <a:lnTo>
                      <a:pt x="0" y="128"/>
                    </a:lnTo>
                    <a:close/>
                  </a:path>
                </a:pathLst>
              </a:custGeom>
              <a:solidFill>
                <a:srgbClr val="FA00FA"/>
              </a:solidFill>
              <a:ln w="9525">
                <a:noFill/>
                <a:round/>
                <a:headEnd/>
                <a:tailEnd/>
              </a:ln>
            </p:spPr>
            <p:txBody>
              <a:bodyPr/>
              <a:lstStyle/>
              <a:p>
                <a:endParaRPr lang="en-US"/>
              </a:p>
            </p:txBody>
          </p:sp>
          <p:sp>
            <p:nvSpPr>
              <p:cNvPr id="96401" name="Line 2709"/>
              <p:cNvSpPr>
                <a:spLocks noChangeShapeType="1"/>
              </p:cNvSpPr>
              <p:nvPr/>
            </p:nvSpPr>
            <p:spPr bwMode="auto">
              <a:xfrm>
                <a:off x="1692" y="2309"/>
                <a:ext cx="1" cy="1"/>
              </a:xfrm>
              <a:prstGeom prst="line">
                <a:avLst/>
              </a:prstGeom>
              <a:noFill/>
              <a:ln w="3175">
                <a:solidFill>
                  <a:srgbClr val="000000"/>
                </a:solidFill>
                <a:round/>
                <a:headEnd/>
                <a:tailEnd/>
              </a:ln>
            </p:spPr>
            <p:txBody>
              <a:bodyPr/>
              <a:lstStyle/>
              <a:p>
                <a:endParaRPr lang="en-US"/>
              </a:p>
            </p:txBody>
          </p:sp>
          <p:sp>
            <p:nvSpPr>
              <p:cNvPr id="96402" name="Line 2710"/>
              <p:cNvSpPr>
                <a:spLocks noChangeShapeType="1"/>
              </p:cNvSpPr>
              <p:nvPr/>
            </p:nvSpPr>
            <p:spPr bwMode="auto">
              <a:xfrm flipV="1">
                <a:off x="1692" y="2305"/>
                <a:ext cx="2" cy="4"/>
              </a:xfrm>
              <a:prstGeom prst="line">
                <a:avLst/>
              </a:prstGeom>
              <a:noFill/>
              <a:ln w="3175">
                <a:solidFill>
                  <a:srgbClr val="000000"/>
                </a:solidFill>
                <a:round/>
                <a:headEnd/>
                <a:tailEnd/>
              </a:ln>
            </p:spPr>
            <p:txBody>
              <a:bodyPr/>
              <a:lstStyle/>
              <a:p>
                <a:endParaRPr lang="en-US"/>
              </a:p>
            </p:txBody>
          </p:sp>
          <p:sp>
            <p:nvSpPr>
              <p:cNvPr id="96403" name="Line 2711"/>
              <p:cNvSpPr>
                <a:spLocks noChangeShapeType="1"/>
              </p:cNvSpPr>
              <p:nvPr/>
            </p:nvSpPr>
            <p:spPr bwMode="auto">
              <a:xfrm>
                <a:off x="1694" y="2305"/>
                <a:ext cx="2" cy="1"/>
              </a:xfrm>
              <a:prstGeom prst="line">
                <a:avLst/>
              </a:prstGeom>
              <a:noFill/>
              <a:ln w="3175">
                <a:solidFill>
                  <a:srgbClr val="000000"/>
                </a:solidFill>
                <a:round/>
                <a:headEnd/>
                <a:tailEnd/>
              </a:ln>
            </p:spPr>
            <p:txBody>
              <a:bodyPr/>
              <a:lstStyle/>
              <a:p>
                <a:endParaRPr lang="en-US"/>
              </a:p>
            </p:txBody>
          </p:sp>
          <p:sp>
            <p:nvSpPr>
              <p:cNvPr id="96404" name="Line 2712"/>
              <p:cNvSpPr>
                <a:spLocks noChangeShapeType="1"/>
              </p:cNvSpPr>
              <p:nvPr/>
            </p:nvSpPr>
            <p:spPr bwMode="auto">
              <a:xfrm>
                <a:off x="1696" y="2305"/>
                <a:ext cx="3" cy="1"/>
              </a:xfrm>
              <a:prstGeom prst="line">
                <a:avLst/>
              </a:prstGeom>
              <a:noFill/>
              <a:ln w="3175">
                <a:solidFill>
                  <a:srgbClr val="000000"/>
                </a:solidFill>
                <a:round/>
                <a:headEnd/>
                <a:tailEnd/>
              </a:ln>
            </p:spPr>
            <p:txBody>
              <a:bodyPr/>
              <a:lstStyle/>
              <a:p>
                <a:endParaRPr lang="en-US"/>
              </a:p>
            </p:txBody>
          </p:sp>
          <p:sp>
            <p:nvSpPr>
              <p:cNvPr id="96405" name="Line 2713"/>
              <p:cNvSpPr>
                <a:spLocks noChangeShapeType="1"/>
              </p:cNvSpPr>
              <p:nvPr/>
            </p:nvSpPr>
            <p:spPr bwMode="auto">
              <a:xfrm>
                <a:off x="1699" y="2305"/>
                <a:ext cx="2" cy="1"/>
              </a:xfrm>
              <a:prstGeom prst="line">
                <a:avLst/>
              </a:prstGeom>
              <a:noFill/>
              <a:ln w="3175">
                <a:solidFill>
                  <a:srgbClr val="000000"/>
                </a:solidFill>
                <a:round/>
                <a:headEnd/>
                <a:tailEnd/>
              </a:ln>
            </p:spPr>
            <p:txBody>
              <a:bodyPr/>
              <a:lstStyle/>
              <a:p>
                <a:endParaRPr lang="en-US"/>
              </a:p>
            </p:txBody>
          </p:sp>
          <p:sp>
            <p:nvSpPr>
              <p:cNvPr id="96406" name="Line 2714"/>
              <p:cNvSpPr>
                <a:spLocks noChangeShapeType="1"/>
              </p:cNvSpPr>
              <p:nvPr/>
            </p:nvSpPr>
            <p:spPr bwMode="auto">
              <a:xfrm>
                <a:off x="1701" y="2305"/>
                <a:ext cx="1" cy="1"/>
              </a:xfrm>
              <a:prstGeom prst="line">
                <a:avLst/>
              </a:prstGeom>
              <a:noFill/>
              <a:ln w="3175">
                <a:solidFill>
                  <a:srgbClr val="000000"/>
                </a:solidFill>
                <a:round/>
                <a:headEnd/>
                <a:tailEnd/>
              </a:ln>
            </p:spPr>
            <p:txBody>
              <a:bodyPr/>
              <a:lstStyle/>
              <a:p>
                <a:endParaRPr lang="en-US"/>
              </a:p>
            </p:txBody>
          </p:sp>
          <p:sp>
            <p:nvSpPr>
              <p:cNvPr id="96407" name="Line 2715"/>
              <p:cNvSpPr>
                <a:spLocks noChangeShapeType="1"/>
              </p:cNvSpPr>
              <p:nvPr/>
            </p:nvSpPr>
            <p:spPr bwMode="auto">
              <a:xfrm>
                <a:off x="1702" y="2305"/>
                <a:ext cx="2" cy="1"/>
              </a:xfrm>
              <a:prstGeom prst="line">
                <a:avLst/>
              </a:prstGeom>
              <a:noFill/>
              <a:ln w="3175">
                <a:solidFill>
                  <a:srgbClr val="000000"/>
                </a:solidFill>
                <a:round/>
                <a:headEnd/>
                <a:tailEnd/>
              </a:ln>
            </p:spPr>
            <p:txBody>
              <a:bodyPr/>
              <a:lstStyle/>
              <a:p>
                <a:endParaRPr lang="en-US"/>
              </a:p>
            </p:txBody>
          </p:sp>
          <p:sp>
            <p:nvSpPr>
              <p:cNvPr id="96408" name="Line 2716"/>
              <p:cNvSpPr>
                <a:spLocks noChangeShapeType="1"/>
              </p:cNvSpPr>
              <p:nvPr/>
            </p:nvSpPr>
            <p:spPr bwMode="auto">
              <a:xfrm flipV="1">
                <a:off x="1704" y="2303"/>
                <a:ext cx="2" cy="2"/>
              </a:xfrm>
              <a:prstGeom prst="line">
                <a:avLst/>
              </a:prstGeom>
              <a:noFill/>
              <a:ln w="3175">
                <a:solidFill>
                  <a:srgbClr val="000000"/>
                </a:solidFill>
                <a:round/>
                <a:headEnd/>
                <a:tailEnd/>
              </a:ln>
            </p:spPr>
            <p:txBody>
              <a:bodyPr/>
              <a:lstStyle/>
              <a:p>
                <a:endParaRPr lang="en-US"/>
              </a:p>
            </p:txBody>
          </p:sp>
          <p:sp>
            <p:nvSpPr>
              <p:cNvPr id="96409" name="Line 2717"/>
              <p:cNvSpPr>
                <a:spLocks noChangeShapeType="1"/>
              </p:cNvSpPr>
              <p:nvPr/>
            </p:nvSpPr>
            <p:spPr bwMode="auto">
              <a:xfrm flipV="1">
                <a:off x="1706" y="2300"/>
                <a:ext cx="1" cy="3"/>
              </a:xfrm>
              <a:prstGeom prst="line">
                <a:avLst/>
              </a:prstGeom>
              <a:noFill/>
              <a:ln w="3175">
                <a:solidFill>
                  <a:srgbClr val="000000"/>
                </a:solidFill>
                <a:round/>
                <a:headEnd/>
                <a:tailEnd/>
              </a:ln>
            </p:spPr>
            <p:txBody>
              <a:bodyPr/>
              <a:lstStyle/>
              <a:p>
                <a:endParaRPr lang="en-US"/>
              </a:p>
            </p:txBody>
          </p:sp>
          <p:sp>
            <p:nvSpPr>
              <p:cNvPr id="96410" name="Line 2718"/>
              <p:cNvSpPr>
                <a:spLocks noChangeShapeType="1"/>
              </p:cNvSpPr>
              <p:nvPr/>
            </p:nvSpPr>
            <p:spPr bwMode="auto">
              <a:xfrm>
                <a:off x="1707" y="2300"/>
                <a:ext cx="2" cy="2"/>
              </a:xfrm>
              <a:prstGeom prst="line">
                <a:avLst/>
              </a:prstGeom>
              <a:noFill/>
              <a:ln w="3175">
                <a:solidFill>
                  <a:srgbClr val="000000"/>
                </a:solidFill>
                <a:round/>
                <a:headEnd/>
                <a:tailEnd/>
              </a:ln>
            </p:spPr>
            <p:txBody>
              <a:bodyPr/>
              <a:lstStyle/>
              <a:p>
                <a:endParaRPr lang="en-US"/>
              </a:p>
            </p:txBody>
          </p:sp>
          <p:sp>
            <p:nvSpPr>
              <p:cNvPr id="96411" name="Line 2719"/>
              <p:cNvSpPr>
                <a:spLocks noChangeShapeType="1"/>
              </p:cNvSpPr>
              <p:nvPr/>
            </p:nvSpPr>
            <p:spPr bwMode="auto">
              <a:xfrm flipV="1">
                <a:off x="1709" y="2298"/>
                <a:ext cx="3" cy="2"/>
              </a:xfrm>
              <a:prstGeom prst="line">
                <a:avLst/>
              </a:prstGeom>
              <a:noFill/>
              <a:ln w="3175">
                <a:solidFill>
                  <a:srgbClr val="000000"/>
                </a:solidFill>
                <a:round/>
                <a:headEnd/>
                <a:tailEnd/>
              </a:ln>
            </p:spPr>
            <p:txBody>
              <a:bodyPr/>
              <a:lstStyle/>
              <a:p>
                <a:endParaRPr lang="en-US"/>
              </a:p>
            </p:txBody>
          </p:sp>
          <p:sp>
            <p:nvSpPr>
              <p:cNvPr id="96412" name="Line 2720"/>
              <p:cNvSpPr>
                <a:spLocks noChangeShapeType="1"/>
              </p:cNvSpPr>
              <p:nvPr/>
            </p:nvSpPr>
            <p:spPr bwMode="auto">
              <a:xfrm flipV="1">
                <a:off x="1712" y="2296"/>
                <a:ext cx="2" cy="2"/>
              </a:xfrm>
              <a:prstGeom prst="line">
                <a:avLst/>
              </a:prstGeom>
              <a:noFill/>
              <a:ln w="3175">
                <a:solidFill>
                  <a:srgbClr val="000000"/>
                </a:solidFill>
                <a:round/>
                <a:headEnd/>
                <a:tailEnd/>
              </a:ln>
            </p:spPr>
            <p:txBody>
              <a:bodyPr/>
              <a:lstStyle/>
              <a:p>
                <a:endParaRPr lang="en-US"/>
              </a:p>
            </p:txBody>
          </p:sp>
          <p:sp>
            <p:nvSpPr>
              <p:cNvPr id="96413" name="Line 2721"/>
              <p:cNvSpPr>
                <a:spLocks noChangeShapeType="1"/>
              </p:cNvSpPr>
              <p:nvPr/>
            </p:nvSpPr>
            <p:spPr bwMode="auto">
              <a:xfrm flipV="1">
                <a:off x="1714" y="2292"/>
                <a:ext cx="2" cy="4"/>
              </a:xfrm>
              <a:prstGeom prst="line">
                <a:avLst/>
              </a:prstGeom>
              <a:noFill/>
              <a:ln w="3175">
                <a:solidFill>
                  <a:srgbClr val="000000"/>
                </a:solidFill>
                <a:round/>
                <a:headEnd/>
                <a:tailEnd/>
              </a:ln>
            </p:spPr>
            <p:txBody>
              <a:bodyPr/>
              <a:lstStyle/>
              <a:p>
                <a:endParaRPr lang="en-US"/>
              </a:p>
            </p:txBody>
          </p:sp>
          <p:sp>
            <p:nvSpPr>
              <p:cNvPr id="96414" name="Line 2722"/>
              <p:cNvSpPr>
                <a:spLocks noChangeShapeType="1"/>
              </p:cNvSpPr>
              <p:nvPr/>
            </p:nvSpPr>
            <p:spPr bwMode="auto">
              <a:xfrm flipV="1">
                <a:off x="1716" y="2290"/>
                <a:ext cx="1" cy="2"/>
              </a:xfrm>
              <a:prstGeom prst="line">
                <a:avLst/>
              </a:prstGeom>
              <a:noFill/>
              <a:ln w="3175">
                <a:solidFill>
                  <a:srgbClr val="000000"/>
                </a:solidFill>
                <a:round/>
                <a:headEnd/>
                <a:tailEnd/>
              </a:ln>
            </p:spPr>
            <p:txBody>
              <a:bodyPr/>
              <a:lstStyle/>
              <a:p>
                <a:endParaRPr lang="en-US"/>
              </a:p>
            </p:txBody>
          </p:sp>
          <p:sp>
            <p:nvSpPr>
              <p:cNvPr id="96415" name="Line 2723"/>
              <p:cNvSpPr>
                <a:spLocks noChangeShapeType="1"/>
              </p:cNvSpPr>
              <p:nvPr/>
            </p:nvSpPr>
            <p:spPr bwMode="auto">
              <a:xfrm flipV="1">
                <a:off x="1717" y="2285"/>
                <a:ext cx="2" cy="5"/>
              </a:xfrm>
              <a:prstGeom prst="line">
                <a:avLst/>
              </a:prstGeom>
              <a:noFill/>
              <a:ln w="3175">
                <a:solidFill>
                  <a:srgbClr val="000000"/>
                </a:solidFill>
                <a:round/>
                <a:headEnd/>
                <a:tailEnd/>
              </a:ln>
            </p:spPr>
            <p:txBody>
              <a:bodyPr/>
              <a:lstStyle/>
              <a:p>
                <a:endParaRPr lang="en-US"/>
              </a:p>
            </p:txBody>
          </p:sp>
          <p:sp>
            <p:nvSpPr>
              <p:cNvPr id="96416" name="Line 2724"/>
              <p:cNvSpPr>
                <a:spLocks noChangeShapeType="1"/>
              </p:cNvSpPr>
              <p:nvPr/>
            </p:nvSpPr>
            <p:spPr bwMode="auto">
              <a:xfrm flipV="1">
                <a:off x="1719" y="2279"/>
                <a:ext cx="2" cy="6"/>
              </a:xfrm>
              <a:prstGeom prst="line">
                <a:avLst/>
              </a:prstGeom>
              <a:noFill/>
              <a:ln w="3175">
                <a:solidFill>
                  <a:srgbClr val="000000"/>
                </a:solidFill>
                <a:round/>
                <a:headEnd/>
                <a:tailEnd/>
              </a:ln>
            </p:spPr>
            <p:txBody>
              <a:bodyPr/>
              <a:lstStyle/>
              <a:p>
                <a:endParaRPr lang="en-US"/>
              </a:p>
            </p:txBody>
          </p:sp>
          <p:sp>
            <p:nvSpPr>
              <p:cNvPr id="96417" name="Line 2725"/>
              <p:cNvSpPr>
                <a:spLocks noChangeShapeType="1"/>
              </p:cNvSpPr>
              <p:nvPr/>
            </p:nvSpPr>
            <p:spPr bwMode="auto">
              <a:xfrm flipV="1">
                <a:off x="1721" y="2274"/>
                <a:ext cx="3" cy="5"/>
              </a:xfrm>
              <a:prstGeom prst="line">
                <a:avLst/>
              </a:prstGeom>
              <a:noFill/>
              <a:ln w="3175">
                <a:solidFill>
                  <a:srgbClr val="000000"/>
                </a:solidFill>
                <a:round/>
                <a:headEnd/>
                <a:tailEnd/>
              </a:ln>
            </p:spPr>
            <p:txBody>
              <a:bodyPr/>
              <a:lstStyle/>
              <a:p>
                <a:endParaRPr lang="en-US"/>
              </a:p>
            </p:txBody>
          </p:sp>
          <p:sp>
            <p:nvSpPr>
              <p:cNvPr id="96418" name="Line 2726"/>
              <p:cNvSpPr>
                <a:spLocks noChangeShapeType="1"/>
              </p:cNvSpPr>
              <p:nvPr/>
            </p:nvSpPr>
            <p:spPr bwMode="auto">
              <a:xfrm flipV="1">
                <a:off x="1724" y="2269"/>
                <a:ext cx="2" cy="5"/>
              </a:xfrm>
              <a:prstGeom prst="line">
                <a:avLst/>
              </a:prstGeom>
              <a:noFill/>
              <a:ln w="3175">
                <a:solidFill>
                  <a:srgbClr val="000000"/>
                </a:solidFill>
                <a:round/>
                <a:headEnd/>
                <a:tailEnd/>
              </a:ln>
            </p:spPr>
            <p:txBody>
              <a:bodyPr/>
              <a:lstStyle/>
              <a:p>
                <a:endParaRPr lang="en-US"/>
              </a:p>
            </p:txBody>
          </p:sp>
          <p:sp>
            <p:nvSpPr>
              <p:cNvPr id="96419" name="Line 2727"/>
              <p:cNvSpPr>
                <a:spLocks noChangeShapeType="1"/>
              </p:cNvSpPr>
              <p:nvPr/>
            </p:nvSpPr>
            <p:spPr bwMode="auto">
              <a:xfrm flipV="1">
                <a:off x="1726" y="2261"/>
                <a:ext cx="1" cy="8"/>
              </a:xfrm>
              <a:prstGeom prst="line">
                <a:avLst/>
              </a:prstGeom>
              <a:noFill/>
              <a:ln w="3175">
                <a:solidFill>
                  <a:srgbClr val="000000"/>
                </a:solidFill>
                <a:round/>
                <a:headEnd/>
                <a:tailEnd/>
              </a:ln>
            </p:spPr>
            <p:txBody>
              <a:bodyPr/>
              <a:lstStyle/>
              <a:p>
                <a:endParaRPr lang="en-US"/>
              </a:p>
            </p:txBody>
          </p:sp>
          <p:sp>
            <p:nvSpPr>
              <p:cNvPr id="96420" name="Line 2728"/>
              <p:cNvSpPr>
                <a:spLocks noChangeShapeType="1"/>
              </p:cNvSpPr>
              <p:nvPr/>
            </p:nvSpPr>
            <p:spPr bwMode="auto">
              <a:xfrm flipV="1">
                <a:off x="1727" y="2253"/>
                <a:ext cx="2" cy="8"/>
              </a:xfrm>
              <a:prstGeom prst="line">
                <a:avLst/>
              </a:prstGeom>
              <a:noFill/>
              <a:ln w="3175">
                <a:solidFill>
                  <a:srgbClr val="000000"/>
                </a:solidFill>
                <a:round/>
                <a:headEnd/>
                <a:tailEnd/>
              </a:ln>
            </p:spPr>
            <p:txBody>
              <a:bodyPr/>
              <a:lstStyle/>
              <a:p>
                <a:endParaRPr lang="en-US"/>
              </a:p>
            </p:txBody>
          </p:sp>
          <p:sp>
            <p:nvSpPr>
              <p:cNvPr id="96421" name="Line 2729"/>
              <p:cNvSpPr>
                <a:spLocks noChangeShapeType="1"/>
              </p:cNvSpPr>
              <p:nvPr/>
            </p:nvSpPr>
            <p:spPr bwMode="auto">
              <a:xfrm flipV="1">
                <a:off x="1729" y="2245"/>
                <a:ext cx="2" cy="8"/>
              </a:xfrm>
              <a:prstGeom prst="line">
                <a:avLst/>
              </a:prstGeom>
              <a:noFill/>
              <a:ln w="3175">
                <a:solidFill>
                  <a:srgbClr val="000000"/>
                </a:solidFill>
                <a:round/>
                <a:headEnd/>
                <a:tailEnd/>
              </a:ln>
            </p:spPr>
            <p:txBody>
              <a:bodyPr/>
              <a:lstStyle/>
              <a:p>
                <a:endParaRPr lang="en-US"/>
              </a:p>
            </p:txBody>
          </p:sp>
          <p:sp>
            <p:nvSpPr>
              <p:cNvPr id="96422" name="Line 2730"/>
              <p:cNvSpPr>
                <a:spLocks noChangeShapeType="1"/>
              </p:cNvSpPr>
              <p:nvPr/>
            </p:nvSpPr>
            <p:spPr bwMode="auto">
              <a:xfrm flipV="1">
                <a:off x="1731" y="2235"/>
                <a:ext cx="1" cy="10"/>
              </a:xfrm>
              <a:prstGeom prst="line">
                <a:avLst/>
              </a:prstGeom>
              <a:noFill/>
              <a:ln w="3175">
                <a:solidFill>
                  <a:srgbClr val="000000"/>
                </a:solidFill>
                <a:round/>
                <a:headEnd/>
                <a:tailEnd/>
              </a:ln>
            </p:spPr>
            <p:txBody>
              <a:bodyPr/>
              <a:lstStyle/>
              <a:p>
                <a:endParaRPr lang="en-US"/>
              </a:p>
            </p:txBody>
          </p:sp>
          <p:sp>
            <p:nvSpPr>
              <p:cNvPr id="96423" name="Line 2731"/>
              <p:cNvSpPr>
                <a:spLocks noChangeShapeType="1"/>
              </p:cNvSpPr>
              <p:nvPr/>
            </p:nvSpPr>
            <p:spPr bwMode="auto">
              <a:xfrm flipV="1">
                <a:off x="1732" y="2224"/>
                <a:ext cx="2" cy="11"/>
              </a:xfrm>
              <a:prstGeom prst="line">
                <a:avLst/>
              </a:prstGeom>
              <a:noFill/>
              <a:ln w="3175">
                <a:solidFill>
                  <a:srgbClr val="000000"/>
                </a:solidFill>
                <a:round/>
                <a:headEnd/>
                <a:tailEnd/>
              </a:ln>
            </p:spPr>
            <p:txBody>
              <a:bodyPr/>
              <a:lstStyle/>
              <a:p>
                <a:endParaRPr lang="en-US"/>
              </a:p>
            </p:txBody>
          </p:sp>
          <p:sp>
            <p:nvSpPr>
              <p:cNvPr id="96424" name="Line 2732"/>
              <p:cNvSpPr>
                <a:spLocks noChangeShapeType="1"/>
              </p:cNvSpPr>
              <p:nvPr/>
            </p:nvSpPr>
            <p:spPr bwMode="auto">
              <a:xfrm flipV="1">
                <a:off x="1734" y="2216"/>
                <a:ext cx="3" cy="8"/>
              </a:xfrm>
              <a:prstGeom prst="line">
                <a:avLst/>
              </a:prstGeom>
              <a:noFill/>
              <a:ln w="3175">
                <a:solidFill>
                  <a:srgbClr val="000000"/>
                </a:solidFill>
                <a:round/>
                <a:headEnd/>
                <a:tailEnd/>
              </a:ln>
            </p:spPr>
            <p:txBody>
              <a:bodyPr/>
              <a:lstStyle/>
              <a:p>
                <a:endParaRPr lang="en-US"/>
              </a:p>
            </p:txBody>
          </p:sp>
          <p:sp>
            <p:nvSpPr>
              <p:cNvPr id="96425" name="Line 2733"/>
              <p:cNvSpPr>
                <a:spLocks noChangeShapeType="1"/>
              </p:cNvSpPr>
              <p:nvPr/>
            </p:nvSpPr>
            <p:spPr bwMode="auto">
              <a:xfrm flipV="1">
                <a:off x="1737" y="2206"/>
                <a:ext cx="2" cy="10"/>
              </a:xfrm>
              <a:prstGeom prst="line">
                <a:avLst/>
              </a:prstGeom>
              <a:noFill/>
              <a:ln w="3175">
                <a:solidFill>
                  <a:srgbClr val="000000"/>
                </a:solidFill>
                <a:round/>
                <a:headEnd/>
                <a:tailEnd/>
              </a:ln>
            </p:spPr>
            <p:txBody>
              <a:bodyPr/>
              <a:lstStyle/>
              <a:p>
                <a:endParaRPr lang="en-US"/>
              </a:p>
            </p:txBody>
          </p:sp>
          <p:sp>
            <p:nvSpPr>
              <p:cNvPr id="96426" name="Line 2734"/>
              <p:cNvSpPr>
                <a:spLocks noChangeShapeType="1"/>
              </p:cNvSpPr>
              <p:nvPr/>
            </p:nvSpPr>
            <p:spPr bwMode="auto">
              <a:xfrm flipV="1">
                <a:off x="1739" y="2198"/>
                <a:ext cx="2" cy="8"/>
              </a:xfrm>
              <a:prstGeom prst="line">
                <a:avLst/>
              </a:prstGeom>
              <a:noFill/>
              <a:ln w="3175">
                <a:solidFill>
                  <a:srgbClr val="000000"/>
                </a:solidFill>
                <a:round/>
                <a:headEnd/>
                <a:tailEnd/>
              </a:ln>
            </p:spPr>
            <p:txBody>
              <a:bodyPr/>
              <a:lstStyle/>
              <a:p>
                <a:endParaRPr lang="en-US"/>
              </a:p>
            </p:txBody>
          </p:sp>
          <p:sp>
            <p:nvSpPr>
              <p:cNvPr id="96427" name="Line 2735"/>
              <p:cNvSpPr>
                <a:spLocks noChangeShapeType="1"/>
              </p:cNvSpPr>
              <p:nvPr/>
            </p:nvSpPr>
            <p:spPr bwMode="auto">
              <a:xfrm flipV="1">
                <a:off x="1741" y="2187"/>
                <a:ext cx="1" cy="11"/>
              </a:xfrm>
              <a:prstGeom prst="line">
                <a:avLst/>
              </a:prstGeom>
              <a:noFill/>
              <a:ln w="3175">
                <a:solidFill>
                  <a:srgbClr val="000000"/>
                </a:solidFill>
                <a:round/>
                <a:headEnd/>
                <a:tailEnd/>
              </a:ln>
            </p:spPr>
            <p:txBody>
              <a:bodyPr/>
              <a:lstStyle/>
              <a:p>
                <a:endParaRPr lang="en-US"/>
              </a:p>
            </p:txBody>
          </p:sp>
          <p:sp>
            <p:nvSpPr>
              <p:cNvPr id="96428" name="Line 2736"/>
              <p:cNvSpPr>
                <a:spLocks noChangeShapeType="1"/>
              </p:cNvSpPr>
              <p:nvPr/>
            </p:nvSpPr>
            <p:spPr bwMode="auto">
              <a:xfrm flipV="1">
                <a:off x="1742" y="2180"/>
                <a:ext cx="2" cy="7"/>
              </a:xfrm>
              <a:prstGeom prst="line">
                <a:avLst/>
              </a:prstGeom>
              <a:noFill/>
              <a:ln w="3175">
                <a:solidFill>
                  <a:srgbClr val="000000"/>
                </a:solidFill>
                <a:round/>
                <a:headEnd/>
                <a:tailEnd/>
              </a:ln>
            </p:spPr>
            <p:txBody>
              <a:bodyPr/>
              <a:lstStyle/>
              <a:p>
                <a:endParaRPr lang="en-US"/>
              </a:p>
            </p:txBody>
          </p:sp>
          <p:sp>
            <p:nvSpPr>
              <p:cNvPr id="96429" name="Line 2737"/>
              <p:cNvSpPr>
                <a:spLocks noChangeShapeType="1"/>
              </p:cNvSpPr>
              <p:nvPr/>
            </p:nvSpPr>
            <p:spPr bwMode="auto">
              <a:xfrm flipV="1">
                <a:off x="1744" y="2171"/>
                <a:ext cx="2" cy="9"/>
              </a:xfrm>
              <a:prstGeom prst="line">
                <a:avLst/>
              </a:prstGeom>
              <a:noFill/>
              <a:ln w="3175">
                <a:solidFill>
                  <a:srgbClr val="000000"/>
                </a:solidFill>
                <a:round/>
                <a:headEnd/>
                <a:tailEnd/>
              </a:ln>
            </p:spPr>
            <p:txBody>
              <a:bodyPr/>
              <a:lstStyle/>
              <a:p>
                <a:endParaRPr lang="en-US"/>
              </a:p>
            </p:txBody>
          </p:sp>
          <p:sp>
            <p:nvSpPr>
              <p:cNvPr id="96430" name="Line 2738"/>
              <p:cNvSpPr>
                <a:spLocks noChangeShapeType="1"/>
              </p:cNvSpPr>
              <p:nvPr/>
            </p:nvSpPr>
            <p:spPr bwMode="auto">
              <a:xfrm flipV="1">
                <a:off x="1746" y="2167"/>
                <a:ext cx="3" cy="4"/>
              </a:xfrm>
              <a:prstGeom prst="line">
                <a:avLst/>
              </a:prstGeom>
              <a:noFill/>
              <a:ln w="3175">
                <a:solidFill>
                  <a:srgbClr val="000000"/>
                </a:solidFill>
                <a:round/>
                <a:headEnd/>
                <a:tailEnd/>
              </a:ln>
            </p:spPr>
            <p:txBody>
              <a:bodyPr/>
              <a:lstStyle/>
              <a:p>
                <a:endParaRPr lang="en-US"/>
              </a:p>
            </p:txBody>
          </p:sp>
          <p:sp>
            <p:nvSpPr>
              <p:cNvPr id="96431" name="Line 2739"/>
              <p:cNvSpPr>
                <a:spLocks noChangeShapeType="1"/>
              </p:cNvSpPr>
              <p:nvPr/>
            </p:nvSpPr>
            <p:spPr bwMode="auto">
              <a:xfrm flipV="1">
                <a:off x="1749" y="2161"/>
                <a:ext cx="1" cy="6"/>
              </a:xfrm>
              <a:prstGeom prst="line">
                <a:avLst/>
              </a:prstGeom>
              <a:noFill/>
              <a:ln w="3175">
                <a:solidFill>
                  <a:srgbClr val="000000"/>
                </a:solidFill>
                <a:round/>
                <a:headEnd/>
                <a:tailEnd/>
              </a:ln>
            </p:spPr>
            <p:txBody>
              <a:bodyPr/>
              <a:lstStyle/>
              <a:p>
                <a:endParaRPr lang="en-US"/>
              </a:p>
            </p:txBody>
          </p:sp>
          <p:sp>
            <p:nvSpPr>
              <p:cNvPr id="96432" name="Line 2740"/>
              <p:cNvSpPr>
                <a:spLocks noChangeShapeType="1"/>
              </p:cNvSpPr>
              <p:nvPr/>
            </p:nvSpPr>
            <p:spPr bwMode="auto">
              <a:xfrm flipV="1">
                <a:off x="1750" y="2158"/>
                <a:ext cx="2" cy="3"/>
              </a:xfrm>
              <a:prstGeom prst="line">
                <a:avLst/>
              </a:prstGeom>
              <a:noFill/>
              <a:ln w="3175">
                <a:solidFill>
                  <a:srgbClr val="000000"/>
                </a:solidFill>
                <a:round/>
                <a:headEnd/>
                <a:tailEnd/>
              </a:ln>
            </p:spPr>
            <p:txBody>
              <a:bodyPr/>
              <a:lstStyle/>
              <a:p>
                <a:endParaRPr lang="en-US"/>
              </a:p>
            </p:txBody>
          </p:sp>
          <p:sp>
            <p:nvSpPr>
              <p:cNvPr id="96433" name="Line 2741"/>
              <p:cNvSpPr>
                <a:spLocks noChangeShapeType="1"/>
              </p:cNvSpPr>
              <p:nvPr/>
            </p:nvSpPr>
            <p:spPr bwMode="auto">
              <a:xfrm flipV="1">
                <a:off x="1752" y="2156"/>
                <a:ext cx="2" cy="2"/>
              </a:xfrm>
              <a:prstGeom prst="line">
                <a:avLst/>
              </a:prstGeom>
              <a:noFill/>
              <a:ln w="3175">
                <a:solidFill>
                  <a:srgbClr val="000000"/>
                </a:solidFill>
                <a:round/>
                <a:headEnd/>
                <a:tailEnd/>
              </a:ln>
            </p:spPr>
            <p:txBody>
              <a:bodyPr/>
              <a:lstStyle/>
              <a:p>
                <a:endParaRPr lang="en-US"/>
              </a:p>
            </p:txBody>
          </p:sp>
          <p:sp>
            <p:nvSpPr>
              <p:cNvPr id="96434" name="Line 2742"/>
              <p:cNvSpPr>
                <a:spLocks noChangeShapeType="1"/>
              </p:cNvSpPr>
              <p:nvPr/>
            </p:nvSpPr>
            <p:spPr bwMode="auto">
              <a:xfrm>
                <a:off x="1754" y="2156"/>
                <a:ext cx="1" cy="1"/>
              </a:xfrm>
              <a:prstGeom prst="line">
                <a:avLst/>
              </a:prstGeom>
              <a:noFill/>
              <a:ln w="3175">
                <a:solidFill>
                  <a:srgbClr val="000000"/>
                </a:solidFill>
                <a:round/>
                <a:headEnd/>
                <a:tailEnd/>
              </a:ln>
            </p:spPr>
            <p:txBody>
              <a:bodyPr/>
              <a:lstStyle/>
              <a:p>
                <a:endParaRPr lang="en-US"/>
              </a:p>
            </p:txBody>
          </p:sp>
          <p:sp>
            <p:nvSpPr>
              <p:cNvPr id="96435" name="Line 2743"/>
              <p:cNvSpPr>
                <a:spLocks noChangeShapeType="1"/>
              </p:cNvSpPr>
              <p:nvPr/>
            </p:nvSpPr>
            <p:spPr bwMode="auto">
              <a:xfrm>
                <a:off x="1755" y="2156"/>
                <a:ext cx="2" cy="2"/>
              </a:xfrm>
              <a:prstGeom prst="line">
                <a:avLst/>
              </a:prstGeom>
              <a:noFill/>
              <a:ln w="3175">
                <a:solidFill>
                  <a:srgbClr val="000000"/>
                </a:solidFill>
                <a:round/>
                <a:headEnd/>
                <a:tailEnd/>
              </a:ln>
            </p:spPr>
            <p:txBody>
              <a:bodyPr/>
              <a:lstStyle/>
              <a:p>
                <a:endParaRPr lang="en-US"/>
              </a:p>
            </p:txBody>
          </p:sp>
          <p:sp>
            <p:nvSpPr>
              <p:cNvPr id="96436" name="Line 2744"/>
              <p:cNvSpPr>
                <a:spLocks noChangeShapeType="1"/>
              </p:cNvSpPr>
              <p:nvPr/>
            </p:nvSpPr>
            <p:spPr bwMode="auto">
              <a:xfrm>
                <a:off x="1757" y="2158"/>
                <a:ext cx="2" cy="3"/>
              </a:xfrm>
              <a:prstGeom prst="line">
                <a:avLst/>
              </a:prstGeom>
              <a:noFill/>
              <a:ln w="3175">
                <a:solidFill>
                  <a:srgbClr val="000000"/>
                </a:solidFill>
                <a:round/>
                <a:headEnd/>
                <a:tailEnd/>
              </a:ln>
            </p:spPr>
            <p:txBody>
              <a:bodyPr/>
              <a:lstStyle/>
              <a:p>
                <a:endParaRPr lang="en-US"/>
              </a:p>
            </p:txBody>
          </p:sp>
          <p:sp>
            <p:nvSpPr>
              <p:cNvPr id="96437" name="Line 2745"/>
              <p:cNvSpPr>
                <a:spLocks noChangeShapeType="1"/>
              </p:cNvSpPr>
              <p:nvPr/>
            </p:nvSpPr>
            <p:spPr bwMode="auto">
              <a:xfrm>
                <a:off x="1759" y="2161"/>
                <a:ext cx="3" cy="6"/>
              </a:xfrm>
              <a:prstGeom prst="line">
                <a:avLst/>
              </a:prstGeom>
              <a:noFill/>
              <a:ln w="3175">
                <a:solidFill>
                  <a:srgbClr val="000000"/>
                </a:solidFill>
                <a:round/>
                <a:headEnd/>
                <a:tailEnd/>
              </a:ln>
            </p:spPr>
            <p:txBody>
              <a:bodyPr/>
              <a:lstStyle/>
              <a:p>
                <a:endParaRPr lang="en-US"/>
              </a:p>
            </p:txBody>
          </p:sp>
          <p:sp>
            <p:nvSpPr>
              <p:cNvPr id="96438" name="Line 2746"/>
              <p:cNvSpPr>
                <a:spLocks noChangeShapeType="1"/>
              </p:cNvSpPr>
              <p:nvPr/>
            </p:nvSpPr>
            <p:spPr bwMode="auto">
              <a:xfrm>
                <a:off x="1762" y="2167"/>
                <a:ext cx="2" cy="7"/>
              </a:xfrm>
              <a:prstGeom prst="line">
                <a:avLst/>
              </a:prstGeom>
              <a:noFill/>
              <a:ln w="3175">
                <a:solidFill>
                  <a:srgbClr val="000000"/>
                </a:solidFill>
                <a:round/>
                <a:headEnd/>
                <a:tailEnd/>
              </a:ln>
            </p:spPr>
            <p:txBody>
              <a:bodyPr/>
              <a:lstStyle/>
              <a:p>
                <a:endParaRPr lang="en-US"/>
              </a:p>
            </p:txBody>
          </p:sp>
          <p:sp>
            <p:nvSpPr>
              <p:cNvPr id="96439" name="Line 2747"/>
              <p:cNvSpPr>
                <a:spLocks noChangeShapeType="1"/>
              </p:cNvSpPr>
              <p:nvPr/>
            </p:nvSpPr>
            <p:spPr bwMode="auto">
              <a:xfrm>
                <a:off x="1764" y="2174"/>
                <a:ext cx="1" cy="6"/>
              </a:xfrm>
              <a:prstGeom prst="line">
                <a:avLst/>
              </a:prstGeom>
              <a:noFill/>
              <a:ln w="3175">
                <a:solidFill>
                  <a:srgbClr val="000000"/>
                </a:solidFill>
                <a:round/>
                <a:headEnd/>
                <a:tailEnd/>
              </a:ln>
            </p:spPr>
            <p:txBody>
              <a:bodyPr/>
              <a:lstStyle/>
              <a:p>
                <a:endParaRPr lang="en-US"/>
              </a:p>
            </p:txBody>
          </p:sp>
          <p:sp>
            <p:nvSpPr>
              <p:cNvPr id="96440" name="Line 2748"/>
              <p:cNvSpPr>
                <a:spLocks noChangeShapeType="1"/>
              </p:cNvSpPr>
              <p:nvPr/>
            </p:nvSpPr>
            <p:spPr bwMode="auto">
              <a:xfrm>
                <a:off x="1765" y="2180"/>
                <a:ext cx="2" cy="9"/>
              </a:xfrm>
              <a:prstGeom prst="line">
                <a:avLst/>
              </a:prstGeom>
              <a:noFill/>
              <a:ln w="3175">
                <a:solidFill>
                  <a:srgbClr val="000000"/>
                </a:solidFill>
                <a:round/>
                <a:headEnd/>
                <a:tailEnd/>
              </a:ln>
            </p:spPr>
            <p:txBody>
              <a:bodyPr/>
              <a:lstStyle/>
              <a:p>
                <a:endParaRPr lang="en-US"/>
              </a:p>
            </p:txBody>
          </p:sp>
          <p:sp>
            <p:nvSpPr>
              <p:cNvPr id="96441" name="Line 2749"/>
              <p:cNvSpPr>
                <a:spLocks noChangeShapeType="1"/>
              </p:cNvSpPr>
              <p:nvPr/>
            </p:nvSpPr>
            <p:spPr bwMode="auto">
              <a:xfrm>
                <a:off x="1767" y="2189"/>
                <a:ext cx="2" cy="9"/>
              </a:xfrm>
              <a:prstGeom prst="line">
                <a:avLst/>
              </a:prstGeom>
              <a:noFill/>
              <a:ln w="3175">
                <a:solidFill>
                  <a:srgbClr val="000000"/>
                </a:solidFill>
                <a:round/>
                <a:headEnd/>
                <a:tailEnd/>
              </a:ln>
            </p:spPr>
            <p:txBody>
              <a:bodyPr/>
              <a:lstStyle/>
              <a:p>
                <a:endParaRPr lang="en-US"/>
              </a:p>
            </p:txBody>
          </p:sp>
          <p:sp>
            <p:nvSpPr>
              <p:cNvPr id="96442" name="Line 2750"/>
              <p:cNvSpPr>
                <a:spLocks noChangeShapeType="1"/>
              </p:cNvSpPr>
              <p:nvPr/>
            </p:nvSpPr>
            <p:spPr bwMode="auto">
              <a:xfrm>
                <a:off x="1769" y="2198"/>
                <a:ext cx="1" cy="10"/>
              </a:xfrm>
              <a:prstGeom prst="line">
                <a:avLst/>
              </a:prstGeom>
              <a:noFill/>
              <a:ln w="3175">
                <a:solidFill>
                  <a:srgbClr val="000000"/>
                </a:solidFill>
                <a:round/>
                <a:headEnd/>
                <a:tailEnd/>
              </a:ln>
            </p:spPr>
            <p:txBody>
              <a:bodyPr/>
              <a:lstStyle/>
              <a:p>
                <a:endParaRPr lang="en-US"/>
              </a:p>
            </p:txBody>
          </p:sp>
          <p:sp>
            <p:nvSpPr>
              <p:cNvPr id="96443" name="Line 2751"/>
              <p:cNvSpPr>
                <a:spLocks noChangeShapeType="1"/>
              </p:cNvSpPr>
              <p:nvPr/>
            </p:nvSpPr>
            <p:spPr bwMode="auto">
              <a:xfrm>
                <a:off x="1770" y="2208"/>
                <a:ext cx="2" cy="8"/>
              </a:xfrm>
              <a:prstGeom prst="line">
                <a:avLst/>
              </a:prstGeom>
              <a:noFill/>
              <a:ln w="3175">
                <a:solidFill>
                  <a:srgbClr val="000000"/>
                </a:solidFill>
                <a:round/>
                <a:headEnd/>
                <a:tailEnd/>
              </a:ln>
            </p:spPr>
            <p:txBody>
              <a:bodyPr/>
              <a:lstStyle/>
              <a:p>
                <a:endParaRPr lang="en-US"/>
              </a:p>
            </p:txBody>
          </p:sp>
          <p:sp>
            <p:nvSpPr>
              <p:cNvPr id="96444" name="Line 2752"/>
              <p:cNvSpPr>
                <a:spLocks noChangeShapeType="1"/>
              </p:cNvSpPr>
              <p:nvPr/>
            </p:nvSpPr>
            <p:spPr bwMode="auto">
              <a:xfrm>
                <a:off x="1772" y="2216"/>
                <a:ext cx="3" cy="10"/>
              </a:xfrm>
              <a:prstGeom prst="line">
                <a:avLst/>
              </a:prstGeom>
              <a:noFill/>
              <a:ln w="3175">
                <a:solidFill>
                  <a:srgbClr val="000000"/>
                </a:solidFill>
                <a:round/>
                <a:headEnd/>
                <a:tailEnd/>
              </a:ln>
            </p:spPr>
            <p:txBody>
              <a:bodyPr/>
              <a:lstStyle/>
              <a:p>
                <a:endParaRPr lang="en-US"/>
              </a:p>
            </p:txBody>
          </p:sp>
          <p:sp>
            <p:nvSpPr>
              <p:cNvPr id="96445" name="Line 2753"/>
              <p:cNvSpPr>
                <a:spLocks noChangeShapeType="1"/>
              </p:cNvSpPr>
              <p:nvPr/>
            </p:nvSpPr>
            <p:spPr bwMode="auto">
              <a:xfrm>
                <a:off x="1775" y="2226"/>
                <a:ext cx="2" cy="9"/>
              </a:xfrm>
              <a:prstGeom prst="line">
                <a:avLst/>
              </a:prstGeom>
              <a:noFill/>
              <a:ln w="3175">
                <a:solidFill>
                  <a:srgbClr val="000000"/>
                </a:solidFill>
                <a:round/>
                <a:headEnd/>
                <a:tailEnd/>
              </a:ln>
            </p:spPr>
            <p:txBody>
              <a:bodyPr/>
              <a:lstStyle/>
              <a:p>
                <a:endParaRPr lang="en-US"/>
              </a:p>
            </p:txBody>
          </p:sp>
          <p:sp>
            <p:nvSpPr>
              <p:cNvPr id="96446" name="Line 2754"/>
              <p:cNvSpPr>
                <a:spLocks noChangeShapeType="1"/>
              </p:cNvSpPr>
              <p:nvPr/>
            </p:nvSpPr>
            <p:spPr bwMode="auto">
              <a:xfrm>
                <a:off x="1777" y="2235"/>
                <a:ext cx="2" cy="10"/>
              </a:xfrm>
              <a:prstGeom prst="line">
                <a:avLst/>
              </a:prstGeom>
              <a:noFill/>
              <a:ln w="3175">
                <a:solidFill>
                  <a:srgbClr val="000000"/>
                </a:solidFill>
                <a:round/>
                <a:headEnd/>
                <a:tailEnd/>
              </a:ln>
            </p:spPr>
            <p:txBody>
              <a:bodyPr/>
              <a:lstStyle/>
              <a:p>
                <a:endParaRPr lang="en-US"/>
              </a:p>
            </p:txBody>
          </p:sp>
          <p:sp>
            <p:nvSpPr>
              <p:cNvPr id="96447" name="Line 2755"/>
              <p:cNvSpPr>
                <a:spLocks noChangeShapeType="1"/>
              </p:cNvSpPr>
              <p:nvPr/>
            </p:nvSpPr>
            <p:spPr bwMode="auto">
              <a:xfrm>
                <a:off x="1779" y="2245"/>
                <a:ext cx="1" cy="8"/>
              </a:xfrm>
              <a:prstGeom prst="line">
                <a:avLst/>
              </a:prstGeom>
              <a:noFill/>
              <a:ln w="3175">
                <a:solidFill>
                  <a:srgbClr val="000000"/>
                </a:solidFill>
                <a:round/>
                <a:headEnd/>
                <a:tailEnd/>
              </a:ln>
            </p:spPr>
            <p:txBody>
              <a:bodyPr/>
              <a:lstStyle/>
              <a:p>
                <a:endParaRPr lang="en-US"/>
              </a:p>
            </p:txBody>
          </p:sp>
          <p:sp>
            <p:nvSpPr>
              <p:cNvPr id="96448" name="Line 2756"/>
              <p:cNvSpPr>
                <a:spLocks noChangeShapeType="1"/>
              </p:cNvSpPr>
              <p:nvPr/>
            </p:nvSpPr>
            <p:spPr bwMode="auto">
              <a:xfrm>
                <a:off x="1780" y="2253"/>
                <a:ext cx="2" cy="8"/>
              </a:xfrm>
              <a:prstGeom prst="line">
                <a:avLst/>
              </a:prstGeom>
              <a:noFill/>
              <a:ln w="3175">
                <a:solidFill>
                  <a:srgbClr val="000000"/>
                </a:solidFill>
                <a:round/>
                <a:headEnd/>
                <a:tailEnd/>
              </a:ln>
            </p:spPr>
            <p:txBody>
              <a:bodyPr/>
              <a:lstStyle/>
              <a:p>
                <a:endParaRPr lang="en-US"/>
              </a:p>
            </p:txBody>
          </p:sp>
          <p:sp>
            <p:nvSpPr>
              <p:cNvPr id="96449" name="Line 2757"/>
              <p:cNvSpPr>
                <a:spLocks noChangeShapeType="1"/>
              </p:cNvSpPr>
              <p:nvPr/>
            </p:nvSpPr>
            <p:spPr bwMode="auto">
              <a:xfrm>
                <a:off x="1782" y="2261"/>
                <a:ext cx="2" cy="8"/>
              </a:xfrm>
              <a:prstGeom prst="line">
                <a:avLst/>
              </a:prstGeom>
              <a:noFill/>
              <a:ln w="3175">
                <a:solidFill>
                  <a:srgbClr val="000000"/>
                </a:solidFill>
                <a:round/>
                <a:headEnd/>
                <a:tailEnd/>
              </a:ln>
            </p:spPr>
            <p:txBody>
              <a:bodyPr/>
              <a:lstStyle/>
              <a:p>
                <a:endParaRPr lang="en-US"/>
              </a:p>
            </p:txBody>
          </p:sp>
          <p:sp>
            <p:nvSpPr>
              <p:cNvPr id="96450" name="Line 2758"/>
              <p:cNvSpPr>
                <a:spLocks noChangeShapeType="1"/>
              </p:cNvSpPr>
              <p:nvPr/>
            </p:nvSpPr>
            <p:spPr bwMode="auto">
              <a:xfrm>
                <a:off x="1784" y="2269"/>
                <a:ext cx="3" cy="5"/>
              </a:xfrm>
              <a:prstGeom prst="line">
                <a:avLst/>
              </a:prstGeom>
              <a:noFill/>
              <a:ln w="3175">
                <a:solidFill>
                  <a:srgbClr val="000000"/>
                </a:solidFill>
                <a:round/>
                <a:headEnd/>
                <a:tailEnd/>
              </a:ln>
            </p:spPr>
            <p:txBody>
              <a:bodyPr/>
              <a:lstStyle/>
              <a:p>
                <a:endParaRPr lang="en-US"/>
              </a:p>
            </p:txBody>
          </p:sp>
          <p:sp>
            <p:nvSpPr>
              <p:cNvPr id="96451" name="Line 2759"/>
              <p:cNvSpPr>
                <a:spLocks noChangeShapeType="1"/>
              </p:cNvSpPr>
              <p:nvPr/>
            </p:nvSpPr>
            <p:spPr bwMode="auto">
              <a:xfrm>
                <a:off x="1787" y="2274"/>
                <a:ext cx="2" cy="5"/>
              </a:xfrm>
              <a:prstGeom prst="line">
                <a:avLst/>
              </a:prstGeom>
              <a:noFill/>
              <a:ln w="3175">
                <a:solidFill>
                  <a:srgbClr val="000000"/>
                </a:solidFill>
                <a:round/>
                <a:headEnd/>
                <a:tailEnd/>
              </a:ln>
            </p:spPr>
            <p:txBody>
              <a:bodyPr/>
              <a:lstStyle/>
              <a:p>
                <a:endParaRPr lang="en-US"/>
              </a:p>
            </p:txBody>
          </p:sp>
          <p:sp>
            <p:nvSpPr>
              <p:cNvPr id="96452" name="Line 2760"/>
              <p:cNvSpPr>
                <a:spLocks noChangeShapeType="1"/>
              </p:cNvSpPr>
              <p:nvPr/>
            </p:nvSpPr>
            <p:spPr bwMode="auto">
              <a:xfrm>
                <a:off x="1789" y="2279"/>
                <a:ext cx="1" cy="6"/>
              </a:xfrm>
              <a:prstGeom prst="line">
                <a:avLst/>
              </a:prstGeom>
              <a:noFill/>
              <a:ln w="3175">
                <a:solidFill>
                  <a:srgbClr val="000000"/>
                </a:solidFill>
                <a:round/>
                <a:headEnd/>
                <a:tailEnd/>
              </a:ln>
            </p:spPr>
            <p:txBody>
              <a:bodyPr/>
              <a:lstStyle/>
              <a:p>
                <a:endParaRPr lang="en-US"/>
              </a:p>
            </p:txBody>
          </p:sp>
          <p:sp>
            <p:nvSpPr>
              <p:cNvPr id="96453" name="Line 2761"/>
              <p:cNvSpPr>
                <a:spLocks noChangeShapeType="1"/>
              </p:cNvSpPr>
              <p:nvPr/>
            </p:nvSpPr>
            <p:spPr bwMode="auto">
              <a:xfrm>
                <a:off x="1790" y="2285"/>
                <a:ext cx="2" cy="5"/>
              </a:xfrm>
              <a:prstGeom prst="line">
                <a:avLst/>
              </a:prstGeom>
              <a:noFill/>
              <a:ln w="3175">
                <a:solidFill>
                  <a:srgbClr val="000000"/>
                </a:solidFill>
                <a:round/>
                <a:headEnd/>
                <a:tailEnd/>
              </a:ln>
            </p:spPr>
            <p:txBody>
              <a:bodyPr/>
              <a:lstStyle/>
              <a:p>
                <a:endParaRPr lang="en-US"/>
              </a:p>
            </p:txBody>
          </p:sp>
          <p:sp>
            <p:nvSpPr>
              <p:cNvPr id="96454" name="Line 2762"/>
              <p:cNvSpPr>
                <a:spLocks noChangeShapeType="1"/>
              </p:cNvSpPr>
              <p:nvPr/>
            </p:nvSpPr>
            <p:spPr bwMode="auto">
              <a:xfrm>
                <a:off x="1792" y="2290"/>
                <a:ext cx="2" cy="2"/>
              </a:xfrm>
              <a:prstGeom prst="line">
                <a:avLst/>
              </a:prstGeom>
              <a:noFill/>
              <a:ln w="3175">
                <a:solidFill>
                  <a:srgbClr val="000000"/>
                </a:solidFill>
                <a:round/>
                <a:headEnd/>
                <a:tailEnd/>
              </a:ln>
            </p:spPr>
            <p:txBody>
              <a:bodyPr/>
              <a:lstStyle/>
              <a:p>
                <a:endParaRPr lang="en-US"/>
              </a:p>
            </p:txBody>
          </p:sp>
          <p:sp>
            <p:nvSpPr>
              <p:cNvPr id="96455" name="Line 2763"/>
              <p:cNvSpPr>
                <a:spLocks noChangeShapeType="1"/>
              </p:cNvSpPr>
              <p:nvPr/>
            </p:nvSpPr>
            <p:spPr bwMode="auto">
              <a:xfrm>
                <a:off x="1794" y="2292"/>
                <a:ext cx="1" cy="4"/>
              </a:xfrm>
              <a:prstGeom prst="line">
                <a:avLst/>
              </a:prstGeom>
              <a:noFill/>
              <a:ln w="3175">
                <a:solidFill>
                  <a:srgbClr val="000000"/>
                </a:solidFill>
                <a:round/>
                <a:headEnd/>
                <a:tailEnd/>
              </a:ln>
            </p:spPr>
            <p:txBody>
              <a:bodyPr/>
              <a:lstStyle/>
              <a:p>
                <a:endParaRPr lang="en-US"/>
              </a:p>
            </p:txBody>
          </p:sp>
          <p:sp>
            <p:nvSpPr>
              <p:cNvPr id="96456" name="Line 2764"/>
              <p:cNvSpPr>
                <a:spLocks noChangeShapeType="1"/>
              </p:cNvSpPr>
              <p:nvPr/>
            </p:nvSpPr>
            <p:spPr bwMode="auto">
              <a:xfrm>
                <a:off x="1795" y="2296"/>
                <a:ext cx="2" cy="2"/>
              </a:xfrm>
              <a:prstGeom prst="line">
                <a:avLst/>
              </a:prstGeom>
              <a:noFill/>
              <a:ln w="3175">
                <a:solidFill>
                  <a:srgbClr val="000000"/>
                </a:solidFill>
                <a:round/>
                <a:headEnd/>
                <a:tailEnd/>
              </a:ln>
            </p:spPr>
            <p:txBody>
              <a:bodyPr/>
              <a:lstStyle/>
              <a:p>
                <a:endParaRPr lang="en-US"/>
              </a:p>
            </p:txBody>
          </p:sp>
          <p:sp>
            <p:nvSpPr>
              <p:cNvPr id="96457" name="Line 2765"/>
              <p:cNvSpPr>
                <a:spLocks noChangeShapeType="1"/>
              </p:cNvSpPr>
              <p:nvPr/>
            </p:nvSpPr>
            <p:spPr bwMode="auto">
              <a:xfrm>
                <a:off x="1797" y="2298"/>
                <a:ext cx="3" cy="2"/>
              </a:xfrm>
              <a:prstGeom prst="line">
                <a:avLst/>
              </a:prstGeom>
              <a:noFill/>
              <a:ln w="3175">
                <a:solidFill>
                  <a:srgbClr val="000000"/>
                </a:solidFill>
                <a:round/>
                <a:headEnd/>
                <a:tailEnd/>
              </a:ln>
            </p:spPr>
            <p:txBody>
              <a:bodyPr/>
              <a:lstStyle/>
              <a:p>
                <a:endParaRPr lang="en-US"/>
              </a:p>
            </p:txBody>
          </p:sp>
          <p:sp>
            <p:nvSpPr>
              <p:cNvPr id="96458" name="Line 2766"/>
              <p:cNvSpPr>
                <a:spLocks noChangeShapeType="1"/>
              </p:cNvSpPr>
              <p:nvPr/>
            </p:nvSpPr>
            <p:spPr bwMode="auto">
              <a:xfrm>
                <a:off x="1800" y="2300"/>
                <a:ext cx="2" cy="3"/>
              </a:xfrm>
              <a:prstGeom prst="line">
                <a:avLst/>
              </a:prstGeom>
              <a:noFill/>
              <a:ln w="3175">
                <a:solidFill>
                  <a:srgbClr val="000000"/>
                </a:solidFill>
                <a:round/>
                <a:headEnd/>
                <a:tailEnd/>
              </a:ln>
            </p:spPr>
            <p:txBody>
              <a:bodyPr/>
              <a:lstStyle/>
              <a:p>
                <a:endParaRPr lang="en-US"/>
              </a:p>
            </p:txBody>
          </p:sp>
          <p:sp>
            <p:nvSpPr>
              <p:cNvPr id="96459" name="Line 2767"/>
              <p:cNvSpPr>
                <a:spLocks noChangeShapeType="1"/>
              </p:cNvSpPr>
              <p:nvPr/>
            </p:nvSpPr>
            <p:spPr bwMode="auto">
              <a:xfrm>
                <a:off x="1802" y="2303"/>
                <a:ext cx="2" cy="1"/>
              </a:xfrm>
              <a:prstGeom prst="line">
                <a:avLst/>
              </a:prstGeom>
              <a:noFill/>
              <a:ln w="3175">
                <a:solidFill>
                  <a:srgbClr val="000000"/>
                </a:solidFill>
                <a:round/>
                <a:headEnd/>
                <a:tailEnd/>
              </a:ln>
            </p:spPr>
            <p:txBody>
              <a:bodyPr/>
              <a:lstStyle/>
              <a:p>
                <a:endParaRPr lang="en-US"/>
              </a:p>
            </p:txBody>
          </p:sp>
          <p:sp>
            <p:nvSpPr>
              <p:cNvPr id="96460" name="Line 2768"/>
              <p:cNvSpPr>
                <a:spLocks noChangeShapeType="1"/>
              </p:cNvSpPr>
              <p:nvPr/>
            </p:nvSpPr>
            <p:spPr bwMode="auto">
              <a:xfrm>
                <a:off x="1804" y="2303"/>
                <a:ext cx="1" cy="2"/>
              </a:xfrm>
              <a:prstGeom prst="line">
                <a:avLst/>
              </a:prstGeom>
              <a:noFill/>
              <a:ln w="3175">
                <a:solidFill>
                  <a:srgbClr val="000000"/>
                </a:solidFill>
                <a:round/>
                <a:headEnd/>
                <a:tailEnd/>
              </a:ln>
            </p:spPr>
            <p:txBody>
              <a:bodyPr/>
              <a:lstStyle/>
              <a:p>
                <a:endParaRPr lang="en-US"/>
              </a:p>
            </p:txBody>
          </p:sp>
          <p:sp>
            <p:nvSpPr>
              <p:cNvPr id="96461" name="Line 2769"/>
              <p:cNvSpPr>
                <a:spLocks noChangeShapeType="1"/>
              </p:cNvSpPr>
              <p:nvPr/>
            </p:nvSpPr>
            <p:spPr bwMode="auto">
              <a:xfrm>
                <a:off x="1805" y="2305"/>
                <a:ext cx="2" cy="1"/>
              </a:xfrm>
              <a:prstGeom prst="line">
                <a:avLst/>
              </a:prstGeom>
              <a:noFill/>
              <a:ln w="3175">
                <a:solidFill>
                  <a:srgbClr val="000000"/>
                </a:solidFill>
                <a:round/>
                <a:headEnd/>
                <a:tailEnd/>
              </a:ln>
            </p:spPr>
            <p:txBody>
              <a:bodyPr/>
              <a:lstStyle/>
              <a:p>
                <a:endParaRPr lang="en-US"/>
              </a:p>
            </p:txBody>
          </p:sp>
          <p:sp>
            <p:nvSpPr>
              <p:cNvPr id="96462" name="Line 2770"/>
              <p:cNvSpPr>
                <a:spLocks noChangeShapeType="1"/>
              </p:cNvSpPr>
              <p:nvPr/>
            </p:nvSpPr>
            <p:spPr bwMode="auto">
              <a:xfrm>
                <a:off x="1807" y="2305"/>
                <a:ext cx="2" cy="1"/>
              </a:xfrm>
              <a:prstGeom prst="line">
                <a:avLst/>
              </a:prstGeom>
              <a:noFill/>
              <a:ln w="3175">
                <a:solidFill>
                  <a:srgbClr val="000000"/>
                </a:solidFill>
                <a:round/>
                <a:headEnd/>
                <a:tailEnd/>
              </a:ln>
            </p:spPr>
            <p:txBody>
              <a:bodyPr/>
              <a:lstStyle/>
              <a:p>
                <a:endParaRPr lang="en-US"/>
              </a:p>
            </p:txBody>
          </p:sp>
          <p:sp>
            <p:nvSpPr>
              <p:cNvPr id="96463" name="Line 2771"/>
              <p:cNvSpPr>
                <a:spLocks noChangeShapeType="1"/>
              </p:cNvSpPr>
              <p:nvPr/>
            </p:nvSpPr>
            <p:spPr bwMode="auto">
              <a:xfrm>
                <a:off x="1809" y="2305"/>
                <a:ext cx="3" cy="1"/>
              </a:xfrm>
              <a:prstGeom prst="line">
                <a:avLst/>
              </a:prstGeom>
              <a:noFill/>
              <a:ln w="3175">
                <a:solidFill>
                  <a:srgbClr val="000000"/>
                </a:solidFill>
                <a:round/>
                <a:headEnd/>
                <a:tailEnd/>
              </a:ln>
            </p:spPr>
            <p:txBody>
              <a:bodyPr/>
              <a:lstStyle/>
              <a:p>
                <a:endParaRPr lang="en-US"/>
              </a:p>
            </p:txBody>
          </p:sp>
          <p:sp>
            <p:nvSpPr>
              <p:cNvPr id="96464" name="Line 2772"/>
              <p:cNvSpPr>
                <a:spLocks noChangeShapeType="1"/>
              </p:cNvSpPr>
              <p:nvPr/>
            </p:nvSpPr>
            <p:spPr bwMode="auto">
              <a:xfrm>
                <a:off x="1812" y="2305"/>
                <a:ext cx="2" cy="1"/>
              </a:xfrm>
              <a:prstGeom prst="line">
                <a:avLst/>
              </a:prstGeom>
              <a:noFill/>
              <a:ln w="3175">
                <a:solidFill>
                  <a:srgbClr val="000000"/>
                </a:solidFill>
                <a:round/>
                <a:headEnd/>
                <a:tailEnd/>
              </a:ln>
            </p:spPr>
            <p:txBody>
              <a:bodyPr/>
              <a:lstStyle/>
              <a:p>
                <a:endParaRPr lang="en-US"/>
              </a:p>
            </p:txBody>
          </p:sp>
          <p:sp>
            <p:nvSpPr>
              <p:cNvPr id="96465" name="Line 2773"/>
              <p:cNvSpPr>
                <a:spLocks noChangeShapeType="1"/>
              </p:cNvSpPr>
              <p:nvPr/>
            </p:nvSpPr>
            <p:spPr bwMode="auto">
              <a:xfrm>
                <a:off x="1814" y="2305"/>
                <a:ext cx="1" cy="1"/>
              </a:xfrm>
              <a:prstGeom prst="line">
                <a:avLst/>
              </a:prstGeom>
              <a:noFill/>
              <a:ln w="3175">
                <a:solidFill>
                  <a:srgbClr val="000000"/>
                </a:solidFill>
                <a:round/>
                <a:headEnd/>
                <a:tailEnd/>
              </a:ln>
            </p:spPr>
            <p:txBody>
              <a:bodyPr/>
              <a:lstStyle/>
              <a:p>
                <a:endParaRPr lang="en-US"/>
              </a:p>
            </p:txBody>
          </p:sp>
          <p:sp>
            <p:nvSpPr>
              <p:cNvPr id="96466" name="Line 2774"/>
              <p:cNvSpPr>
                <a:spLocks noChangeShapeType="1"/>
              </p:cNvSpPr>
              <p:nvPr/>
            </p:nvSpPr>
            <p:spPr bwMode="auto">
              <a:xfrm>
                <a:off x="1815" y="2305"/>
                <a:ext cx="2" cy="4"/>
              </a:xfrm>
              <a:prstGeom prst="line">
                <a:avLst/>
              </a:prstGeom>
              <a:noFill/>
              <a:ln w="3175">
                <a:solidFill>
                  <a:srgbClr val="000000"/>
                </a:solidFill>
                <a:round/>
                <a:headEnd/>
                <a:tailEnd/>
              </a:ln>
            </p:spPr>
            <p:txBody>
              <a:bodyPr/>
              <a:lstStyle/>
              <a:p>
                <a:endParaRPr lang="en-US"/>
              </a:p>
            </p:txBody>
          </p:sp>
          <p:sp>
            <p:nvSpPr>
              <p:cNvPr id="96467" name="Line 2775"/>
              <p:cNvSpPr>
                <a:spLocks noChangeShapeType="1"/>
              </p:cNvSpPr>
              <p:nvPr/>
            </p:nvSpPr>
            <p:spPr bwMode="auto">
              <a:xfrm>
                <a:off x="1817" y="2309"/>
                <a:ext cx="1" cy="1"/>
              </a:xfrm>
              <a:prstGeom prst="line">
                <a:avLst/>
              </a:prstGeom>
              <a:noFill/>
              <a:ln w="3175">
                <a:solidFill>
                  <a:srgbClr val="000000"/>
                </a:solidFill>
                <a:round/>
                <a:headEnd/>
                <a:tailEnd/>
              </a:ln>
            </p:spPr>
            <p:txBody>
              <a:bodyPr/>
              <a:lstStyle/>
              <a:p>
                <a:endParaRPr lang="en-US"/>
              </a:p>
            </p:txBody>
          </p:sp>
          <p:sp>
            <p:nvSpPr>
              <p:cNvPr id="96468" name="Line 2776"/>
              <p:cNvSpPr>
                <a:spLocks noChangeShapeType="1"/>
              </p:cNvSpPr>
              <p:nvPr/>
            </p:nvSpPr>
            <p:spPr bwMode="auto">
              <a:xfrm flipH="1">
                <a:off x="1692" y="2309"/>
                <a:ext cx="125" cy="1"/>
              </a:xfrm>
              <a:prstGeom prst="line">
                <a:avLst/>
              </a:prstGeom>
              <a:noFill/>
              <a:ln w="3175">
                <a:solidFill>
                  <a:srgbClr val="000000"/>
                </a:solidFill>
                <a:round/>
                <a:headEnd/>
                <a:tailEnd/>
              </a:ln>
            </p:spPr>
            <p:txBody>
              <a:bodyPr/>
              <a:lstStyle/>
              <a:p>
                <a:endParaRPr lang="en-US"/>
              </a:p>
            </p:txBody>
          </p:sp>
          <p:sp>
            <p:nvSpPr>
              <p:cNvPr id="96469" name="Freeform 2777"/>
              <p:cNvSpPr>
                <a:spLocks/>
              </p:cNvSpPr>
              <p:nvPr/>
            </p:nvSpPr>
            <p:spPr bwMode="auto">
              <a:xfrm>
                <a:off x="1657" y="2305"/>
                <a:ext cx="49" cy="4"/>
              </a:xfrm>
              <a:custGeom>
                <a:avLst/>
                <a:gdLst>
                  <a:gd name="T0" fmla="*/ 0 w 49"/>
                  <a:gd name="T1" fmla="*/ 12 h 3"/>
                  <a:gd name="T2" fmla="*/ 0 w 49"/>
                  <a:gd name="T3" fmla="*/ 12 h 3"/>
                  <a:gd name="T4" fmla="*/ 4 w 49"/>
                  <a:gd name="T5" fmla="*/ 0 h 3"/>
                  <a:gd name="T6" fmla="*/ 5 w 49"/>
                  <a:gd name="T7" fmla="*/ 0 h 3"/>
                  <a:gd name="T8" fmla="*/ 7 w 49"/>
                  <a:gd name="T9" fmla="*/ 0 h 3"/>
                  <a:gd name="T10" fmla="*/ 9 w 49"/>
                  <a:gd name="T11" fmla="*/ 0 h 3"/>
                  <a:gd name="T12" fmla="*/ 10 w 49"/>
                  <a:gd name="T13" fmla="*/ 0 h 3"/>
                  <a:gd name="T14" fmla="*/ 12 w 49"/>
                  <a:gd name="T15" fmla="*/ 0 h 3"/>
                  <a:gd name="T16" fmla="*/ 14 w 49"/>
                  <a:gd name="T17" fmla="*/ 0 h 3"/>
                  <a:gd name="T18" fmla="*/ 17 w 49"/>
                  <a:gd name="T19" fmla="*/ 0 h 3"/>
                  <a:gd name="T20" fmla="*/ 19 w 49"/>
                  <a:gd name="T21" fmla="*/ 0 h 3"/>
                  <a:gd name="T22" fmla="*/ 20 w 49"/>
                  <a:gd name="T23" fmla="*/ 0 h 3"/>
                  <a:gd name="T24" fmla="*/ 22 w 49"/>
                  <a:gd name="T25" fmla="*/ 0 h 3"/>
                  <a:gd name="T26" fmla="*/ 24 w 49"/>
                  <a:gd name="T27" fmla="*/ 0 h 3"/>
                  <a:gd name="T28" fmla="*/ 25 w 49"/>
                  <a:gd name="T29" fmla="*/ 0 h 3"/>
                  <a:gd name="T30" fmla="*/ 27 w 49"/>
                  <a:gd name="T31" fmla="*/ 0 h 3"/>
                  <a:gd name="T32" fmla="*/ 30 w 49"/>
                  <a:gd name="T33" fmla="*/ 0 h 3"/>
                  <a:gd name="T34" fmla="*/ 32 w 49"/>
                  <a:gd name="T35" fmla="*/ 0 h 3"/>
                  <a:gd name="T36" fmla="*/ 34 w 49"/>
                  <a:gd name="T37" fmla="*/ 0 h 3"/>
                  <a:gd name="T38" fmla="*/ 35 w 49"/>
                  <a:gd name="T39" fmla="*/ 0 h 3"/>
                  <a:gd name="T40" fmla="*/ 37 w 49"/>
                  <a:gd name="T41" fmla="*/ 0 h 3"/>
                  <a:gd name="T42" fmla="*/ 39 w 49"/>
                  <a:gd name="T43" fmla="*/ 0 h 3"/>
                  <a:gd name="T44" fmla="*/ 42 w 49"/>
                  <a:gd name="T45" fmla="*/ 0 h 3"/>
                  <a:gd name="T46" fmla="*/ 44 w 49"/>
                  <a:gd name="T47" fmla="*/ 0 h 3"/>
                  <a:gd name="T48" fmla="*/ 45 w 49"/>
                  <a:gd name="T49" fmla="*/ 0 h 3"/>
                  <a:gd name="T50" fmla="*/ 47 w 49"/>
                  <a:gd name="T51" fmla="*/ 0 h 3"/>
                  <a:gd name="T52" fmla="*/ 49 w 49"/>
                  <a:gd name="T53" fmla="*/ 12 h 3"/>
                  <a:gd name="T54" fmla="*/ 49 w 49"/>
                  <a:gd name="T55" fmla="*/ 12 h 3"/>
                  <a:gd name="T56" fmla="*/ 0 w 49"/>
                  <a:gd name="T57" fmla="*/ 12 h 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
                  <a:gd name="T88" fmla="*/ 0 h 3"/>
                  <a:gd name="T89" fmla="*/ 49 w 49"/>
                  <a:gd name="T90" fmla="*/ 3 h 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 h="3">
                    <a:moveTo>
                      <a:pt x="0" y="3"/>
                    </a:moveTo>
                    <a:lnTo>
                      <a:pt x="0" y="3"/>
                    </a:lnTo>
                    <a:lnTo>
                      <a:pt x="4" y="0"/>
                    </a:lnTo>
                    <a:lnTo>
                      <a:pt x="5" y="0"/>
                    </a:lnTo>
                    <a:lnTo>
                      <a:pt x="7" y="0"/>
                    </a:lnTo>
                    <a:lnTo>
                      <a:pt x="9" y="0"/>
                    </a:lnTo>
                    <a:lnTo>
                      <a:pt x="10" y="0"/>
                    </a:lnTo>
                    <a:lnTo>
                      <a:pt x="12" y="0"/>
                    </a:lnTo>
                    <a:lnTo>
                      <a:pt x="14" y="0"/>
                    </a:lnTo>
                    <a:lnTo>
                      <a:pt x="17" y="0"/>
                    </a:lnTo>
                    <a:lnTo>
                      <a:pt x="19" y="0"/>
                    </a:lnTo>
                    <a:lnTo>
                      <a:pt x="20" y="0"/>
                    </a:lnTo>
                    <a:lnTo>
                      <a:pt x="22" y="0"/>
                    </a:lnTo>
                    <a:lnTo>
                      <a:pt x="24" y="0"/>
                    </a:lnTo>
                    <a:lnTo>
                      <a:pt x="25" y="0"/>
                    </a:lnTo>
                    <a:lnTo>
                      <a:pt x="27" y="0"/>
                    </a:lnTo>
                    <a:lnTo>
                      <a:pt x="30" y="0"/>
                    </a:lnTo>
                    <a:lnTo>
                      <a:pt x="32" y="0"/>
                    </a:lnTo>
                    <a:lnTo>
                      <a:pt x="34" y="0"/>
                    </a:lnTo>
                    <a:lnTo>
                      <a:pt x="35" y="0"/>
                    </a:lnTo>
                    <a:lnTo>
                      <a:pt x="37" y="0"/>
                    </a:lnTo>
                    <a:lnTo>
                      <a:pt x="39" y="0"/>
                    </a:lnTo>
                    <a:lnTo>
                      <a:pt x="42" y="0"/>
                    </a:lnTo>
                    <a:lnTo>
                      <a:pt x="44" y="0"/>
                    </a:lnTo>
                    <a:lnTo>
                      <a:pt x="45" y="0"/>
                    </a:lnTo>
                    <a:lnTo>
                      <a:pt x="47" y="0"/>
                    </a:lnTo>
                    <a:lnTo>
                      <a:pt x="49" y="3"/>
                    </a:lnTo>
                    <a:lnTo>
                      <a:pt x="0" y="3"/>
                    </a:lnTo>
                    <a:close/>
                  </a:path>
                </a:pathLst>
              </a:custGeom>
              <a:solidFill>
                <a:srgbClr val="FAFA00"/>
              </a:solidFill>
              <a:ln w="9525">
                <a:noFill/>
                <a:round/>
                <a:headEnd/>
                <a:tailEnd/>
              </a:ln>
            </p:spPr>
            <p:txBody>
              <a:bodyPr/>
              <a:lstStyle/>
              <a:p>
                <a:endParaRPr lang="en-US"/>
              </a:p>
            </p:txBody>
          </p:sp>
          <p:sp>
            <p:nvSpPr>
              <p:cNvPr id="96470" name="Line 2778"/>
              <p:cNvSpPr>
                <a:spLocks noChangeShapeType="1"/>
              </p:cNvSpPr>
              <p:nvPr/>
            </p:nvSpPr>
            <p:spPr bwMode="auto">
              <a:xfrm>
                <a:off x="1657" y="2309"/>
                <a:ext cx="1" cy="1"/>
              </a:xfrm>
              <a:prstGeom prst="line">
                <a:avLst/>
              </a:prstGeom>
              <a:noFill/>
              <a:ln w="3175">
                <a:solidFill>
                  <a:srgbClr val="000000"/>
                </a:solidFill>
                <a:round/>
                <a:headEnd/>
                <a:tailEnd/>
              </a:ln>
            </p:spPr>
            <p:txBody>
              <a:bodyPr/>
              <a:lstStyle/>
              <a:p>
                <a:endParaRPr lang="en-US"/>
              </a:p>
            </p:txBody>
          </p:sp>
          <p:sp>
            <p:nvSpPr>
              <p:cNvPr id="96471" name="Line 2779"/>
              <p:cNvSpPr>
                <a:spLocks noChangeShapeType="1"/>
              </p:cNvSpPr>
              <p:nvPr/>
            </p:nvSpPr>
            <p:spPr bwMode="auto">
              <a:xfrm flipV="1">
                <a:off x="1657" y="2305"/>
                <a:ext cx="4" cy="4"/>
              </a:xfrm>
              <a:prstGeom prst="line">
                <a:avLst/>
              </a:prstGeom>
              <a:noFill/>
              <a:ln w="3175">
                <a:solidFill>
                  <a:srgbClr val="000000"/>
                </a:solidFill>
                <a:round/>
                <a:headEnd/>
                <a:tailEnd/>
              </a:ln>
            </p:spPr>
            <p:txBody>
              <a:bodyPr/>
              <a:lstStyle/>
              <a:p>
                <a:endParaRPr lang="en-US"/>
              </a:p>
            </p:txBody>
          </p:sp>
          <p:sp>
            <p:nvSpPr>
              <p:cNvPr id="96472" name="Line 2780"/>
              <p:cNvSpPr>
                <a:spLocks noChangeShapeType="1"/>
              </p:cNvSpPr>
              <p:nvPr/>
            </p:nvSpPr>
            <p:spPr bwMode="auto">
              <a:xfrm>
                <a:off x="1661" y="2305"/>
                <a:ext cx="1" cy="1"/>
              </a:xfrm>
              <a:prstGeom prst="line">
                <a:avLst/>
              </a:prstGeom>
              <a:noFill/>
              <a:ln w="3175">
                <a:solidFill>
                  <a:srgbClr val="000000"/>
                </a:solidFill>
                <a:round/>
                <a:headEnd/>
                <a:tailEnd/>
              </a:ln>
            </p:spPr>
            <p:txBody>
              <a:bodyPr/>
              <a:lstStyle/>
              <a:p>
                <a:endParaRPr lang="en-US"/>
              </a:p>
            </p:txBody>
          </p:sp>
          <p:sp>
            <p:nvSpPr>
              <p:cNvPr id="96473" name="Line 2781"/>
              <p:cNvSpPr>
                <a:spLocks noChangeShapeType="1"/>
              </p:cNvSpPr>
              <p:nvPr/>
            </p:nvSpPr>
            <p:spPr bwMode="auto">
              <a:xfrm>
                <a:off x="1662" y="2305"/>
                <a:ext cx="2" cy="1"/>
              </a:xfrm>
              <a:prstGeom prst="line">
                <a:avLst/>
              </a:prstGeom>
              <a:noFill/>
              <a:ln w="3175">
                <a:solidFill>
                  <a:srgbClr val="000000"/>
                </a:solidFill>
                <a:round/>
                <a:headEnd/>
                <a:tailEnd/>
              </a:ln>
            </p:spPr>
            <p:txBody>
              <a:bodyPr/>
              <a:lstStyle/>
              <a:p>
                <a:endParaRPr lang="en-US"/>
              </a:p>
            </p:txBody>
          </p:sp>
          <p:sp>
            <p:nvSpPr>
              <p:cNvPr id="96474" name="Line 2782"/>
              <p:cNvSpPr>
                <a:spLocks noChangeShapeType="1"/>
              </p:cNvSpPr>
              <p:nvPr/>
            </p:nvSpPr>
            <p:spPr bwMode="auto">
              <a:xfrm>
                <a:off x="1664" y="2305"/>
                <a:ext cx="2" cy="1"/>
              </a:xfrm>
              <a:prstGeom prst="line">
                <a:avLst/>
              </a:prstGeom>
              <a:noFill/>
              <a:ln w="3175">
                <a:solidFill>
                  <a:srgbClr val="000000"/>
                </a:solidFill>
                <a:round/>
                <a:headEnd/>
                <a:tailEnd/>
              </a:ln>
            </p:spPr>
            <p:txBody>
              <a:bodyPr/>
              <a:lstStyle/>
              <a:p>
                <a:endParaRPr lang="en-US"/>
              </a:p>
            </p:txBody>
          </p:sp>
          <p:sp>
            <p:nvSpPr>
              <p:cNvPr id="96475" name="Line 2783"/>
              <p:cNvSpPr>
                <a:spLocks noChangeShapeType="1"/>
              </p:cNvSpPr>
              <p:nvPr/>
            </p:nvSpPr>
            <p:spPr bwMode="auto">
              <a:xfrm>
                <a:off x="1666" y="2305"/>
                <a:ext cx="1" cy="1"/>
              </a:xfrm>
              <a:prstGeom prst="line">
                <a:avLst/>
              </a:prstGeom>
              <a:noFill/>
              <a:ln w="3175">
                <a:solidFill>
                  <a:srgbClr val="000000"/>
                </a:solidFill>
                <a:round/>
                <a:headEnd/>
                <a:tailEnd/>
              </a:ln>
            </p:spPr>
            <p:txBody>
              <a:bodyPr/>
              <a:lstStyle/>
              <a:p>
                <a:endParaRPr lang="en-US"/>
              </a:p>
            </p:txBody>
          </p:sp>
          <p:sp>
            <p:nvSpPr>
              <p:cNvPr id="96476" name="Line 2784"/>
              <p:cNvSpPr>
                <a:spLocks noChangeShapeType="1"/>
              </p:cNvSpPr>
              <p:nvPr/>
            </p:nvSpPr>
            <p:spPr bwMode="auto">
              <a:xfrm>
                <a:off x="1667" y="2305"/>
                <a:ext cx="2" cy="1"/>
              </a:xfrm>
              <a:prstGeom prst="line">
                <a:avLst/>
              </a:prstGeom>
              <a:noFill/>
              <a:ln w="3175">
                <a:solidFill>
                  <a:srgbClr val="000000"/>
                </a:solidFill>
                <a:round/>
                <a:headEnd/>
                <a:tailEnd/>
              </a:ln>
            </p:spPr>
            <p:txBody>
              <a:bodyPr/>
              <a:lstStyle/>
              <a:p>
                <a:endParaRPr lang="en-US"/>
              </a:p>
            </p:txBody>
          </p:sp>
          <p:sp>
            <p:nvSpPr>
              <p:cNvPr id="96477" name="Line 2785"/>
              <p:cNvSpPr>
                <a:spLocks noChangeShapeType="1"/>
              </p:cNvSpPr>
              <p:nvPr/>
            </p:nvSpPr>
            <p:spPr bwMode="auto">
              <a:xfrm>
                <a:off x="1669" y="2305"/>
                <a:ext cx="2" cy="1"/>
              </a:xfrm>
              <a:prstGeom prst="line">
                <a:avLst/>
              </a:prstGeom>
              <a:noFill/>
              <a:ln w="3175">
                <a:solidFill>
                  <a:srgbClr val="000000"/>
                </a:solidFill>
                <a:round/>
                <a:headEnd/>
                <a:tailEnd/>
              </a:ln>
            </p:spPr>
            <p:txBody>
              <a:bodyPr/>
              <a:lstStyle/>
              <a:p>
                <a:endParaRPr lang="en-US"/>
              </a:p>
            </p:txBody>
          </p:sp>
          <p:sp>
            <p:nvSpPr>
              <p:cNvPr id="96478" name="Line 2786"/>
              <p:cNvSpPr>
                <a:spLocks noChangeShapeType="1"/>
              </p:cNvSpPr>
              <p:nvPr/>
            </p:nvSpPr>
            <p:spPr bwMode="auto">
              <a:xfrm>
                <a:off x="1671" y="2305"/>
                <a:ext cx="3" cy="1"/>
              </a:xfrm>
              <a:prstGeom prst="line">
                <a:avLst/>
              </a:prstGeom>
              <a:noFill/>
              <a:ln w="3175">
                <a:solidFill>
                  <a:srgbClr val="000000"/>
                </a:solidFill>
                <a:round/>
                <a:headEnd/>
                <a:tailEnd/>
              </a:ln>
            </p:spPr>
            <p:txBody>
              <a:bodyPr/>
              <a:lstStyle/>
              <a:p>
                <a:endParaRPr lang="en-US"/>
              </a:p>
            </p:txBody>
          </p:sp>
          <p:sp>
            <p:nvSpPr>
              <p:cNvPr id="96479" name="Line 2787"/>
              <p:cNvSpPr>
                <a:spLocks noChangeShapeType="1"/>
              </p:cNvSpPr>
              <p:nvPr/>
            </p:nvSpPr>
            <p:spPr bwMode="auto">
              <a:xfrm>
                <a:off x="1674" y="2305"/>
                <a:ext cx="2" cy="1"/>
              </a:xfrm>
              <a:prstGeom prst="line">
                <a:avLst/>
              </a:prstGeom>
              <a:noFill/>
              <a:ln w="3175">
                <a:solidFill>
                  <a:srgbClr val="000000"/>
                </a:solidFill>
                <a:round/>
                <a:headEnd/>
                <a:tailEnd/>
              </a:ln>
            </p:spPr>
            <p:txBody>
              <a:bodyPr/>
              <a:lstStyle/>
              <a:p>
                <a:endParaRPr lang="en-US"/>
              </a:p>
            </p:txBody>
          </p:sp>
          <p:sp>
            <p:nvSpPr>
              <p:cNvPr id="96480" name="Line 2788"/>
              <p:cNvSpPr>
                <a:spLocks noChangeShapeType="1"/>
              </p:cNvSpPr>
              <p:nvPr/>
            </p:nvSpPr>
            <p:spPr bwMode="auto">
              <a:xfrm>
                <a:off x="1676" y="2305"/>
                <a:ext cx="1" cy="1"/>
              </a:xfrm>
              <a:prstGeom prst="line">
                <a:avLst/>
              </a:prstGeom>
              <a:noFill/>
              <a:ln w="3175">
                <a:solidFill>
                  <a:srgbClr val="000000"/>
                </a:solidFill>
                <a:round/>
                <a:headEnd/>
                <a:tailEnd/>
              </a:ln>
            </p:spPr>
            <p:txBody>
              <a:bodyPr/>
              <a:lstStyle/>
              <a:p>
                <a:endParaRPr lang="en-US"/>
              </a:p>
            </p:txBody>
          </p:sp>
          <p:sp>
            <p:nvSpPr>
              <p:cNvPr id="96481" name="Line 2789"/>
              <p:cNvSpPr>
                <a:spLocks noChangeShapeType="1"/>
              </p:cNvSpPr>
              <p:nvPr/>
            </p:nvSpPr>
            <p:spPr bwMode="auto">
              <a:xfrm>
                <a:off x="1677" y="2305"/>
                <a:ext cx="2" cy="1"/>
              </a:xfrm>
              <a:prstGeom prst="line">
                <a:avLst/>
              </a:prstGeom>
              <a:noFill/>
              <a:ln w="3175">
                <a:solidFill>
                  <a:srgbClr val="000000"/>
                </a:solidFill>
                <a:round/>
                <a:headEnd/>
                <a:tailEnd/>
              </a:ln>
            </p:spPr>
            <p:txBody>
              <a:bodyPr/>
              <a:lstStyle/>
              <a:p>
                <a:endParaRPr lang="en-US"/>
              </a:p>
            </p:txBody>
          </p:sp>
          <p:sp>
            <p:nvSpPr>
              <p:cNvPr id="96482" name="Line 2790"/>
              <p:cNvSpPr>
                <a:spLocks noChangeShapeType="1"/>
              </p:cNvSpPr>
              <p:nvPr/>
            </p:nvSpPr>
            <p:spPr bwMode="auto">
              <a:xfrm>
                <a:off x="1679" y="2305"/>
                <a:ext cx="2" cy="1"/>
              </a:xfrm>
              <a:prstGeom prst="line">
                <a:avLst/>
              </a:prstGeom>
              <a:noFill/>
              <a:ln w="3175">
                <a:solidFill>
                  <a:srgbClr val="000000"/>
                </a:solidFill>
                <a:round/>
                <a:headEnd/>
                <a:tailEnd/>
              </a:ln>
            </p:spPr>
            <p:txBody>
              <a:bodyPr/>
              <a:lstStyle/>
              <a:p>
                <a:endParaRPr lang="en-US"/>
              </a:p>
            </p:txBody>
          </p:sp>
          <p:sp>
            <p:nvSpPr>
              <p:cNvPr id="96483" name="Line 2791"/>
              <p:cNvSpPr>
                <a:spLocks noChangeShapeType="1"/>
              </p:cNvSpPr>
              <p:nvPr/>
            </p:nvSpPr>
            <p:spPr bwMode="auto">
              <a:xfrm>
                <a:off x="1681" y="2305"/>
                <a:ext cx="1" cy="1"/>
              </a:xfrm>
              <a:prstGeom prst="line">
                <a:avLst/>
              </a:prstGeom>
              <a:noFill/>
              <a:ln w="3175">
                <a:solidFill>
                  <a:srgbClr val="000000"/>
                </a:solidFill>
                <a:round/>
                <a:headEnd/>
                <a:tailEnd/>
              </a:ln>
            </p:spPr>
            <p:txBody>
              <a:bodyPr/>
              <a:lstStyle/>
              <a:p>
                <a:endParaRPr lang="en-US"/>
              </a:p>
            </p:txBody>
          </p:sp>
          <p:sp>
            <p:nvSpPr>
              <p:cNvPr id="96484" name="Line 2792"/>
              <p:cNvSpPr>
                <a:spLocks noChangeShapeType="1"/>
              </p:cNvSpPr>
              <p:nvPr/>
            </p:nvSpPr>
            <p:spPr bwMode="auto">
              <a:xfrm>
                <a:off x="1682" y="2305"/>
                <a:ext cx="2" cy="1"/>
              </a:xfrm>
              <a:prstGeom prst="line">
                <a:avLst/>
              </a:prstGeom>
              <a:noFill/>
              <a:ln w="3175">
                <a:solidFill>
                  <a:srgbClr val="000000"/>
                </a:solidFill>
                <a:round/>
                <a:headEnd/>
                <a:tailEnd/>
              </a:ln>
            </p:spPr>
            <p:txBody>
              <a:bodyPr/>
              <a:lstStyle/>
              <a:p>
                <a:endParaRPr lang="en-US"/>
              </a:p>
            </p:txBody>
          </p:sp>
          <p:sp>
            <p:nvSpPr>
              <p:cNvPr id="96485" name="Line 2793"/>
              <p:cNvSpPr>
                <a:spLocks noChangeShapeType="1"/>
              </p:cNvSpPr>
              <p:nvPr/>
            </p:nvSpPr>
            <p:spPr bwMode="auto">
              <a:xfrm>
                <a:off x="1684" y="2305"/>
                <a:ext cx="3" cy="1"/>
              </a:xfrm>
              <a:prstGeom prst="line">
                <a:avLst/>
              </a:prstGeom>
              <a:noFill/>
              <a:ln w="3175">
                <a:solidFill>
                  <a:srgbClr val="000000"/>
                </a:solidFill>
                <a:round/>
                <a:headEnd/>
                <a:tailEnd/>
              </a:ln>
            </p:spPr>
            <p:txBody>
              <a:bodyPr/>
              <a:lstStyle/>
              <a:p>
                <a:endParaRPr lang="en-US"/>
              </a:p>
            </p:txBody>
          </p:sp>
          <p:sp>
            <p:nvSpPr>
              <p:cNvPr id="96486" name="Line 2794"/>
              <p:cNvSpPr>
                <a:spLocks noChangeShapeType="1"/>
              </p:cNvSpPr>
              <p:nvPr/>
            </p:nvSpPr>
            <p:spPr bwMode="auto">
              <a:xfrm>
                <a:off x="1687" y="2305"/>
                <a:ext cx="2" cy="1"/>
              </a:xfrm>
              <a:prstGeom prst="line">
                <a:avLst/>
              </a:prstGeom>
              <a:noFill/>
              <a:ln w="3175">
                <a:solidFill>
                  <a:srgbClr val="000000"/>
                </a:solidFill>
                <a:round/>
                <a:headEnd/>
                <a:tailEnd/>
              </a:ln>
            </p:spPr>
            <p:txBody>
              <a:bodyPr/>
              <a:lstStyle/>
              <a:p>
                <a:endParaRPr lang="en-US"/>
              </a:p>
            </p:txBody>
          </p:sp>
          <p:sp>
            <p:nvSpPr>
              <p:cNvPr id="96487" name="Line 2795"/>
              <p:cNvSpPr>
                <a:spLocks noChangeShapeType="1"/>
              </p:cNvSpPr>
              <p:nvPr/>
            </p:nvSpPr>
            <p:spPr bwMode="auto">
              <a:xfrm>
                <a:off x="1689" y="2305"/>
                <a:ext cx="2" cy="1"/>
              </a:xfrm>
              <a:prstGeom prst="line">
                <a:avLst/>
              </a:prstGeom>
              <a:noFill/>
              <a:ln w="3175">
                <a:solidFill>
                  <a:srgbClr val="000000"/>
                </a:solidFill>
                <a:round/>
                <a:headEnd/>
                <a:tailEnd/>
              </a:ln>
            </p:spPr>
            <p:txBody>
              <a:bodyPr/>
              <a:lstStyle/>
              <a:p>
                <a:endParaRPr lang="en-US"/>
              </a:p>
            </p:txBody>
          </p:sp>
          <p:sp>
            <p:nvSpPr>
              <p:cNvPr id="96488" name="Line 2796"/>
              <p:cNvSpPr>
                <a:spLocks noChangeShapeType="1"/>
              </p:cNvSpPr>
              <p:nvPr/>
            </p:nvSpPr>
            <p:spPr bwMode="auto">
              <a:xfrm>
                <a:off x="1691" y="2305"/>
                <a:ext cx="1" cy="1"/>
              </a:xfrm>
              <a:prstGeom prst="line">
                <a:avLst/>
              </a:prstGeom>
              <a:noFill/>
              <a:ln w="3175">
                <a:solidFill>
                  <a:srgbClr val="000000"/>
                </a:solidFill>
                <a:round/>
                <a:headEnd/>
                <a:tailEnd/>
              </a:ln>
            </p:spPr>
            <p:txBody>
              <a:bodyPr/>
              <a:lstStyle/>
              <a:p>
                <a:endParaRPr lang="en-US"/>
              </a:p>
            </p:txBody>
          </p:sp>
          <p:sp>
            <p:nvSpPr>
              <p:cNvPr id="96489" name="Line 2797"/>
              <p:cNvSpPr>
                <a:spLocks noChangeShapeType="1"/>
              </p:cNvSpPr>
              <p:nvPr/>
            </p:nvSpPr>
            <p:spPr bwMode="auto">
              <a:xfrm>
                <a:off x="1692" y="2305"/>
                <a:ext cx="2" cy="1"/>
              </a:xfrm>
              <a:prstGeom prst="line">
                <a:avLst/>
              </a:prstGeom>
              <a:noFill/>
              <a:ln w="3175">
                <a:solidFill>
                  <a:srgbClr val="000000"/>
                </a:solidFill>
                <a:round/>
                <a:headEnd/>
                <a:tailEnd/>
              </a:ln>
            </p:spPr>
            <p:txBody>
              <a:bodyPr/>
              <a:lstStyle/>
              <a:p>
                <a:endParaRPr lang="en-US"/>
              </a:p>
            </p:txBody>
          </p:sp>
          <p:sp>
            <p:nvSpPr>
              <p:cNvPr id="96490" name="Line 2798"/>
              <p:cNvSpPr>
                <a:spLocks noChangeShapeType="1"/>
              </p:cNvSpPr>
              <p:nvPr/>
            </p:nvSpPr>
            <p:spPr bwMode="auto">
              <a:xfrm>
                <a:off x="1694" y="2305"/>
                <a:ext cx="2" cy="1"/>
              </a:xfrm>
              <a:prstGeom prst="line">
                <a:avLst/>
              </a:prstGeom>
              <a:noFill/>
              <a:ln w="3175">
                <a:solidFill>
                  <a:srgbClr val="000000"/>
                </a:solidFill>
                <a:round/>
                <a:headEnd/>
                <a:tailEnd/>
              </a:ln>
            </p:spPr>
            <p:txBody>
              <a:bodyPr/>
              <a:lstStyle/>
              <a:p>
                <a:endParaRPr lang="en-US"/>
              </a:p>
            </p:txBody>
          </p:sp>
          <p:sp>
            <p:nvSpPr>
              <p:cNvPr id="96491" name="Line 2799"/>
              <p:cNvSpPr>
                <a:spLocks noChangeShapeType="1"/>
              </p:cNvSpPr>
              <p:nvPr/>
            </p:nvSpPr>
            <p:spPr bwMode="auto">
              <a:xfrm>
                <a:off x="1696" y="2305"/>
                <a:ext cx="3" cy="1"/>
              </a:xfrm>
              <a:prstGeom prst="line">
                <a:avLst/>
              </a:prstGeom>
              <a:noFill/>
              <a:ln w="3175">
                <a:solidFill>
                  <a:srgbClr val="000000"/>
                </a:solidFill>
                <a:round/>
                <a:headEnd/>
                <a:tailEnd/>
              </a:ln>
            </p:spPr>
            <p:txBody>
              <a:bodyPr/>
              <a:lstStyle/>
              <a:p>
                <a:endParaRPr lang="en-US"/>
              </a:p>
            </p:txBody>
          </p:sp>
          <p:sp>
            <p:nvSpPr>
              <p:cNvPr id="96492" name="Line 2800"/>
              <p:cNvSpPr>
                <a:spLocks noChangeShapeType="1"/>
              </p:cNvSpPr>
              <p:nvPr/>
            </p:nvSpPr>
            <p:spPr bwMode="auto">
              <a:xfrm>
                <a:off x="1699" y="2305"/>
                <a:ext cx="2" cy="1"/>
              </a:xfrm>
              <a:prstGeom prst="line">
                <a:avLst/>
              </a:prstGeom>
              <a:noFill/>
              <a:ln w="3175">
                <a:solidFill>
                  <a:srgbClr val="000000"/>
                </a:solidFill>
                <a:round/>
                <a:headEnd/>
                <a:tailEnd/>
              </a:ln>
            </p:spPr>
            <p:txBody>
              <a:bodyPr/>
              <a:lstStyle/>
              <a:p>
                <a:endParaRPr lang="en-US"/>
              </a:p>
            </p:txBody>
          </p:sp>
          <p:sp>
            <p:nvSpPr>
              <p:cNvPr id="96493" name="Line 2801"/>
              <p:cNvSpPr>
                <a:spLocks noChangeShapeType="1"/>
              </p:cNvSpPr>
              <p:nvPr/>
            </p:nvSpPr>
            <p:spPr bwMode="auto">
              <a:xfrm>
                <a:off x="1701" y="2305"/>
                <a:ext cx="1" cy="1"/>
              </a:xfrm>
              <a:prstGeom prst="line">
                <a:avLst/>
              </a:prstGeom>
              <a:noFill/>
              <a:ln w="3175">
                <a:solidFill>
                  <a:srgbClr val="000000"/>
                </a:solidFill>
                <a:round/>
                <a:headEnd/>
                <a:tailEnd/>
              </a:ln>
            </p:spPr>
            <p:txBody>
              <a:bodyPr/>
              <a:lstStyle/>
              <a:p>
                <a:endParaRPr lang="en-US"/>
              </a:p>
            </p:txBody>
          </p:sp>
          <p:sp>
            <p:nvSpPr>
              <p:cNvPr id="96494" name="Line 2802"/>
              <p:cNvSpPr>
                <a:spLocks noChangeShapeType="1"/>
              </p:cNvSpPr>
              <p:nvPr/>
            </p:nvSpPr>
            <p:spPr bwMode="auto">
              <a:xfrm>
                <a:off x="1702" y="2305"/>
                <a:ext cx="2" cy="1"/>
              </a:xfrm>
              <a:prstGeom prst="line">
                <a:avLst/>
              </a:prstGeom>
              <a:noFill/>
              <a:ln w="3175">
                <a:solidFill>
                  <a:srgbClr val="000000"/>
                </a:solidFill>
                <a:round/>
                <a:headEnd/>
                <a:tailEnd/>
              </a:ln>
            </p:spPr>
            <p:txBody>
              <a:bodyPr/>
              <a:lstStyle/>
              <a:p>
                <a:endParaRPr lang="en-US"/>
              </a:p>
            </p:txBody>
          </p:sp>
          <p:sp>
            <p:nvSpPr>
              <p:cNvPr id="96495" name="Line 2803"/>
              <p:cNvSpPr>
                <a:spLocks noChangeShapeType="1"/>
              </p:cNvSpPr>
              <p:nvPr/>
            </p:nvSpPr>
            <p:spPr bwMode="auto">
              <a:xfrm>
                <a:off x="1704" y="2305"/>
                <a:ext cx="2" cy="4"/>
              </a:xfrm>
              <a:prstGeom prst="line">
                <a:avLst/>
              </a:prstGeom>
              <a:noFill/>
              <a:ln w="3175">
                <a:solidFill>
                  <a:srgbClr val="000000"/>
                </a:solidFill>
                <a:round/>
                <a:headEnd/>
                <a:tailEnd/>
              </a:ln>
            </p:spPr>
            <p:txBody>
              <a:bodyPr/>
              <a:lstStyle/>
              <a:p>
                <a:endParaRPr lang="en-US"/>
              </a:p>
            </p:txBody>
          </p:sp>
          <p:sp>
            <p:nvSpPr>
              <p:cNvPr id="96496" name="Line 2804"/>
              <p:cNvSpPr>
                <a:spLocks noChangeShapeType="1"/>
              </p:cNvSpPr>
              <p:nvPr/>
            </p:nvSpPr>
            <p:spPr bwMode="auto">
              <a:xfrm>
                <a:off x="1706" y="2309"/>
                <a:ext cx="1" cy="1"/>
              </a:xfrm>
              <a:prstGeom prst="line">
                <a:avLst/>
              </a:prstGeom>
              <a:noFill/>
              <a:ln w="3175">
                <a:solidFill>
                  <a:srgbClr val="000000"/>
                </a:solidFill>
                <a:round/>
                <a:headEnd/>
                <a:tailEnd/>
              </a:ln>
            </p:spPr>
            <p:txBody>
              <a:bodyPr/>
              <a:lstStyle/>
              <a:p>
                <a:endParaRPr lang="en-US"/>
              </a:p>
            </p:txBody>
          </p:sp>
          <p:sp>
            <p:nvSpPr>
              <p:cNvPr id="96497" name="Line 2805"/>
              <p:cNvSpPr>
                <a:spLocks noChangeShapeType="1"/>
              </p:cNvSpPr>
              <p:nvPr/>
            </p:nvSpPr>
            <p:spPr bwMode="auto">
              <a:xfrm flipH="1">
                <a:off x="1657" y="2309"/>
                <a:ext cx="49" cy="1"/>
              </a:xfrm>
              <a:prstGeom prst="line">
                <a:avLst/>
              </a:prstGeom>
              <a:noFill/>
              <a:ln w="3175">
                <a:solidFill>
                  <a:srgbClr val="000000"/>
                </a:solidFill>
                <a:round/>
                <a:headEnd/>
                <a:tailEnd/>
              </a:ln>
            </p:spPr>
            <p:txBody>
              <a:bodyPr/>
              <a:lstStyle/>
              <a:p>
                <a:endParaRPr lang="en-US"/>
              </a:p>
            </p:txBody>
          </p:sp>
        </p:grpSp>
        <p:grpSp>
          <p:nvGrpSpPr>
            <p:cNvPr id="72858" name="Group 2806"/>
            <p:cNvGrpSpPr>
              <a:grpSpLocks/>
            </p:cNvGrpSpPr>
            <p:nvPr/>
          </p:nvGrpSpPr>
          <p:grpSpPr bwMode="auto">
            <a:xfrm>
              <a:off x="2672" y="1071"/>
              <a:ext cx="1045" cy="1345"/>
              <a:chOff x="1920" y="1644"/>
              <a:chExt cx="561" cy="788"/>
            </a:xfrm>
          </p:grpSpPr>
          <p:sp>
            <p:nvSpPr>
              <p:cNvPr id="95445" name="AutoShape 2807"/>
              <p:cNvSpPr>
                <a:spLocks noChangeAspect="1" noChangeArrowheads="1" noTextEdit="1"/>
              </p:cNvSpPr>
              <p:nvPr/>
            </p:nvSpPr>
            <p:spPr bwMode="auto">
              <a:xfrm>
                <a:off x="1920" y="1644"/>
                <a:ext cx="561" cy="726"/>
              </a:xfrm>
              <a:prstGeom prst="rect">
                <a:avLst/>
              </a:prstGeom>
              <a:noFill/>
              <a:ln w="9525">
                <a:noFill/>
                <a:miter lim="800000"/>
                <a:headEnd/>
                <a:tailEnd/>
              </a:ln>
            </p:spPr>
            <p:txBody>
              <a:bodyPr/>
              <a:lstStyle/>
              <a:p>
                <a:endParaRPr lang="en-US"/>
              </a:p>
            </p:txBody>
          </p:sp>
          <p:grpSp>
            <p:nvGrpSpPr>
              <p:cNvPr id="95446" name="Group 2808"/>
              <p:cNvGrpSpPr>
                <a:grpSpLocks/>
              </p:cNvGrpSpPr>
              <p:nvPr/>
            </p:nvGrpSpPr>
            <p:grpSpPr bwMode="auto">
              <a:xfrm>
                <a:off x="1964" y="1731"/>
                <a:ext cx="400" cy="574"/>
                <a:chOff x="1964" y="1731"/>
                <a:chExt cx="400" cy="574"/>
              </a:xfrm>
            </p:grpSpPr>
            <p:sp>
              <p:nvSpPr>
                <p:cNvPr id="96193" name="Line 2809"/>
                <p:cNvSpPr>
                  <a:spLocks noChangeShapeType="1"/>
                </p:cNvSpPr>
                <p:nvPr/>
              </p:nvSpPr>
              <p:spPr bwMode="auto">
                <a:xfrm>
                  <a:off x="1964" y="2304"/>
                  <a:ext cx="4" cy="1"/>
                </a:xfrm>
                <a:prstGeom prst="line">
                  <a:avLst/>
                </a:prstGeom>
                <a:noFill/>
                <a:ln w="3175">
                  <a:solidFill>
                    <a:srgbClr val="000000"/>
                  </a:solidFill>
                  <a:round/>
                  <a:headEnd/>
                  <a:tailEnd/>
                </a:ln>
              </p:spPr>
              <p:txBody>
                <a:bodyPr/>
                <a:lstStyle/>
                <a:p>
                  <a:endParaRPr lang="en-US"/>
                </a:p>
              </p:txBody>
            </p:sp>
            <p:sp>
              <p:nvSpPr>
                <p:cNvPr id="96194" name="Line 2810"/>
                <p:cNvSpPr>
                  <a:spLocks noChangeShapeType="1"/>
                </p:cNvSpPr>
                <p:nvPr/>
              </p:nvSpPr>
              <p:spPr bwMode="auto">
                <a:xfrm>
                  <a:off x="1968" y="2304"/>
                  <a:ext cx="1" cy="1"/>
                </a:xfrm>
                <a:prstGeom prst="line">
                  <a:avLst/>
                </a:prstGeom>
                <a:noFill/>
                <a:ln w="3175">
                  <a:solidFill>
                    <a:srgbClr val="000000"/>
                  </a:solidFill>
                  <a:round/>
                  <a:headEnd/>
                  <a:tailEnd/>
                </a:ln>
              </p:spPr>
              <p:txBody>
                <a:bodyPr/>
                <a:lstStyle/>
                <a:p>
                  <a:endParaRPr lang="en-US"/>
                </a:p>
              </p:txBody>
            </p:sp>
            <p:sp>
              <p:nvSpPr>
                <p:cNvPr id="96195" name="Line 2811"/>
                <p:cNvSpPr>
                  <a:spLocks noChangeShapeType="1"/>
                </p:cNvSpPr>
                <p:nvPr/>
              </p:nvSpPr>
              <p:spPr bwMode="auto">
                <a:xfrm>
                  <a:off x="1969" y="2304"/>
                  <a:ext cx="2" cy="1"/>
                </a:xfrm>
                <a:prstGeom prst="line">
                  <a:avLst/>
                </a:prstGeom>
                <a:noFill/>
                <a:ln w="3175">
                  <a:solidFill>
                    <a:srgbClr val="000000"/>
                  </a:solidFill>
                  <a:round/>
                  <a:headEnd/>
                  <a:tailEnd/>
                </a:ln>
              </p:spPr>
              <p:txBody>
                <a:bodyPr/>
                <a:lstStyle/>
                <a:p>
                  <a:endParaRPr lang="en-US"/>
                </a:p>
              </p:txBody>
            </p:sp>
            <p:sp>
              <p:nvSpPr>
                <p:cNvPr id="96196" name="Line 2812"/>
                <p:cNvSpPr>
                  <a:spLocks noChangeShapeType="1"/>
                </p:cNvSpPr>
                <p:nvPr/>
              </p:nvSpPr>
              <p:spPr bwMode="auto">
                <a:xfrm>
                  <a:off x="1971" y="2304"/>
                  <a:ext cx="2" cy="1"/>
                </a:xfrm>
                <a:prstGeom prst="line">
                  <a:avLst/>
                </a:prstGeom>
                <a:noFill/>
                <a:ln w="3175">
                  <a:solidFill>
                    <a:srgbClr val="000000"/>
                  </a:solidFill>
                  <a:round/>
                  <a:headEnd/>
                  <a:tailEnd/>
                </a:ln>
              </p:spPr>
              <p:txBody>
                <a:bodyPr/>
                <a:lstStyle/>
                <a:p>
                  <a:endParaRPr lang="en-US"/>
                </a:p>
              </p:txBody>
            </p:sp>
            <p:sp>
              <p:nvSpPr>
                <p:cNvPr id="96197" name="Line 2813"/>
                <p:cNvSpPr>
                  <a:spLocks noChangeShapeType="1"/>
                </p:cNvSpPr>
                <p:nvPr/>
              </p:nvSpPr>
              <p:spPr bwMode="auto">
                <a:xfrm>
                  <a:off x="1973" y="2304"/>
                  <a:ext cx="2" cy="1"/>
                </a:xfrm>
                <a:prstGeom prst="line">
                  <a:avLst/>
                </a:prstGeom>
                <a:noFill/>
                <a:ln w="3175">
                  <a:solidFill>
                    <a:srgbClr val="000000"/>
                  </a:solidFill>
                  <a:round/>
                  <a:headEnd/>
                  <a:tailEnd/>
                </a:ln>
              </p:spPr>
              <p:txBody>
                <a:bodyPr/>
                <a:lstStyle/>
                <a:p>
                  <a:endParaRPr lang="en-US"/>
                </a:p>
              </p:txBody>
            </p:sp>
            <p:sp>
              <p:nvSpPr>
                <p:cNvPr id="96198" name="Line 2814"/>
                <p:cNvSpPr>
                  <a:spLocks noChangeShapeType="1"/>
                </p:cNvSpPr>
                <p:nvPr/>
              </p:nvSpPr>
              <p:spPr bwMode="auto">
                <a:xfrm>
                  <a:off x="1975" y="2304"/>
                  <a:ext cx="1" cy="1"/>
                </a:xfrm>
                <a:prstGeom prst="line">
                  <a:avLst/>
                </a:prstGeom>
                <a:noFill/>
                <a:ln w="3175">
                  <a:solidFill>
                    <a:srgbClr val="000000"/>
                  </a:solidFill>
                  <a:round/>
                  <a:headEnd/>
                  <a:tailEnd/>
                </a:ln>
              </p:spPr>
              <p:txBody>
                <a:bodyPr/>
                <a:lstStyle/>
                <a:p>
                  <a:endParaRPr lang="en-US"/>
                </a:p>
              </p:txBody>
            </p:sp>
            <p:sp>
              <p:nvSpPr>
                <p:cNvPr id="96199" name="Line 2815"/>
                <p:cNvSpPr>
                  <a:spLocks noChangeShapeType="1"/>
                </p:cNvSpPr>
                <p:nvPr/>
              </p:nvSpPr>
              <p:spPr bwMode="auto">
                <a:xfrm>
                  <a:off x="1976" y="2304"/>
                  <a:ext cx="2" cy="1"/>
                </a:xfrm>
                <a:prstGeom prst="line">
                  <a:avLst/>
                </a:prstGeom>
                <a:noFill/>
                <a:ln w="3175">
                  <a:solidFill>
                    <a:srgbClr val="000000"/>
                  </a:solidFill>
                  <a:round/>
                  <a:headEnd/>
                  <a:tailEnd/>
                </a:ln>
              </p:spPr>
              <p:txBody>
                <a:bodyPr/>
                <a:lstStyle/>
                <a:p>
                  <a:endParaRPr lang="en-US"/>
                </a:p>
              </p:txBody>
            </p:sp>
            <p:sp>
              <p:nvSpPr>
                <p:cNvPr id="96200" name="Line 2816"/>
                <p:cNvSpPr>
                  <a:spLocks noChangeShapeType="1"/>
                </p:cNvSpPr>
                <p:nvPr/>
              </p:nvSpPr>
              <p:spPr bwMode="auto">
                <a:xfrm>
                  <a:off x="1978" y="2304"/>
                  <a:ext cx="2" cy="1"/>
                </a:xfrm>
                <a:prstGeom prst="line">
                  <a:avLst/>
                </a:prstGeom>
                <a:noFill/>
                <a:ln w="3175">
                  <a:solidFill>
                    <a:srgbClr val="000000"/>
                  </a:solidFill>
                  <a:round/>
                  <a:headEnd/>
                  <a:tailEnd/>
                </a:ln>
              </p:spPr>
              <p:txBody>
                <a:bodyPr/>
                <a:lstStyle/>
                <a:p>
                  <a:endParaRPr lang="en-US"/>
                </a:p>
              </p:txBody>
            </p:sp>
            <p:sp>
              <p:nvSpPr>
                <p:cNvPr id="96201" name="Line 2817"/>
                <p:cNvSpPr>
                  <a:spLocks noChangeShapeType="1"/>
                </p:cNvSpPr>
                <p:nvPr/>
              </p:nvSpPr>
              <p:spPr bwMode="auto">
                <a:xfrm>
                  <a:off x="1980" y="2304"/>
                  <a:ext cx="3" cy="1"/>
                </a:xfrm>
                <a:prstGeom prst="line">
                  <a:avLst/>
                </a:prstGeom>
                <a:noFill/>
                <a:ln w="3175">
                  <a:solidFill>
                    <a:srgbClr val="000000"/>
                  </a:solidFill>
                  <a:round/>
                  <a:headEnd/>
                  <a:tailEnd/>
                </a:ln>
              </p:spPr>
              <p:txBody>
                <a:bodyPr/>
                <a:lstStyle/>
                <a:p>
                  <a:endParaRPr lang="en-US"/>
                </a:p>
              </p:txBody>
            </p:sp>
            <p:sp>
              <p:nvSpPr>
                <p:cNvPr id="96202" name="Line 2818"/>
                <p:cNvSpPr>
                  <a:spLocks noChangeShapeType="1"/>
                </p:cNvSpPr>
                <p:nvPr/>
              </p:nvSpPr>
              <p:spPr bwMode="auto">
                <a:xfrm>
                  <a:off x="1983" y="2304"/>
                  <a:ext cx="2" cy="1"/>
                </a:xfrm>
                <a:prstGeom prst="line">
                  <a:avLst/>
                </a:prstGeom>
                <a:noFill/>
                <a:ln w="3175">
                  <a:solidFill>
                    <a:srgbClr val="000000"/>
                  </a:solidFill>
                  <a:round/>
                  <a:headEnd/>
                  <a:tailEnd/>
                </a:ln>
              </p:spPr>
              <p:txBody>
                <a:bodyPr/>
                <a:lstStyle/>
                <a:p>
                  <a:endParaRPr lang="en-US"/>
                </a:p>
              </p:txBody>
            </p:sp>
            <p:sp>
              <p:nvSpPr>
                <p:cNvPr id="96203" name="Line 2819"/>
                <p:cNvSpPr>
                  <a:spLocks noChangeShapeType="1"/>
                </p:cNvSpPr>
                <p:nvPr/>
              </p:nvSpPr>
              <p:spPr bwMode="auto">
                <a:xfrm>
                  <a:off x="1985" y="2304"/>
                  <a:ext cx="2" cy="1"/>
                </a:xfrm>
                <a:prstGeom prst="line">
                  <a:avLst/>
                </a:prstGeom>
                <a:noFill/>
                <a:ln w="3175">
                  <a:solidFill>
                    <a:srgbClr val="000000"/>
                  </a:solidFill>
                  <a:round/>
                  <a:headEnd/>
                  <a:tailEnd/>
                </a:ln>
              </p:spPr>
              <p:txBody>
                <a:bodyPr/>
                <a:lstStyle/>
                <a:p>
                  <a:endParaRPr lang="en-US"/>
                </a:p>
              </p:txBody>
            </p:sp>
            <p:sp>
              <p:nvSpPr>
                <p:cNvPr id="96204" name="Line 2820"/>
                <p:cNvSpPr>
                  <a:spLocks noChangeShapeType="1"/>
                </p:cNvSpPr>
                <p:nvPr/>
              </p:nvSpPr>
              <p:spPr bwMode="auto">
                <a:xfrm>
                  <a:off x="1987" y="2304"/>
                  <a:ext cx="2" cy="1"/>
                </a:xfrm>
                <a:prstGeom prst="line">
                  <a:avLst/>
                </a:prstGeom>
                <a:noFill/>
                <a:ln w="3175">
                  <a:solidFill>
                    <a:srgbClr val="000000"/>
                  </a:solidFill>
                  <a:round/>
                  <a:headEnd/>
                  <a:tailEnd/>
                </a:ln>
              </p:spPr>
              <p:txBody>
                <a:bodyPr/>
                <a:lstStyle/>
                <a:p>
                  <a:endParaRPr lang="en-US"/>
                </a:p>
              </p:txBody>
            </p:sp>
            <p:sp>
              <p:nvSpPr>
                <p:cNvPr id="96205" name="Line 2821"/>
                <p:cNvSpPr>
                  <a:spLocks noChangeShapeType="1"/>
                </p:cNvSpPr>
                <p:nvPr/>
              </p:nvSpPr>
              <p:spPr bwMode="auto">
                <a:xfrm>
                  <a:off x="1989" y="2304"/>
                  <a:ext cx="1" cy="1"/>
                </a:xfrm>
                <a:prstGeom prst="line">
                  <a:avLst/>
                </a:prstGeom>
                <a:noFill/>
                <a:ln w="3175">
                  <a:solidFill>
                    <a:srgbClr val="000000"/>
                  </a:solidFill>
                  <a:round/>
                  <a:headEnd/>
                  <a:tailEnd/>
                </a:ln>
              </p:spPr>
              <p:txBody>
                <a:bodyPr/>
                <a:lstStyle/>
                <a:p>
                  <a:endParaRPr lang="en-US"/>
                </a:p>
              </p:txBody>
            </p:sp>
            <p:sp>
              <p:nvSpPr>
                <p:cNvPr id="96206" name="Line 2822"/>
                <p:cNvSpPr>
                  <a:spLocks noChangeShapeType="1"/>
                </p:cNvSpPr>
                <p:nvPr/>
              </p:nvSpPr>
              <p:spPr bwMode="auto">
                <a:xfrm>
                  <a:off x="1990" y="2304"/>
                  <a:ext cx="2" cy="1"/>
                </a:xfrm>
                <a:prstGeom prst="line">
                  <a:avLst/>
                </a:prstGeom>
                <a:noFill/>
                <a:ln w="3175">
                  <a:solidFill>
                    <a:srgbClr val="000000"/>
                  </a:solidFill>
                  <a:round/>
                  <a:headEnd/>
                  <a:tailEnd/>
                </a:ln>
              </p:spPr>
              <p:txBody>
                <a:bodyPr/>
                <a:lstStyle/>
                <a:p>
                  <a:endParaRPr lang="en-US"/>
                </a:p>
              </p:txBody>
            </p:sp>
            <p:sp>
              <p:nvSpPr>
                <p:cNvPr id="96207" name="Line 2823"/>
                <p:cNvSpPr>
                  <a:spLocks noChangeShapeType="1"/>
                </p:cNvSpPr>
                <p:nvPr/>
              </p:nvSpPr>
              <p:spPr bwMode="auto">
                <a:xfrm>
                  <a:off x="1992" y="2304"/>
                  <a:ext cx="2" cy="1"/>
                </a:xfrm>
                <a:prstGeom prst="line">
                  <a:avLst/>
                </a:prstGeom>
                <a:noFill/>
                <a:ln w="3175">
                  <a:solidFill>
                    <a:srgbClr val="000000"/>
                  </a:solidFill>
                  <a:round/>
                  <a:headEnd/>
                  <a:tailEnd/>
                </a:ln>
              </p:spPr>
              <p:txBody>
                <a:bodyPr/>
                <a:lstStyle/>
                <a:p>
                  <a:endParaRPr lang="en-US"/>
                </a:p>
              </p:txBody>
            </p:sp>
            <p:sp>
              <p:nvSpPr>
                <p:cNvPr id="96208" name="Line 2824"/>
                <p:cNvSpPr>
                  <a:spLocks noChangeShapeType="1"/>
                </p:cNvSpPr>
                <p:nvPr/>
              </p:nvSpPr>
              <p:spPr bwMode="auto">
                <a:xfrm>
                  <a:off x="1994" y="2304"/>
                  <a:ext cx="4" cy="1"/>
                </a:xfrm>
                <a:prstGeom prst="line">
                  <a:avLst/>
                </a:prstGeom>
                <a:noFill/>
                <a:ln w="3175">
                  <a:solidFill>
                    <a:srgbClr val="000000"/>
                  </a:solidFill>
                  <a:round/>
                  <a:headEnd/>
                  <a:tailEnd/>
                </a:ln>
              </p:spPr>
              <p:txBody>
                <a:bodyPr/>
                <a:lstStyle/>
                <a:p>
                  <a:endParaRPr lang="en-US"/>
                </a:p>
              </p:txBody>
            </p:sp>
            <p:sp>
              <p:nvSpPr>
                <p:cNvPr id="96209" name="Line 2825"/>
                <p:cNvSpPr>
                  <a:spLocks noChangeShapeType="1"/>
                </p:cNvSpPr>
                <p:nvPr/>
              </p:nvSpPr>
              <p:spPr bwMode="auto">
                <a:xfrm>
                  <a:off x="1998" y="2304"/>
                  <a:ext cx="1" cy="1"/>
                </a:xfrm>
                <a:prstGeom prst="line">
                  <a:avLst/>
                </a:prstGeom>
                <a:noFill/>
                <a:ln w="3175">
                  <a:solidFill>
                    <a:srgbClr val="000000"/>
                  </a:solidFill>
                  <a:round/>
                  <a:headEnd/>
                  <a:tailEnd/>
                </a:ln>
              </p:spPr>
              <p:txBody>
                <a:bodyPr/>
                <a:lstStyle/>
                <a:p>
                  <a:endParaRPr lang="en-US"/>
                </a:p>
              </p:txBody>
            </p:sp>
            <p:sp>
              <p:nvSpPr>
                <p:cNvPr id="96210" name="Line 2826"/>
                <p:cNvSpPr>
                  <a:spLocks noChangeShapeType="1"/>
                </p:cNvSpPr>
                <p:nvPr/>
              </p:nvSpPr>
              <p:spPr bwMode="auto">
                <a:xfrm>
                  <a:off x="1999" y="2304"/>
                  <a:ext cx="2" cy="1"/>
                </a:xfrm>
                <a:prstGeom prst="line">
                  <a:avLst/>
                </a:prstGeom>
                <a:noFill/>
                <a:ln w="3175">
                  <a:solidFill>
                    <a:srgbClr val="000000"/>
                  </a:solidFill>
                  <a:round/>
                  <a:headEnd/>
                  <a:tailEnd/>
                </a:ln>
              </p:spPr>
              <p:txBody>
                <a:bodyPr/>
                <a:lstStyle/>
                <a:p>
                  <a:endParaRPr lang="en-US"/>
                </a:p>
              </p:txBody>
            </p:sp>
            <p:sp>
              <p:nvSpPr>
                <p:cNvPr id="96211" name="Line 2827"/>
                <p:cNvSpPr>
                  <a:spLocks noChangeShapeType="1"/>
                </p:cNvSpPr>
                <p:nvPr/>
              </p:nvSpPr>
              <p:spPr bwMode="auto">
                <a:xfrm>
                  <a:off x="2001" y="2304"/>
                  <a:ext cx="2" cy="1"/>
                </a:xfrm>
                <a:prstGeom prst="line">
                  <a:avLst/>
                </a:prstGeom>
                <a:noFill/>
                <a:ln w="3175">
                  <a:solidFill>
                    <a:srgbClr val="000000"/>
                  </a:solidFill>
                  <a:round/>
                  <a:headEnd/>
                  <a:tailEnd/>
                </a:ln>
              </p:spPr>
              <p:txBody>
                <a:bodyPr/>
                <a:lstStyle/>
                <a:p>
                  <a:endParaRPr lang="en-US"/>
                </a:p>
              </p:txBody>
            </p:sp>
            <p:sp>
              <p:nvSpPr>
                <p:cNvPr id="96212" name="Line 2828"/>
                <p:cNvSpPr>
                  <a:spLocks noChangeShapeType="1"/>
                </p:cNvSpPr>
                <p:nvPr/>
              </p:nvSpPr>
              <p:spPr bwMode="auto">
                <a:xfrm>
                  <a:off x="2003" y="2304"/>
                  <a:ext cx="2" cy="1"/>
                </a:xfrm>
                <a:prstGeom prst="line">
                  <a:avLst/>
                </a:prstGeom>
                <a:noFill/>
                <a:ln w="3175">
                  <a:solidFill>
                    <a:srgbClr val="000000"/>
                  </a:solidFill>
                  <a:round/>
                  <a:headEnd/>
                  <a:tailEnd/>
                </a:ln>
              </p:spPr>
              <p:txBody>
                <a:bodyPr/>
                <a:lstStyle/>
                <a:p>
                  <a:endParaRPr lang="en-US"/>
                </a:p>
              </p:txBody>
            </p:sp>
            <p:sp>
              <p:nvSpPr>
                <p:cNvPr id="96213" name="Line 2829"/>
                <p:cNvSpPr>
                  <a:spLocks noChangeShapeType="1"/>
                </p:cNvSpPr>
                <p:nvPr/>
              </p:nvSpPr>
              <p:spPr bwMode="auto">
                <a:xfrm>
                  <a:off x="2005" y="2304"/>
                  <a:ext cx="1" cy="1"/>
                </a:xfrm>
                <a:prstGeom prst="line">
                  <a:avLst/>
                </a:prstGeom>
                <a:noFill/>
                <a:ln w="3175">
                  <a:solidFill>
                    <a:srgbClr val="000000"/>
                  </a:solidFill>
                  <a:round/>
                  <a:headEnd/>
                  <a:tailEnd/>
                </a:ln>
              </p:spPr>
              <p:txBody>
                <a:bodyPr/>
                <a:lstStyle/>
                <a:p>
                  <a:endParaRPr lang="en-US"/>
                </a:p>
              </p:txBody>
            </p:sp>
            <p:sp>
              <p:nvSpPr>
                <p:cNvPr id="96214" name="Line 2830"/>
                <p:cNvSpPr>
                  <a:spLocks noChangeShapeType="1"/>
                </p:cNvSpPr>
                <p:nvPr/>
              </p:nvSpPr>
              <p:spPr bwMode="auto">
                <a:xfrm>
                  <a:off x="2006" y="2304"/>
                  <a:ext cx="2" cy="1"/>
                </a:xfrm>
                <a:prstGeom prst="line">
                  <a:avLst/>
                </a:prstGeom>
                <a:noFill/>
                <a:ln w="3175">
                  <a:solidFill>
                    <a:srgbClr val="000000"/>
                  </a:solidFill>
                  <a:round/>
                  <a:headEnd/>
                  <a:tailEnd/>
                </a:ln>
              </p:spPr>
              <p:txBody>
                <a:bodyPr/>
                <a:lstStyle/>
                <a:p>
                  <a:endParaRPr lang="en-US"/>
                </a:p>
              </p:txBody>
            </p:sp>
            <p:sp>
              <p:nvSpPr>
                <p:cNvPr id="96215" name="Line 2831"/>
                <p:cNvSpPr>
                  <a:spLocks noChangeShapeType="1"/>
                </p:cNvSpPr>
                <p:nvPr/>
              </p:nvSpPr>
              <p:spPr bwMode="auto">
                <a:xfrm>
                  <a:off x="2008" y="2304"/>
                  <a:ext cx="2" cy="1"/>
                </a:xfrm>
                <a:prstGeom prst="line">
                  <a:avLst/>
                </a:prstGeom>
                <a:noFill/>
                <a:ln w="3175">
                  <a:solidFill>
                    <a:srgbClr val="000000"/>
                  </a:solidFill>
                  <a:round/>
                  <a:headEnd/>
                  <a:tailEnd/>
                </a:ln>
              </p:spPr>
              <p:txBody>
                <a:bodyPr/>
                <a:lstStyle/>
                <a:p>
                  <a:endParaRPr lang="en-US"/>
                </a:p>
              </p:txBody>
            </p:sp>
            <p:sp>
              <p:nvSpPr>
                <p:cNvPr id="96216" name="Line 2832"/>
                <p:cNvSpPr>
                  <a:spLocks noChangeShapeType="1"/>
                </p:cNvSpPr>
                <p:nvPr/>
              </p:nvSpPr>
              <p:spPr bwMode="auto">
                <a:xfrm>
                  <a:off x="2010" y="2304"/>
                  <a:ext cx="3" cy="1"/>
                </a:xfrm>
                <a:prstGeom prst="line">
                  <a:avLst/>
                </a:prstGeom>
                <a:noFill/>
                <a:ln w="3175">
                  <a:solidFill>
                    <a:srgbClr val="000000"/>
                  </a:solidFill>
                  <a:round/>
                  <a:headEnd/>
                  <a:tailEnd/>
                </a:ln>
              </p:spPr>
              <p:txBody>
                <a:bodyPr/>
                <a:lstStyle/>
                <a:p>
                  <a:endParaRPr lang="en-US"/>
                </a:p>
              </p:txBody>
            </p:sp>
            <p:sp>
              <p:nvSpPr>
                <p:cNvPr id="96217" name="Line 2833"/>
                <p:cNvSpPr>
                  <a:spLocks noChangeShapeType="1"/>
                </p:cNvSpPr>
                <p:nvPr/>
              </p:nvSpPr>
              <p:spPr bwMode="auto">
                <a:xfrm>
                  <a:off x="2013" y="2304"/>
                  <a:ext cx="2" cy="1"/>
                </a:xfrm>
                <a:prstGeom prst="line">
                  <a:avLst/>
                </a:prstGeom>
                <a:noFill/>
                <a:ln w="3175">
                  <a:solidFill>
                    <a:srgbClr val="000000"/>
                  </a:solidFill>
                  <a:round/>
                  <a:headEnd/>
                  <a:tailEnd/>
                </a:ln>
              </p:spPr>
              <p:txBody>
                <a:bodyPr/>
                <a:lstStyle/>
                <a:p>
                  <a:endParaRPr lang="en-US"/>
                </a:p>
              </p:txBody>
            </p:sp>
            <p:sp>
              <p:nvSpPr>
                <p:cNvPr id="96218" name="Line 2834"/>
                <p:cNvSpPr>
                  <a:spLocks noChangeShapeType="1"/>
                </p:cNvSpPr>
                <p:nvPr/>
              </p:nvSpPr>
              <p:spPr bwMode="auto">
                <a:xfrm>
                  <a:off x="2015" y="2304"/>
                  <a:ext cx="2" cy="1"/>
                </a:xfrm>
                <a:prstGeom prst="line">
                  <a:avLst/>
                </a:prstGeom>
                <a:noFill/>
                <a:ln w="3175">
                  <a:solidFill>
                    <a:srgbClr val="000000"/>
                  </a:solidFill>
                  <a:round/>
                  <a:headEnd/>
                  <a:tailEnd/>
                </a:ln>
              </p:spPr>
              <p:txBody>
                <a:bodyPr/>
                <a:lstStyle/>
                <a:p>
                  <a:endParaRPr lang="en-US"/>
                </a:p>
              </p:txBody>
            </p:sp>
            <p:sp>
              <p:nvSpPr>
                <p:cNvPr id="96219" name="Line 2835"/>
                <p:cNvSpPr>
                  <a:spLocks noChangeShapeType="1"/>
                </p:cNvSpPr>
                <p:nvPr/>
              </p:nvSpPr>
              <p:spPr bwMode="auto">
                <a:xfrm>
                  <a:off x="2017" y="2304"/>
                  <a:ext cx="2" cy="1"/>
                </a:xfrm>
                <a:prstGeom prst="line">
                  <a:avLst/>
                </a:prstGeom>
                <a:noFill/>
                <a:ln w="3175">
                  <a:solidFill>
                    <a:srgbClr val="000000"/>
                  </a:solidFill>
                  <a:round/>
                  <a:headEnd/>
                  <a:tailEnd/>
                </a:ln>
              </p:spPr>
              <p:txBody>
                <a:bodyPr/>
                <a:lstStyle/>
                <a:p>
                  <a:endParaRPr lang="en-US"/>
                </a:p>
              </p:txBody>
            </p:sp>
            <p:sp>
              <p:nvSpPr>
                <p:cNvPr id="96220" name="Line 2836"/>
                <p:cNvSpPr>
                  <a:spLocks noChangeShapeType="1"/>
                </p:cNvSpPr>
                <p:nvPr/>
              </p:nvSpPr>
              <p:spPr bwMode="auto">
                <a:xfrm>
                  <a:off x="2019" y="2304"/>
                  <a:ext cx="1" cy="1"/>
                </a:xfrm>
                <a:prstGeom prst="line">
                  <a:avLst/>
                </a:prstGeom>
                <a:noFill/>
                <a:ln w="3175">
                  <a:solidFill>
                    <a:srgbClr val="000000"/>
                  </a:solidFill>
                  <a:round/>
                  <a:headEnd/>
                  <a:tailEnd/>
                </a:ln>
              </p:spPr>
              <p:txBody>
                <a:bodyPr/>
                <a:lstStyle/>
                <a:p>
                  <a:endParaRPr lang="en-US"/>
                </a:p>
              </p:txBody>
            </p:sp>
            <p:sp>
              <p:nvSpPr>
                <p:cNvPr id="96221" name="Line 2837"/>
                <p:cNvSpPr>
                  <a:spLocks noChangeShapeType="1"/>
                </p:cNvSpPr>
                <p:nvPr/>
              </p:nvSpPr>
              <p:spPr bwMode="auto">
                <a:xfrm>
                  <a:off x="2020" y="2304"/>
                  <a:ext cx="2" cy="1"/>
                </a:xfrm>
                <a:prstGeom prst="line">
                  <a:avLst/>
                </a:prstGeom>
                <a:noFill/>
                <a:ln w="3175">
                  <a:solidFill>
                    <a:srgbClr val="000000"/>
                  </a:solidFill>
                  <a:round/>
                  <a:headEnd/>
                  <a:tailEnd/>
                </a:ln>
              </p:spPr>
              <p:txBody>
                <a:bodyPr/>
                <a:lstStyle/>
                <a:p>
                  <a:endParaRPr lang="en-US"/>
                </a:p>
              </p:txBody>
            </p:sp>
            <p:sp>
              <p:nvSpPr>
                <p:cNvPr id="96222" name="Line 2838"/>
                <p:cNvSpPr>
                  <a:spLocks noChangeShapeType="1"/>
                </p:cNvSpPr>
                <p:nvPr/>
              </p:nvSpPr>
              <p:spPr bwMode="auto">
                <a:xfrm>
                  <a:off x="2022" y="2304"/>
                  <a:ext cx="2" cy="1"/>
                </a:xfrm>
                <a:prstGeom prst="line">
                  <a:avLst/>
                </a:prstGeom>
                <a:noFill/>
                <a:ln w="3175">
                  <a:solidFill>
                    <a:srgbClr val="000000"/>
                  </a:solidFill>
                  <a:round/>
                  <a:headEnd/>
                  <a:tailEnd/>
                </a:ln>
              </p:spPr>
              <p:txBody>
                <a:bodyPr/>
                <a:lstStyle/>
                <a:p>
                  <a:endParaRPr lang="en-US"/>
                </a:p>
              </p:txBody>
            </p:sp>
            <p:sp>
              <p:nvSpPr>
                <p:cNvPr id="96223" name="Line 2839"/>
                <p:cNvSpPr>
                  <a:spLocks noChangeShapeType="1"/>
                </p:cNvSpPr>
                <p:nvPr/>
              </p:nvSpPr>
              <p:spPr bwMode="auto">
                <a:xfrm>
                  <a:off x="2024" y="2304"/>
                  <a:ext cx="3" cy="1"/>
                </a:xfrm>
                <a:prstGeom prst="line">
                  <a:avLst/>
                </a:prstGeom>
                <a:noFill/>
                <a:ln w="3175">
                  <a:solidFill>
                    <a:srgbClr val="000000"/>
                  </a:solidFill>
                  <a:round/>
                  <a:headEnd/>
                  <a:tailEnd/>
                </a:ln>
              </p:spPr>
              <p:txBody>
                <a:bodyPr/>
                <a:lstStyle/>
                <a:p>
                  <a:endParaRPr lang="en-US"/>
                </a:p>
              </p:txBody>
            </p:sp>
            <p:sp>
              <p:nvSpPr>
                <p:cNvPr id="96224" name="Line 2840"/>
                <p:cNvSpPr>
                  <a:spLocks noChangeShapeType="1"/>
                </p:cNvSpPr>
                <p:nvPr/>
              </p:nvSpPr>
              <p:spPr bwMode="auto">
                <a:xfrm>
                  <a:off x="2027" y="2304"/>
                  <a:ext cx="2" cy="1"/>
                </a:xfrm>
                <a:prstGeom prst="line">
                  <a:avLst/>
                </a:prstGeom>
                <a:noFill/>
                <a:ln w="3175">
                  <a:solidFill>
                    <a:srgbClr val="000000"/>
                  </a:solidFill>
                  <a:round/>
                  <a:headEnd/>
                  <a:tailEnd/>
                </a:ln>
              </p:spPr>
              <p:txBody>
                <a:bodyPr/>
                <a:lstStyle/>
                <a:p>
                  <a:endParaRPr lang="en-US"/>
                </a:p>
              </p:txBody>
            </p:sp>
            <p:sp>
              <p:nvSpPr>
                <p:cNvPr id="96225" name="Line 2841"/>
                <p:cNvSpPr>
                  <a:spLocks noChangeShapeType="1"/>
                </p:cNvSpPr>
                <p:nvPr/>
              </p:nvSpPr>
              <p:spPr bwMode="auto">
                <a:xfrm>
                  <a:off x="2029" y="2304"/>
                  <a:ext cx="2" cy="1"/>
                </a:xfrm>
                <a:prstGeom prst="line">
                  <a:avLst/>
                </a:prstGeom>
                <a:noFill/>
                <a:ln w="3175">
                  <a:solidFill>
                    <a:srgbClr val="000000"/>
                  </a:solidFill>
                  <a:round/>
                  <a:headEnd/>
                  <a:tailEnd/>
                </a:ln>
              </p:spPr>
              <p:txBody>
                <a:bodyPr/>
                <a:lstStyle/>
                <a:p>
                  <a:endParaRPr lang="en-US"/>
                </a:p>
              </p:txBody>
            </p:sp>
            <p:sp>
              <p:nvSpPr>
                <p:cNvPr id="96226" name="Line 2842"/>
                <p:cNvSpPr>
                  <a:spLocks noChangeShapeType="1"/>
                </p:cNvSpPr>
                <p:nvPr/>
              </p:nvSpPr>
              <p:spPr bwMode="auto">
                <a:xfrm>
                  <a:off x="2031" y="2304"/>
                  <a:ext cx="2" cy="1"/>
                </a:xfrm>
                <a:prstGeom prst="line">
                  <a:avLst/>
                </a:prstGeom>
                <a:noFill/>
                <a:ln w="3175">
                  <a:solidFill>
                    <a:srgbClr val="000000"/>
                  </a:solidFill>
                  <a:round/>
                  <a:headEnd/>
                  <a:tailEnd/>
                </a:ln>
              </p:spPr>
              <p:txBody>
                <a:bodyPr/>
                <a:lstStyle/>
                <a:p>
                  <a:endParaRPr lang="en-US"/>
                </a:p>
              </p:txBody>
            </p:sp>
            <p:sp>
              <p:nvSpPr>
                <p:cNvPr id="96227" name="Line 2843"/>
                <p:cNvSpPr>
                  <a:spLocks noChangeShapeType="1"/>
                </p:cNvSpPr>
                <p:nvPr/>
              </p:nvSpPr>
              <p:spPr bwMode="auto">
                <a:xfrm>
                  <a:off x="2033" y="2304"/>
                  <a:ext cx="2" cy="1"/>
                </a:xfrm>
                <a:prstGeom prst="line">
                  <a:avLst/>
                </a:prstGeom>
                <a:noFill/>
                <a:ln w="3175">
                  <a:solidFill>
                    <a:srgbClr val="000000"/>
                  </a:solidFill>
                  <a:round/>
                  <a:headEnd/>
                  <a:tailEnd/>
                </a:ln>
              </p:spPr>
              <p:txBody>
                <a:bodyPr/>
                <a:lstStyle/>
                <a:p>
                  <a:endParaRPr lang="en-US"/>
                </a:p>
              </p:txBody>
            </p:sp>
            <p:sp>
              <p:nvSpPr>
                <p:cNvPr id="96228" name="Line 2844"/>
                <p:cNvSpPr>
                  <a:spLocks noChangeShapeType="1"/>
                </p:cNvSpPr>
                <p:nvPr/>
              </p:nvSpPr>
              <p:spPr bwMode="auto">
                <a:xfrm>
                  <a:off x="2035" y="2304"/>
                  <a:ext cx="1" cy="1"/>
                </a:xfrm>
                <a:prstGeom prst="line">
                  <a:avLst/>
                </a:prstGeom>
                <a:noFill/>
                <a:ln w="3175">
                  <a:solidFill>
                    <a:srgbClr val="000000"/>
                  </a:solidFill>
                  <a:round/>
                  <a:headEnd/>
                  <a:tailEnd/>
                </a:ln>
              </p:spPr>
              <p:txBody>
                <a:bodyPr/>
                <a:lstStyle/>
                <a:p>
                  <a:endParaRPr lang="en-US"/>
                </a:p>
              </p:txBody>
            </p:sp>
            <p:sp>
              <p:nvSpPr>
                <p:cNvPr id="96229" name="Line 2845"/>
                <p:cNvSpPr>
                  <a:spLocks noChangeShapeType="1"/>
                </p:cNvSpPr>
                <p:nvPr/>
              </p:nvSpPr>
              <p:spPr bwMode="auto">
                <a:xfrm>
                  <a:off x="2036" y="2304"/>
                  <a:ext cx="2" cy="1"/>
                </a:xfrm>
                <a:prstGeom prst="line">
                  <a:avLst/>
                </a:prstGeom>
                <a:noFill/>
                <a:ln w="3175">
                  <a:solidFill>
                    <a:srgbClr val="000000"/>
                  </a:solidFill>
                  <a:round/>
                  <a:headEnd/>
                  <a:tailEnd/>
                </a:ln>
              </p:spPr>
              <p:txBody>
                <a:bodyPr/>
                <a:lstStyle/>
                <a:p>
                  <a:endParaRPr lang="en-US"/>
                </a:p>
              </p:txBody>
            </p:sp>
            <p:sp>
              <p:nvSpPr>
                <p:cNvPr id="96230" name="Line 2846"/>
                <p:cNvSpPr>
                  <a:spLocks noChangeShapeType="1"/>
                </p:cNvSpPr>
                <p:nvPr/>
              </p:nvSpPr>
              <p:spPr bwMode="auto">
                <a:xfrm>
                  <a:off x="2038" y="2304"/>
                  <a:ext cx="2" cy="1"/>
                </a:xfrm>
                <a:prstGeom prst="line">
                  <a:avLst/>
                </a:prstGeom>
                <a:noFill/>
                <a:ln w="3175">
                  <a:solidFill>
                    <a:srgbClr val="000000"/>
                  </a:solidFill>
                  <a:round/>
                  <a:headEnd/>
                  <a:tailEnd/>
                </a:ln>
              </p:spPr>
              <p:txBody>
                <a:bodyPr/>
                <a:lstStyle/>
                <a:p>
                  <a:endParaRPr lang="en-US"/>
                </a:p>
              </p:txBody>
            </p:sp>
            <p:sp>
              <p:nvSpPr>
                <p:cNvPr id="96231" name="Line 2847"/>
                <p:cNvSpPr>
                  <a:spLocks noChangeShapeType="1"/>
                </p:cNvSpPr>
                <p:nvPr/>
              </p:nvSpPr>
              <p:spPr bwMode="auto">
                <a:xfrm>
                  <a:off x="2040" y="2304"/>
                  <a:ext cx="3" cy="1"/>
                </a:xfrm>
                <a:prstGeom prst="line">
                  <a:avLst/>
                </a:prstGeom>
                <a:noFill/>
                <a:ln w="3175">
                  <a:solidFill>
                    <a:srgbClr val="000000"/>
                  </a:solidFill>
                  <a:round/>
                  <a:headEnd/>
                  <a:tailEnd/>
                </a:ln>
              </p:spPr>
              <p:txBody>
                <a:bodyPr/>
                <a:lstStyle/>
                <a:p>
                  <a:endParaRPr lang="en-US"/>
                </a:p>
              </p:txBody>
            </p:sp>
            <p:sp>
              <p:nvSpPr>
                <p:cNvPr id="96232" name="Line 2848"/>
                <p:cNvSpPr>
                  <a:spLocks noChangeShapeType="1"/>
                </p:cNvSpPr>
                <p:nvPr/>
              </p:nvSpPr>
              <p:spPr bwMode="auto">
                <a:xfrm>
                  <a:off x="2043" y="2304"/>
                  <a:ext cx="2" cy="1"/>
                </a:xfrm>
                <a:prstGeom prst="line">
                  <a:avLst/>
                </a:prstGeom>
                <a:noFill/>
                <a:ln w="3175">
                  <a:solidFill>
                    <a:srgbClr val="000000"/>
                  </a:solidFill>
                  <a:round/>
                  <a:headEnd/>
                  <a:tailEnd/>
                </a:ln>
              </p:spPr>
              <p:txBody>
                <a:bodyPr/>
                <a:lstStyle/>
                <a:p>
                  <a:endParaRPr lang="en-US"/>
                </a:p>
              </p:txBody>
            </p:sp>
            <p:sp>
              <p:nvSpPr>
                <p:cNvPr id="96233" name="Line 2849"/>
                <p:cNvSpPr>
                  <a:spLocks noChangeShapeType="1"/>
                </p:cNvSpPr>
                <p:nvPr/>
              </p:nvSpPr>
              <p:spPr bwMode="auto">
                <a:xfrm>
                  <a:off x="2045" y="2304"/>
                  <a:ext cx="2" cy="1"/>
                </a:xfrm>
                <a:prstGeom prst="line">
                  <a:avLst/>
                </a:prstGeom>
                <a:noFill/>
                <a:ln w="3175">
                  <a:solidFill>
                    <a:srgbClr val="000000"/>
                  </a:solidFill>
                  <a:round/>
                  <a:headEnd/>
                  <a:tailEnd/>
                </a:ln>
              </p:spPr>
              <p:txBody>
                <a:bodyPr/>
                <a:lstStyle/>
                <a:p>
                  <a:endParaRPr lang="en-US"/>
                </a:p>
              </p:txBody>
            </p:sp>
            <p:sp>
              <p:nvSpPr>
                <p:cNvPr id="96234" name="Line 2850"/>
                <p:cNvSpPr>
                  <a:spLocks noChangeShapeType="1"/>
                </p:cNvSpPr>
                <p:nvPr/>
              </p:nvSpPr>
              <p:spPr bwMode="auto">
                <a:xfrm>
                  <a:off x="2047" y="2304"/>
                  <a:ext cx="2" cy="1"/>
                </a:xfrm>
                <a:prstGeom prst="line">
                  <a:avLst/>
                </a:prstGeom>
                <a:noFill/>
                <a:ln w="3175">
                  <a:solidFill>
                    <a:srgbClr val="000000"/>
                  </a:solidFill>
                  <a:round/>
                  <a:headEnd/>
                  <a:tailEnd/>
                </a:ln>
              </p:spPr>
              <p:txBody>
                <a:bodyPr/>
                <a:lstStyle/>
                <a:p>
                  <a:endParaRPr lang="en-US"/>
                </a:p>
              </p:txBody>
            </p:sp>
            <p:sp>
              <p:nvSpPr>
                <p:cNvPr id="96235" name="Line 2851"/>
                <p:cNvSpPr>
                  <a:spLocks noChangeShapeType="1"/>
                </p:cNvSpPr>
                <p:nvPr/>
              </p:nvSpPr>
              <p:spPr bwMode="auto">
                <a:xfrm>
                  <a:off x="2049" y="2304"/>
                  <a:ext cx="1" cy="1"/>
                </a:xfrm>
                <a:prstGeom prst="line">
                  <a:avLst/>
                </a:prstGeom>
                <a:noFill/>
                <a:ln w="3175">
                  <a:solidFill>
                    <a:srgbClr val="000000"/>
                  </a:solidFill>
                  <a:round/>
                  <a:headEnd/>
                  <a:tailEnd/>
                </a:ln>
              </p:spPr>
              <p:txBody>
                <a:bodyPr/>
                <a:lstStyle/>
                <a:p>
                  <a:endParaRPr lang="en-US"/>
                </a:p>
              </p:txBody>
            </p:sp>
            <p:sp>
              <p:nvSpPr>
                <p:cNvPr id="96236" name="Line 2852"/>
                <p:cNvSpPr>
                  <a:spLocks noChangeShapeType="1"/>
                </p:cNvSpPr>
                <p:nvPr/>
              </p:nvSpPr>
              <p:spPr bwMode="auto">
                <a:xfrm>
                  <a:off x="2050" y="2304"/>
                  <a:ext cx="2" cy="1"/>
                </a:xfrm>
                <a:prstGeom prst="line">
                  <a:avLst/>
                </a:prstGeom>
                <a:noFill/>
                <a:ln w="3175">
                  <a:solidFill>
                    <a:srgbClr val="000000"/>
                  </a:solidFill>
                  <a:round/>
                  <a:headEnd/>
                  <a:tailEnd/>
                </a:ln>
              </p:spPr>
              <p:txBody>
                <a:bodyPr/>
                <a:lstStyle/>
                <a:p>
                  <a:endParaRPr lang="en-US"/>
                </a:p>
              </p:txBody>
            </p:sp>
            <p:sp>
              <p:nvSpPr>
                <p:cNvPr id="96237" name="Line 2853"/>
                <p:cNvSpPr>
                  <a:spLocks noChangeShapeType="1"/>
                </p:cNvSpPr>
                <p:nvPr/>
              </p:nvSpPr>
              <p:spPr bwMode="auto">
                <a:xfrm>
                  <a:off x="2052" y="2304"/>
                  <a:ext cx="2" cy="1"/>
                </a:xfrm>
                <a:prstGeom prst="line">
                  <a:avLst/>
                </a:prstGeom>
                <a:noFill/>
                <a:ln w="3175">
                  <a:solidFill>
                    <a:srgbClr val="000000"/>
                  </a:solidFill>
                  <a:round/>
                  <a:headEnd/>
                  <a:tailEnd/>
                </a:ln>
              </p:spPr>
              <p:txBody>
                <a:bodyPr/>
                <a:lstStyle/>
                <a:p>
                  <a:endParaRPr lang="en-US"/>
                </a:p>
              </p:txBody>
            </p:sp>
            <p:sp>
              <p:nvSpPr>
                <p:cNvPr id="96238" name="Line 2854"/>
                <p:cNvSpPr>
                  <a:spLocks noChangeShapeType="1"/>
                </p:cNvSpPr>
                <p:nvPr/>
              </p:nvSpPr>
              <p:spPr bwMode="auto">
                <a:xfrm>
                  <a:off x="2054" y="2304"/>
                  <a:ext cx="3" cy="1"/>
                </a:xfrm>
                <a:prstGeom prst="line">
                  <a:avLst/>
                </a:prstGeom>
                <a:noFill/>
                <a:ln w="3175">
                  <a:solidFill>
                    <a:srgbClr val="000000"/>
                  </a:solidFill>
                  <a:round/>
                  <a:headEnd/>
                  <a:tailEnd/>
                </a:ln>
              </p:spPr>
              <p:txBody>
                <a:bodyPr/>
                <a:lstStyle/>
                <a:p>
                  <a:endParaRPr lang="en-US"/>
                </a:p>
              </p:txBody>
            </p:sp>
            <p:sp>
              <p:nvSpPr>
                <p:cNvPr id="96239" name="Line 2855"/>
                <p:cNvSpPr>
                  <a:spLocks noChangeShapeType="1"/>
                </p:cNvSpPr>
                <p:nvPr/>
              </p:nvSpPr>
              <p:spPr bwMode="auto">
                <a:xfrm>
                  <a:off x="2057" y="2304"/>
                  <a:ext cx="2" cy="1"/>
                </a:xfrm>
                <a:prstGeom prst="line">
                  <a:avLst/>
                </a:prstGeom>
                <a:noFill/>
                <a:ln w="3175">
                  <a:solidFill>
                    <a:srgbClr val="000000"/>
                  </a:solidFill>
                  <a:round/>
                  <a:headEnd/>
                  <a:tailEnd/>
                </a:ln>
              </p:spPr>
              <p:txBody>
                <a:bodyPr/>
                <a:lstStyle/>
                <a:p>
                  <a:endParaRPr lang="en-US"/>
                </a:p>
              </p:txBody>
            </p:sp>
            <p:sp>
              <p:nvSpPr>
                <p:cNvPr id="96240" name="Line 2856"/>
                <p:cNvSpPr>
                  <a:spLocks noChangeShapeType="1"/>
                </p:cNvSpPr>
                <p:nvPr/>
              </p:nvSpPr>
              <p:spPr bwMode="auto">
                <a:xfrm>
                  <a:off x="2059" y="2304"/>
                  <a:ext cx="2" cy="1"/>
                </a:xfrm>
                <a:prstGeom prst="line">
                  <a:avLst/>
                </a:prstGeom>
                <a:noFill/>
                <a:ln w="3175">
                  <a:solidFill>
                    <a:srgbClr val="000000"/>
                  </a:solidFill>
                  <a:round/>
                  <a:headEnd/>
                  <a:tailEnd/>
                </a:ln>
              </p:spPr>
              <p:txBody>
                <a:bodyPr/>
                <a:lstStyle/>
                <a:p>
                  <a:endParaRPr lang="en-US"/>
                </a:p>
              </p:txBody>
            </p:sp>
            <p:sp>
              <p:nvSpPr>
                <p:cNvPr id="96241" name="Line 2857"/>
                <p:cNvSpPr>
                  <a:spLocks noChangeShapeType="1"/>
                </p:cNvSpPr>
                <p:nvPr/>
              </p:nvSpPr>
              <p:spPr bwMode="auto">
                <a:xfrm>
                  <a:off x="2061" y="2304"/>
                  <a:ext cx="2" cy="1"/>
                </a:xfrm>
                <a:prstGeom prst="line">
                  <a:avLst/>
                </a:prstGeom>
                <a:noFill/>
                <a:ln w="3175">
                  <a:solidFill>
                    <a:srgbClr val="000000"/>
                  </a:solidFill>
                  <a:round/>
                  <a:headEnd/>
                  <a:tailEnd/>
                </a:ln>
              </p:spPr>
              <p:txBody>
                <a:bodyPr/>
                <a:lstStyle/>
                <a:p>
                  <a:endParaRPr lang="en-US"/>
                </a:p>
              </p:txBody>
            </p:sp>
            <p:sp>
              <p:nvSpPr>
                <p:cNvPr id="96242" name="Line 2858"/>
                <p:cNvSpPr>
                  <a:spLocks noChangeShapeType="1"/>
                </p:cNvSpPr>
                <p:nvPr/>
              </p:nvSpPr>
              <p:spPr bwMode="auto">
                <a:xfrm>
                  <a:off x="2063" y="2304"/>
                  <a:ext cx="2" cy="1"/>
                </a:xfrm>
                <a:prstGeom prst="line">
                  <a:avLst/>
                </a:prstGeom>
                <a:noFill/>
                <a:ln w="3175">
                  <a:solidFill>
                    <a:srgbClr val="000000"/>
                  </a:solidFill>
                  <a:round/>
                  <a:headEnd/>
                  <a:tailEnd/>
                </a:ln>
              </p:spPr>
              <p:txBody>
                <a:bodyPr/>
                <a:lstStyle/>
                <a:p>
                  <a:endParaRPr lang="en-US"/>
                </a:p>
              </p:txBody>
            </p:sp>
            <p:sp>
              <p:nvSpPr>
                <p:cNvPr id="96243" name="Line 2859"/>
                <p:cNvSpPr>
                  <a:spLocks noChangeShapeType="1"/>
                </p:cNvSpPr>
                <p:nvPr/>
              </p:nvSpPr>
              <p:spPr bwMode="auto">
                <a:xfrm>
                  <a:off x="2065" y="2304"/>
                  <a:ext cx="1" cy="1"/>
                </a:xfrm>
                <a:prstGeom prst="line">
                  <a:avLst/>
                </a:prstGeom>
                <a:noFill/>
                <a:ln w="3175">
                  <a:solidFill>
                    <a:srgbClr val="000000"/>
                  </a:solidFill>
                  <a:round/>
                  <a:headEnd/>
                  <a:tailEnd/>
                </a:ln>
              </p:spPr>
              <p:txBody>
                <a:bodyPr/>
                <a:lstStyle/>
                <a:p>
                  <a:endParaRPr lang="en-US"/>
                </a:p>
              </p:txBody>
            </p:sp>
            <p:sp>
              <p:nvSpPr>
                <p:cNvPr id="96244" name="Line 2860"/>
                <p:cNvSpPr>
                  <a:spLocks noChangeShapeType="1"/>
                </p:cNvSpPr>
                <p:nvPr/>
              </p:nvSpPr>
              <p:spPr bwMode="auto">
                <a:xfrm>
                  <a:off x="2066" y="2304"/>
                  <a:ext cx="2" cy="1"/>
                </a:xfrm>
                <a:prstGeom prst="line">
                  <a:avLst/>
                </a:prstGeom>
                <a:noFill/>
                <a:ln w="3175">
                  <a:solidFill>
                    <a:srgbClr val="000000"/>
                  </a:solidFill>
                  <a:round/>
                  <a:headEnd/>
                  <a:tailEnd/>
                </a:ln>
              </p:spPr>
              <p:txBody>
                <a:bodyPr/>
                <a:lstStyle/>
                <a:p>
                  <a:endParaRPr lang="en-US"/>
                </a:p>
              </p:txBody>
            </p:sp>
            <p:sp>
              <p:nvSpPr>
                <p:cNvPr id="96245" name="Line 2861"/>
                <p:cNvSpPr>
                  <a:spLocks noChangeShapeType="1"/>
                </p:cNvSpPr>
                <p:nvPr/>
              </p:nvSpPr>
              <p:spPr bwMode="auto">
                <a:xfrm>
                  <a:off x="2068" y="2304"/>
                  <a:ext cx="2" cy="1"/>
                </a:xfrm>
                <a:prstGeom prst="line">
                  <a:avLst/>
                </a:prstGeom>
                <a:noFill/>
                <a:ln w="3175">
                  <a:solidFill>
                    <a:srgbClr val="000000"/>
                  </a:solidFill>
                  <a:round/>
                  <a:headEnd/>
                  <a:tailEnd/>
                </a:ln>
              </p:spPr>
              <p:txBody>
                <a:bodyPr/>
                <a:lstStyle/>
                <a:p>
                  <a:endParaRPr lang="en-US"/>
                </a:p>
              </p:txBody>
            </p:sp>
            <p:sp>
              <p:nvSpPr>
                <p:cNvPr id="96246" name="Line 2862"/>
                <p:cNvSpPr>
                  <a:spLocks noChangeShapeType="1"/>
                </p:cNvSpPr>
                <p:nvPr/>
              </p:nvSpPr>
              <p:spPr bwMode="auto">
                <a:xfrm>
                  <a:off x="2070" y="2304"/>
                  <a:ext cx="3" cy="1"/>
                </a:xfrm>
                <a:prstGeom prst="line">
                  <a:avLst/>
                </a:prstGeom>
                <a:noFill/>
                <a:ln w="3175">
                  <a:solidFill>
                    <a:srgbClr val="000000"/>
                  </a:solidFill>
                  <a:round/>
                  <a:headEnd/>
                  <a:tailEnd/>
                </a:ln>
              </p:spPr>
              <p:txBody>
                <a:bodyPr/>
                <a:lstStyle/>
                <a:p>
                  <a:endParaRPr lang="en-US"/>
                </a:p>
              </p:txBody>
            </p:sp>
            <p:sp>
              <p:nvSpPr>
                <p:cNvPr id="96247" name="Line 2863"/>
                <p:cNvSpPr>
                  <a:spLocks noChangeShapeType="1"/>
                </p:cNvSpPr>
                <p:nvPr/>
              </p:nvSpPr>
              <p:spPr bwMode="auto">
                <a:xfrm>
                  <a:off x="2073" y="2304"/>
                  <a:ext cx="2" cy="1"/>
                </a:xfrm>
                <a:prstGeom prst="line">
                  <a:avLst/>
                </a:prstGeom>
                <a:noFill/>
                <a:ln w="3175">
                  <a:solidFill>
                    <a:srgbClr val="000000"/>
                  </a:solidFill>
                  <a:round/>
                  <a:headEnd/>
                  <a:tailEnd/>
                </a:ln>
              </p:spPr>
              <p:txBody>
                <a:bodyPr/>
                <a:lstStyle/>
                <a:p>
                  <a:endParaRPr lang="en-US"/>
                </a:p>
              </p:txBody>
            </p:sp>
            <p:sp>
              <p:nvSpPr>
                <p:cNvPr id="96248" name="Line 2864"/>
                <p:cNvSpPr>
                  <a:spLocks noChangeShapeType="1"/>
                </p:cNvSpPr>
                <p:nvPr/>
              </p:nvSpPr>
              <p:spPr bwMode="auto">
                <a:xfrm>
                  <a:off x="2075" y="2304"/>
                  <a:ext cx="2" cy="1"/>
                </a:xfrm>
                <a:prstGeom prst="line">
                  <a:avLst/>
                </a:prstGeom>
                <a:noFill/>
                <a:ln w="3175">
                  <a:solidFill>
                    <a:srgbClr val="000000"/>
                  </a:solidFill>
                  <a:round/>
                  <a:headEnd/>
                  <a:tailEnd/>
                </a:ln>
              </p:spPr>
              <p:txBody>
                <a:bodyPr/>
                <a:lstStyle/>
                <a:p>
                  <a:endParaRPr lang="en-US"/>
                </a:p>
              </p:txBody>
            </p:sp>
            <p:sp>
              <p:nvSpPr>
                <p:cNvPr id="96249" name="Line 2865"/>
                <p:cNvSpPr>
                  <a:spLocks noChangeShapeType="1"/>
                </p:cNvSpPr>
                <p:nvPr/>
              </p:nvSpPr>
              <p:spPr bwMode="auto">
                <a:xfrm>
                  <a:off x="2077" y="2304"/>
                  <a:ext cx="2" cy="1"/>
                </a:xfrm>
                <a:prstGeom prst="line">
                  <a:avLst/>
                </a:prstGeom>
                <a:noFill/>
                <a:ln w="3175">
                  <a:solidFill>
                    <a:srgbClr val="000000"/>
                  </a:solidFill>
                  <a:round/>
                  <a:headEnd/>
                  <a:tailEnd/>
                </a:ln>
              </p:spPr>
              <p:txBody>
                <a:bodyPr/>
                <a:lstStyle/>
                <a:p>
                  <a:endParaRPr lang="en-US"/>
                </a:p>
              </p:txBody>
            </p:sp>
            <p:sp>
              <p:nvSpPr>
                <p:cNvPr id="96250" name="Line 2866"/>
                <p:cNvSpPr>
                  <a:spLocks noChangeShapeType="1"/>
                </p:cNvSpPr>
                <p:nvPr/>
              </p:nvSpPr>
              <p:spPr bwMode="auto">
                <a:xfrm>
                  <a:off x="2079" y="2304"/>
                  <a:ext cx="1" cy="1"/>
                </a:xfrm>
                <a:prstGeom prst="line">
                  <a:avLst/>
                </a:prstGeom>
                <a:noFill/>
                <a:ln w="3175">
                  <a:solidFill>
                    <a:srgbClr val="000000"/>
                  </a:solidFill>
                  <a:round/>
                  <a:headEnd/>
                  <a:tailEnd/>
                </a:ln>
              </p:spPr>
              <p:txBody>
                <a:bodyPr/>
                <a:lstStyle/>
                <a:p>
                  <a:endParaRPr lang="en-US"/>
                </a:p>
              </p:txBody>
            </p:sp>
            <p:sp>
              <p:nvSpPr>
                <p:cNvPr id="96251" name="Line 2867"/>
                <p:cNvSpPr>
                  <a:spLocks noChangeShapeType="1"/>
                </p:cNvSpPr>
                <p:nvPr/>
              </p:nvSpPr>
              <p:spPr bwMode="auto">
                <a:xfrm>
                  <a:off x="2080" y="2304"/>
                  <a:ext cx="2" cy="1"/>
                </a:xfrm>
                <a:prstGeom prst="line">
                  <a:avLst/>
                </a:prstGeom>
                <a:noFill/>
                <a:ln w="3175">
                  <a:solidFill>
                    <a:srgbClr val="000000"/>
                  </a:solidFill>
                  <a:round/>
                  <a:headEnd/>
                  <a:tailEnd/>
                </a:ln>
              </p:spPr>
              <p:txBody>
                <a:bodyPr/>
                <a:lstStyle/>
                <a:p>
                  <a:endParaRPr lang="en-US"/>
                </a:p>
              </p:txBody>
            </p:sp>
            <p:sp>
              <p:nvSpPr>
                <p:cNvPr id="96252" name="Line 2868"/>
                <p:cNvSpPr>
                  <a:spLocks noChangeShapeType="1"/>
                </p:cNvSpPr>
                <p:nvPr/>
              </p:nvSpPr>
              <p:spPr bwMode="auto">
                <a:xfrm>
                  <a:off x="2082" y="2304"/>
                  <a:ext cx="2" cy="1"/>
                </a:xfrm>
                <a:prstGeom prst="line">
                  <a:avLst/>
                </a:prstGeom>
                <a:noFill/>
                <a:ln w="3175">
                  <a:solidFill>
                    <a:srgbClr val="000000"/>
                  </a:solidFill>
                  <a:round/>
                  <a:headEnd/>
                  <a:tailEnd/>
                </a:ln>
              </p:spPr>
              <p:txBody>
                <a:bodyPr/>
                <a:lstStyle/>
                <a:p>
                  <a:endParaRPr lang="en-US"/>
                </a:p>
              </p:txBody>
            </p:sp>
            <p:sp>
              <p:nvSpPr>
                <p:cNvPr id="96253" name="Line 2869"/>
                <p:cNvSpPr>
                  <a:spLocks noChangeShapeType="1"/>
                </p:cNvSpPr>
                <p:nvPr/>
              </p:nvSpPr>
              <p:spPr bwMode="auto">
                <a:xfrm>
                  <a:off x="2084" y="2304"/>
                  <a:ext cx="3" cy="1"/>
                </a:xfrm>
                <a:prstGeom prst="line">
                  <a:avLst/>
                </a:prstGeom>
                <a:noFill/>
                <a:ln w="3175">
                  <a:solidFill>
                    <a:srgbClr val="000000"/>
                  </a:solidFill>
                  <a:round/>
                  <a:headEnd/>
                  <a:tailEnd/>
                </a:ln>
              </p:spPr>
              <p:txBody>
                <a:bodyPr/>
                <a:lstStyle/>
                <a:p>
                  <a:endParaRPr lang="en-US"/>
                </a:p>
              </p:txBody>
            </p:sp>
            <p:sp>
              <p:nvSpPr>
                <p:cNvPr id="96254" name="Line 2870"/>
                <p:cNvSpPr>
                  <a:spLocks noChangeShapeType="1"/>
                </p:cNvSpPr>
                <p:nvPr/>
              </p:nvSpPr>
              <p:spPr bwMode="auto">
                <a:xfrm>
                  <a:off x="2087" y="2304"/>
                  <a:ext cx="2" cy="1"/>
                </a:xfrm>
                <a:prstGeom prst="line">
                  <a:avLst/>
                </a:prstGeom>
                <a:noFill/>
                <a:ln w="3175">
                  <a:solidFill>
                    <a:srgbClr val="000000"/>
                  </a:solidFill>
                  <a:round/>
                  <a:headEnd/>
                  <a:tailEnd/>
                </a:ln>
              </p:spPr>
              <p:txBody>
                <a:bodyPr/>
                <a:lstStyle/>
                <a:p>
                  <a:endParaRPr lang="en-US"/>
                </a:p>
              </p:txBody>
            </p:sp>
            <p:sp>
              <p:nvSpPr>
                <p:cNvPr id="96255" name="Line 2871"/>
                <p:cNvSpPr>
                  <a:spLocks noChangeShapeType="1"/>
                </p:cNvSpPr>
                <p:nvPr/>
              </p:nvSpPr>
              <p:spPr bwMode="auto">
                <a:xfrm>
                  <a:off x="2089" y="2304"/>
                  <a:ext cx="2" cy="1"/>
                </a:xfrm>
                <a:prstGeom prst="line">
                  <a:avLst/>
                </a:prstGeom>
                <a:noFill/>
                <a:ln w="3175">
                  <a:solidFill>
                    <a:srgbClr val="000000"/>
                  </a:solidFill>
                  <a:round/>
                  <a:headEnd/>
                  <a:tailEnd/>
                </a:ln>
              </p:spPr>
              <p:txBody>
                <a:bodyPr/>
                <a:lstStyle/>
                <a:p>
                  <a:endParaRPr lang="en-US"/>
                </a:p>
              </p:txBody>
            </p:sp>
            <p:sp>
              <p:nvSpPr>
                <p:cNvPr id="96256" name="Line 2872"/>
                <p:cNvSpPr>
                  <a:spLocks noChangeShapeType="1"/>
                </p:cNvSpPr>
                <p:nvPr/>
              </p:nvSpPr>
              <p:spPr bwMode="auto">
                <a:xfrm>
                  <a:off x="2091" y="2304"/>
                  <a:ext cx="2" cy="1"/>
                </a:xfrm>
                <a:prstGeom prst="line">
                  <a:avLst/>
                </a:prstGeom>
                <a:noFill/>
                <a:ln w="3175">
                  <a:solidFill>
                    <a:srgbClr val="000000"/>
                  </a:solidFill>
                  <a:round/>
                  <a:headEnd/>
                  <a:tailEnd/>
                </a:ln>
              </p:spPr>
              <p:txBody>
                <a:bodyPr/>
                <a:lstStyle/>
                <a:p>
                  <a:endParaRPr lang="en-US"/>
                </a:p>
              </p:txBody>
            </p:sp>
            <p:sp>
              <p:nvSpPr>
                <p:cNvPr id="96257" name="Line 2873"/>
                <p:cNvSpPr>
                  <a:spLocks noChangeShapeType="1"/>
                </p:cNvSpPr>
                <p:nvPr/>
              </p:nvSpPr>
              <p:spPr bwMode="auto">
                <a:xfrm>
                  <a:off x="2093" y="2304"/>
                  <a:ext cx="2" cy="1"/>
                </a:xfrm>
                <a:prstGeom prst="line">
                  <a:avLst/>
                </a:prstGeom>
                <a:noFill/>
                <a:ln w="3175">
                  <a:solidFill>
                    <a:srgbClr val="000000"/>
                  </a:solidFill>
                  <a:round/>
                  <a:headEnd/>
                  <a:tailEnd/>
                </a:ln>
              </p:spPr>
              <p:txBody>
                <a:bodyPr/>
                <a:lstStyle/>
                <a:p>
                  <a:endParaRPr lang="en-US"/>
                </a:p>
              </p:txBody>
            </p:sp>
            <p:sp>
              <p:nvSpPr>
                <p:cNvPr id="96258" name="Line 2874"/>
                <p:cNvSpPr>
                  <a:spLocks noChangeShapeType="1"/>
                </p:cNvSpPr>
                <p:nvPr/>
              </p:nvSpPr>
              <p:spPr bwMode="auto">
                <a:xfrm>
                  <a:off x="2095" y="2304"/>
                  <a:ext cx="1" cy="1"/>
                </a:xfrm>
                <a:prstGeom prst="line">
                  <a:avLst/>
                </a:prstGeom>
                <a:noFill/>
                <a:ln w="3175">
                  <a:solidFill>
                    <a:srgbClr val="000000"/>
                  </a:solidFill>
                  <a:round/>
                  <a:headEnd/>
                  <a:tailEnd/>
                </a:ln>
              </p:spPr>
              <p:txBody>
                <a:bodyPr/>
                <a:lstStyle/>
                <a:p>
                  <a:endParaRPr lang="en-US"/>
                </a:p>
              </p:txBody>
            </p:sp>
            <p:sp>
              <p:nvSpPr>
                <p:cNvPr id="96259" name="Line 2875"/>
                <p:cNvSpPr>
                  <a:spLocks noChangeShapeType="1"/>
                </p:cNvSpPr>
                <p:nvPr/>
              </p:nvSpPr>
              <p:spPr bwMode="auto">
                <a:xfrm>
                  <a:off x="2096" y="2304"/>
                  <a:ext cx="2" cy="1"/>
                </a:xfrm>
                <a:prstGeom prst="line">
                  <a:avLst/>
                </a:prstGeom>
                <a:noFill/>
                <a:ln w="3175">
                  <a:solidFill>
                    <a:srgbClr val="000000"/>
                  </a:solidFill>
                  <a:round/>
                  <a:headEnd/>
                  <a:tailEnd/>
                </a:ln>
              </p:spPr>
              <p:txBody>
                <a:bodyPr/>
                <a:lstStyle/>
                <a:p>
                  <a:endParaRPr lang="en-US"/>
                </a:p>
              </p:txBody>
            </p:sp>
            <p:sp>
              <p:nvSpPr>
                <p:cNvPr id="96260" name="Line 2876"/>
                <p:cNvSpPr>
                  <a:spLocks noChangeShapeType="1"/>
                </p:cNvSpPr>
                <p:nvPr/>
              </p:nvSpPr>
              <p:spPr bwMode="auto">
                <a:xfrm>
                  <a:off x="2098" y="2304"/>
                  <a:ext cx="2" cy="1"/>
                </a:xfrm>
                <a:prstGeom prst="line">
                  <a:avLst/>
                </a:prstGeom>
                <a:noFill/>
                <a:ln w="3175">
                  <a:solidFill>
                    <a:srgbClr val="000000"/>
                  </a:solidFill>
                  <a:round/>
                  <a:headEnd/>
                  <a:tailEnd/>
                </a:ln>
              </p:spPr>
              <p:txBody>
                <a:bodyPr/>
                <a:lstStyle/>
                <a:p>
                  <a:endParaRPr lang="en-US"/>
                </a:p>
              </p:txBody>
            </p:sp>
            <p:sp>
              <p:nvSpPr>
                <p:cNvPr id="96261" name="Line 2877"/>
                <p:cNvSpPr>
                  <a:spLocks noChangeShapeType="1"/>
                </p:cNvSpPr>
                <p:nvPr/>
              </p:nvSpPr>
              <p:spPr bwMode="auto">
                <a:xfrm>
                  <a:off x="2100" y="2304"/>
                  <a:ext cx="3" cy="1"/>
                </a:xfrm>
                <a:prstGeom prst="line">
                  <a:avLst/>
                </a:prstGeom>
                <a:noFill/>
                <a:ln w="3175">
                  <a:solidFill>
                    <a:srgbClr val="000000"/>
                  </a:solidFill>
                  <a:round/>
                  <a:headEnd/>
                  <a:tailEnd/>
                </a:ln>
              </p:spPr>
              <p:txBody>
                <a:bodyPr/>
                <a:lstStyle/>
                <a:p>
                  <a:endParaRPr lang="en-US"/>
                </a:p>
              </p:txBody>
            </p:sp>
            <p:sp>
              <p:nvSpPr>
                <p:cNvPr id="96262" name="Line 2878"/>
                <p:cNvSpPr>
                  <a:spLocks noChangeShapeType="1"/>
                </p:cNvSpPr>
                <p:nvPr/>
              </p:nvSpPr>
              <p:spPr bwMode="auto">
                <a:xfrm>
                  <a:off x="2103" y="2304"/>
                  <a:ext cx="2" cy="1"/>
                </a:xfrm>
                <a:prstGeom prst="line">
                  <a:avLst/>
                </a:prstGeom>
                <a:noFill/>
                <a:ln w="3175">
                  <a:solidFill>
                    <a:srgbClr val="000000"/>
                  </a:solidFill>
                  <a:round/>
                  <a:headEnd/>
                  <a:tailEnd/>
                </a:ln>
              </p:spPr>
              <p:txBody>
                <a:bodyPr/>
                <a:lstStyle/>
                <a:p>
                  <a:endParaRPr lang="en-US"/>
                </a:p>
              </p:txBody>
            </p:sp>
            <p:sp>
              <p:nvSpPr>
                <p:cNvPr id="96263" name="Line 2879"/>
                <p:cNvSpPr>
                  <a:spLocks noChangeShapeType="1"/>
                </p:cNvSpPr>
                <p:nvPr/>
              </p:nvSpPr>
              <p:spPr bwMode="auto">
                <a:xfrm>
                  <a:off x="2105" y="2304"/>
                  <a:ext cx="2" cy="1"/>
                </a:xfrm>
                <a:prstGeom prst="line">
                  <a:avLst/>
                </a:prstGeom>
                <a:noFill/>
                <a:ln w="3175">
                  <a:solidFill>
                    <a:srgbClr val="000000"/>
                  </a:solidFill>
                  <a:round/>
                  <a:headEnd/>
                  <a:tailEnd/>
                </a:ln>
              </p:spPr>
              <p:txBody>
                <a:bodyPr/>
                <a:lstStyle/>
                <a:p>
                  <a:endParaRPr lang="en-US"/>
                </a:p>
              </p:txBody>
            </p:sp>
            <p:sp>
              <p:nvSpPr>
                <p:cNvPr id="96264" name="Line 2880"/>
                <p:cNvSpPr>
                  <a:spLocks noChangeShapeType="1"/>
                </p:cNvSpPr>
                <p:nvPr/>
              </p:nvSpPr>
              <p:spPr bwMode="auto">
                <a:xfrm>
                  <a:off x="2107" y="2304"/>
                  <a:ext cx="2" cy="1"/>
                </a:xfrm>
                <a:prstGeom prst="line">
                  <a:avLst/>
                </a:prstGeom>
                <a:noFill/>
                <a:ln w="3175">
                  <a:solidFill>
                    <a:srgbClr val="000000"/>
                  </a:solidFill>
                  <a:round/>
                  <a:headEnd/>
                  <a:tailEnd/>
                </a:ln>
              </p:spPr>
              <p:txBody>
                <a:bodyPr/>
                <a:lstStyle/>
                <a:p>
                  <a:endParaRPr lang="en-US"/>
                </a:p>
              </p:txBody>
            </p:sp>
            <p:sp>
              <p:nvSpPr>
                <p:cNvPr id="96265" name="Line 2881"/>
                <p:cNvSpPr>
                  <a:spLocks noChangeShapeType="1"/>
                </p:cNvSpPr>
                <p:nvPr/>
              </p:nvSpPr>
              <p:spPr bwMode="auto">
                <a:xfrm>
                  <a:off x="2109" y="2304"/>
                  <a:ext cx="1" cy="1"/>
                </a:xfrm>
                <a:prstGeom prst="line">
                  <a:avLst/>
                </a:prstGeom>
                <a:noFill/>
                <a:ln w="3175">
                  <a:solidFill>
                    <a:srgbClr val="000000"/>
                  </a:solidFill>
                  <a:round/>
                  <a:headEnd/>
                  <a:tailEnd/>
                </a:ln>
              </p:spPr>
              <p:txBody>
                <a:bodyPr/>
                <a:lstStyle/>
                <a:p>
                  <a:endParaRPr lang="en-US"/>
                </a:p>
              </p:txBody>
            </p:sp>
            <p:sp>
              <p:nvSpPr>
                <p:cNvPr id="96266" name="Line 2882"/>
                <p:cNvSpPr>
                  <a:spLocks noChangeShapeType="1"/>
                </p:cNvSpPr>
                <p:nvPr/>
              </p:nvSpPr>
              <p:spPr bwMode="auto">
                <a:xfrm>
                  <a:off x="2110" y="2304"/>
                  <a:ext cx="2" cy="1"/>
                </a:xfrm>
                <a:prstGeom prst="line">
                  <a:avLst/>
                </a:prstGeom>
                <a:noFill/>
                <a:ln w="3175">
                  <a:solidFill>
                    <a:srgbClr val="000000"/>
                  </a:solidFill>
                  <a:round/>
                  <a:headEnd/>
                  <a:tailEnd/>
                </a:ln>
              </p:spPr>
              <p:txBody>
                <a:bodyPr/>
                <a:lstStyle/>
                <a:p>
                  <a:endParaRPr lang="en-US"/>
                </a:p>
              </p:txBody>
            </p:sp>
            <p:sp>
              <p:nvSpPr>
                <p:cNvPr id="96267" name="Line 2883"/>
                <p:cNvSpPr>
                  <a:spLocks noChangeShapeType="1"/>
                </p:cNvSpPr>
                <p:nvPr/>
              </p:nvSpPr>
              <p:spPr bwMode="auto">
                <a:xfrm>
                  <a:off x="2112" y="2304"/>
                  <a:ext cx="2" cy="1"/>
                </a:xfrm>
                <a:prstGeom prst="line">
                  <a:avLst/>
                </a:prstGeom>
                <a:noFill/>
                <a:ln w="3175">
                  <a:solidFill>
                    <a:srgbClr val="000000"/>
                  </a:solidFill>
                  <a:round/>
                  <a:headEnd/>
                  <a:tailEnd/>
                </a:ln>
              </p:spPr>
              <p:txBody>
                <a:bodyPr/>
                <a:lstStyle/>
                <a:p>
                  <a:endParaRPr lang="en-US"/>
                </a:p>
              </p:txBody>
            </p:sp>
            <p:sp>
              <p:nvSpPr>
                <p:cNvPr id="96268" name="Line 2884"/>
                <p:cNvSpPr>
                  <a:spLocks noChangeShapeType="1"/>
                </p:cNvSpPr>
                <p:nvPr/>
              </p:nvSpPr>
              <p:spPr bwMode="auto">
                <a:xfrm>
                  <a:off x="2114" y="2304"/>
                  <a:ext cx="3" cy="1"/>
                </a:xfrm>
                <a:prstGeom prst="line">
                  <a:avLst/>
                </a:prstGeom>
                <a:noFill/>
                <a:ln w="3175">
                  <a:solidFill>
                    <a:srgbClr val="000000"/>
                  </a:solidFill>
                  <a:round/>
                  <a:headEnd/>
                  <a:tailEnd/>
                </a:ln>
              </p:spPr>
              <p:txBody>
                <a:bodyPr/>
                <a:lstStyle/>
                <a:p>
                  <a:endParaRPr lang="en-US"/>
                </a:p>
              </p:txBody>
            </p:sp>
            <p:sp>
              <p:nvSpPr>
                <p:cNvPr id="96269" name="Line 2885"/>
                <p:cNvSpPr>
                  <a:spLocks noChangeShapeType="1"/>
                </p:cNvSpPr>
                <p:nvPr/>
              </p:nvSpPr>
              <p:spPr bwMode="auto">
                <a:xfrm>
                  <a:off x="2117" y="2304"/>
                  <a:ext cx="2" cy="1"/>
                </a:xfrm>
                <a:prstGeom prst="line">
                  <a:avLst/>
                </a:prstGeom>
                <a:noFill/>
                <a:ln w="3175">
                  <a:solidFill>
                    <a:srgbClr val="000000"/>
                  </a:solidFill>
                  <a:round/>
                  <a:headEnd/>
                  <a:tailEnd/>
                </a:ln>
              </p:spPr>
              <p:txBody>
                <a:bodyPr/>
                <a:lstStyle/>
                <a:p>
                  <a:endParaRPr lang="en-US"/>
                </a:p>
              </p:txBody>
            </p:sp>
            <p:sp>
              <p:nvSpPr>
                <p:cNvPr id="96270" name="Line 2886"/>
                <p:cNvSpPr>
                  <a:spLocks noChangeShapeType="1"/>
                </p:cNvSpPr>
                <p:nvPr/>
              </p:nvSpPr>
              <p:spPr bwMode="auto">
                <a:xfrm>
                  <a:off x="2119" y="2304"/>
                  <a:ext cx="2" cy="1"/>
                </a:xfrm>
                <a:prstGeom prst="line">
                  <a:avLst/>
                </a:prstGeom>
                <a:noFill/>
                <a:ln w="3175">
                  <a:solidFill>
                    <a:srgbClr val="000000"/>
                  </a:solidFill>
                  <a:round/>
                  <a:headEnd/>
                  <a:tailEnd/>
                </a:ln>
              </p:spPr>
              <p:txBody>
                <a:bodyPr/>
                <a:lstStyle/>
                <a:p>
                  <a:endParaRPr lang="en-US"/>
                </a:p>
              </p:txBody>
            </p:sp>
            <p:sp>
              <p:nvSpPr>
                <p:cNvPr id="96271" name="Line 2887"/>
                <p:cNvSpPr>
                  <a:spLocks noChangeShapeType="1"/>
                </p:cNvSpPr>
                <p:nvPr/>
              </p:nvSpPr>
              <p:spPr bwMode="auto">
                <a:xfrm>
                  <a:off x="2121" y="2304"/>
                  <a:ext cx="2" cy="1"/>
                </a:xfrm>
                <a:prstGeom prst="line">
                  <a:avLst/>
                </a:prstGeom>
                <a:noFill/>
                <a:ln w="3175">
                  <a:solidFill>
                    <a:srgbClr val="000000"/>
                  </a:solidFill>
                  <a:round/>
                  <a:headEnd/>
                  <a:tailEnd/>
                </a:ln>
              </p:spPr>
              <p:txBody>
                <a:bodyPr/>
                <a:lstStyle/>
                <a:p>
                  <a:endParaRPr lang="en-US"/>
                </a:p>
              </p:txBody>
            </p:sp>
            <p:sp>
              <p:nvSpPr>
                <p:cNvPr id="96272" name="Line 2888"/>
                <p:cNvSpPr>
                  <a:spLocks noChangeShapeType="1"/>
                </p:cNvSpPr>
                <p:nvPr/>
              </p:nvSpPr>
              <p:spPr bwMode="auto">
                <a:xfrm>
                  <a:off x="2123" y="2304"/>
                  <a:ext cx="2" cy="1"/>
                </a:xfrm>
                <a:prstGeom prst="line">
                  <a:avLst/>
                </a:prstGeom>
                <a:noFill/>
                <a:ln w="3175">
                  <a:solidFill>
                    <a:srgbClr val="000000"/>
                  </a:solidFill>
                  <a:round/>
                  <a:headEnd/>
                  <a:tailEnd/>
                </a:ln>
              </p:spPr>
              <p:txBody>
                <a:bodyPr/>
                <a:lstStyle/>
                <a:p>
                  <a:endParaRPr lang="en-US"/>
                </a:p>
              </p:txBody>
            </p:sp>
            <p:sp>
              <p:nvSpPr>
                <p:cNvPr id="96273" name="Line 2889"/>
                <p:cNvSpPr>
                  <a:spLocks noChangeShapeType="1"/>
                </p:cNvSpPr>
                <p:nvPr/>
              </p:nvSpPr>
              <p:spPr bwMode="auto">
                <a:xfrm>
                  <a:off x="2125" y="2304"/>
                  <a:ext cx="1" cy="1"/>
                </a:xfrm>
                <a:prstGeom prst="line">
                  <a:avLst/>
                </a:prstGeom>
                <a:noFill/>
                <a:ln w="3175">
                  <a:solidFill>
                    <a:srgbClr val="000000"/>
                  </a:solidFill>
                  <a:round/>
                  <a:headEnd/>
                  <a:tailEnd/>
                </a:ln>
              </p:spPr>
              <p:txBody>
                <a:bodyPr/>
                <a:lstStyle/>
                <a:p>
                  <a:endParaRPr lang="en-US"/>
                </a:p>
              </p:txBody>
            </p:sp>
            <p:sp>
              <p:nvSpPr>
                <p:cNvPr id="96274" name="Line 2890"/>
                <p:cNvSpPr>
                  <a:spLocks noChangeShapeType="1"/>
                </p:cNvSpPr>
                <p:nvPr/>
              </p:nvSpPr>
              <p:spPr bwMode="auto">
                <a:xfrm>
                  <a:off x="2126" y="2304"/>
                  <a:ext cx="2" cy="1"/>
                </a:xfrm>
                <a:prstGeom prst="line">
                  <a:avLst/>
                </a:prstGeom>
                <a:noFill/>
                <a:ln w="3175">
                  <a:solidFill>
                    <a:srgbClr val="000000"/>
                  </a:solidFill>
                  <a:round/>
                  <a:headEnd/>
                  <a:tailEnd/>
                </a:ln>
              </p:spPr>
              <p:txBody>
                <a:bodyPr/>
                <a:lstStyle/>
                <a:p>
                  <a:endParaRPr lang="en-US"/>
                </a:p>
              </p:txBody>
            </p:sp>
            <p:sp>
              <p:nvSpPr>
                <p:cNvPr id="96275" name="Line 2891"/>
                <p:cNvSpPr>
                  <a:spLocks noChangeShapeType="1"/>
                </p:cNvSpPr>
                <p:nvPr/>
              </p:nvSpPr>
              <p:spPr bwMode="auto">
                <a:xfrm>
                  <a:off x="2128" y="2304"/>
                  <a:ext cx="4" cy="1"/>
                </a:xfrm>
                <a:prstGeom prst="line">
                  <a:avLst/>
                </a:prstGeom>
                <a:noFill/>
                <a:ln w="3175">
                  <a:solidFill>
                    <a:srgbClr val="000000"/>
                  </a:solidFill>
                  <a:round/>
                  <a:headEnd/>
                  <a:tailEnd/>
                </a:ln>
              </p:spPr>
              <p:txBody>
                <a:bodyPr/>
                <a:lstStyle/>
                <a:p>
                  <a:endParaRPr lang="en-US"/>
                </a:p>
              </p:txBody>
            </p:sp>
            <p:sp>
              <p:nvSpPr>
                <p:cNvPr id="96276" name="Line 2892"/>
                <p:cNvSpPr>
                  <a:spLocks noChangeShapeType="1"/>
                </p:cNvSpPr>
                <p:nvPr/>
              </p:nvSpPr>
              <p:spPr bwMode="auto">
                <a:xfrm>
                  <a:off x="2132" y="2304"/>
                  <a:ext cx="1" cy="1"/>
                </a:xfrm>
                <a:prstGeom prst="line">
                  <a:avLst/>
                </a:prstGeom>
                <a:noFill/>
                <a:ln w="3175">
                  <a:solidFill>
                    <a:srgbClr val="000000"/>
                  </a:solidFill>
                  <a:round/>
                  <a:headEnd/>
                  <a:tailEnd/>
                </a:ln>
              </p:spPr>
              <p:txBody>
                <a:bodyPr/>
                <a:lstStyle/>
                <a:p>
                  <a:endParaRPr lang="en-US"/>
                </a:p>
              </p:txBody>
            </p:sp>
            <p:sp>
              <p:nvSpPr>
                <p:cNvPr id="96277" name="Line 2893"/>
                <p:cNvSpPr>
                  <a:spLocks noChangeShapeType="1"/>
                </p:cNvSpPr>
                <p:nvPr/>
              </p:nvSpPr>
              <p:spPr bwMode="auto">
                <a:xfrm>
                  <a:off x="2133" y="2304"/>
                  <a:ext cx="2" cy="1"/>
                </a:xfrm>
                <a:prstGeom prst="line">
                  <a:avLst/>
                </a:prstGeom>
                <a:noFill/>
                <a:ln w="3175">
                  <a:solidFill>
                    <a:srgbClr val="000000"/>
                  </a:solidFill>
                  <a:round/>
                  <a:headEnd/>
                  <a:tailEnd/>
                </a:ln>
              </p:spPr>
              <p:txBody>
                <a:bodyPr/>
                <a:lstStyle/>
                <a:p>
                  <a:endParaRPr lang="en-US"/>
                </a:p>
              </p:txBody>
            </p:sp>
            <p:sp>
              <p:nvSpPr>
                <p:cNvPr id="96278" name="Line 2894"/>
                <p:cNvSpPr>
                  <a:spLocks noChangeShapeType="1"/>
                </p:cNvSpPr>
                <p:nvPr/>
              </p:nvSpPr>
              <p:spPr bwMode="auto">
                <a:xfrm>
                  <a:off x="2135" y="2304"/>
                  <a:ext cx="2" cy="1"/>
                </a:xfrm>
                <a:prstGeom prst="line">
                  <a:avLst/>
                </a:prstGeom>
                <a:noFill/>
                <a:ln w="3175">
                  <a:solidFill>
                    <a:srgbClr val="000000"/>
                  </a:solidFill>
                  <a:round/>
                  <a:headEnd/>
                  <a:tailEnd/>
                </a:ln>
              </p:spPr>
              <p:txBody>
                <a:bodyPr/>
                <a:lstStyle/>
                <a:p>
                  <a:endParaRPr lang="en-US"/>
                </a:p>
              </p:txBody>
            </p:sp>
            <p:sp>
              <p:nvSpPr>
                <p:cNvPr id="96279" name="Line 2895"/>
                <p:cNvSpPr>
                  <a:spLocks noChangeShapeType="1"/>
                </p:cNvSpPr>
                <p:nvPr/>
              </p:nvSpPr>
              <p:spPr bwMode="auto">
                <a:xfrm>
                  <a:off x="2137" y="2304"/>
                  <a:ext cx="2" cy="1"/>
                </a:xfrm>
                <a:prstGeom prst="line">
                  <a:avLst/>
                </a:prstGeom>
                <a:noFill/>
                <a:ln w="3175">
                  <a:solidFill>
                    <a:srgbClr val="000000"/>
                  </a:solidFill>
                  <a:round/>
                  <a:headEnd/>
                  <a:tailEnd/>
                </a:ln>
              </p:spPr>
              <p:txBody>
                <a:bodyPr/>
                <a:lstStyle/>
                <a:p>
                  <a:endParaRPr lang="en-US"/>
                </a:p>
              </p:txBody>
            </p:sp>
            <p:sp>
              <p:nvSpPr>
                <p:cNvPr id="96280" name="Line 2896"/>
                <p:cNvSpPr>
                  <a:spLocks noChangeShapeType="1"/>
                </p:cNvSpPr>
                <p:nvPr/>
              </p:nvSpPr>
              <p:spPr bwMode="auto">
                <a:xfrm>
                  <a:off x="2139" y="2304"/>
                  <a:ext cx="1" cy="1"/>
                </a:xfrm>
                <a:prstGeom prst="line">
                  <a:avLst/>
                </a:prstGeom>
                <a:noFill/>
                <a:ln w="3175">
                  <a:solidFill>
                    <a:srgbClr val="000000"/>
                  </a:solidFill>
                  <a:round/>
                  <a:headEnd/>
                  <a:tailEnd/>
                </a:ln>
              </p:spPr>
              <p:txBody>
                <a:bodyPr/>
                <a:lstStyle/>
                <a:p>
                  <a:endParaRPr lang="en-US"/>
                </a:p>
              </p:txBody>
            </p:sp>
            <p:sp>
              <p:nvSpPr>
                <p:cNvPr id="96281" name="Line 2897"/>
                <p:cNvSpPr>
                  <a:spLocks noChangeShapeType="1"/>
                </p:cNvSpPr>
                <p:nvPr/>
              </p:nvSpPr>
              <p:spPr bwMode="auto">
                <a:xfrm>
                  <a:off x="2140" y="2304"/>
                  <a:ext cx="2" cy="1"/>
                </a:xfrm>
                <a:prstGeom prst="line">
                  <a:avLst/>
                </a:prstGeom>
                <a:noFill/>
                <a:ln w="3175">
                  <a:solidFill>
                    <a:srgbClr val="000000"/>
                  </a:solidFill>
                  <a:round/>
                  <a:headEnd/>
                  <a:tailEnd/>
                </a:ln>
              </p:spPr>
              <p:txBody>
                <a:bodyPr/>
                <a:lstStyle/>
                <a:p>
                  <a:endParaRPr lang="en-US"/>
                </a:p>
              </p:txBody>
            </p:sp>
            <p:sp>
              <p:nvSpPr>
                <p:cNvPr id="96282" name="Line 2898"/>
                <p:cNvSpPr>
                  <a:spLocks noChangeShapeType="1"/>
                </p:cNvSpPr>
                <p:nvPr/>
              </p:nvSpPr>
              <p:spPr bwMode="auto">
                <a:xfrm>
                  <a:off x="2142" y="2304"/>
                  <a:ext cx="2" cy="1"/>
                </a:xfrm>
                <a:prstGeom prst="line">
                  <a:avLst/>
                </a:prstGeom>
                <a:noFill/>
                <a:ln w="3175">
                  <a:solidFill>
                    <a:srgbClr val="000000"/>
                  </a:solidFill>
                  <a:round/>
                  <a:headEnd/>
                  <a:tailEnd/>
                </a:ln>
              </p:spPr>
              <p:txBody>
                <a:bodyPr/>
                <a:lstStyle/>
                <a:p>
                  <a:endParaRPr lang="en-US"/>
                </a:p>
              </p:txBody>
            </p:sp>
            <p:sp>
              <p:nvSpPr>
                <p:cNvPr id="96283" name="Line 2899"/>
                <p:cNvSpPr>
                  <a:spLocks noChangeShapeType="1"/>
                </p:cNvSpPr>
                <p:nvPr/>
              </p:nvSpPr>
              <p:spPr bwMode="auto">
                <a:xfrm>
                  <a:off x="2144" y="2304"/>
                  <a:ext cx="3" cy="1"/>
                </a:xfrm>
                <a:prstGeom prst="line">
                  <a:avLst/>
                </a:prstGeom>
                <a:noFill/>
                <a:ln w="3175">
                  <a:solidFill>
                    <a:srgbClr val="000000"/>
                  </a:solidFill>
                  <a:round/>
                  <a:headEnd/>
                  <a:tailEnd/>
                </a:ln>
              </p:spPr>
              <p:txBody>
                <a:bodyPr/>
                <a:lstStyle/>
                <a:p>
                  <a:endParaRPr lang="en-US"/>
                </a:p>
              </p:txBody>
            </p:sp>
            <p:sp>
              <p:nvSpPr>
                <p:cNvPr id="96284" name="Line 2900"/>
                <p:cNvSpPr>
                  <a:spLocks noChangeShapeType="1"/>
                </p:cNvSpPr>
                <p:nvPr/>
              </p:nvSpPr>
              <p:spPr bwMode="auto">
                <a:xfrm>
                  <a:off x="2147" y="2304"/>
                  <a:ext cx="2" cy="1"/>
                </a:xfrm>
                <a:prstGeom prst="line">
                  <a:avLst/>
                </a:prstGeom>
                <a:noFill/>
                <a:ln w="3175">
                  <a:solidFill>
                    <a:srgbClr val="000000"/>
                  </a:solidFill>
                  <a:round/>
                  <a:headEnd/>
                  <a:tailEnd/>
                </a:ln>
              </p:spPr>
              <p:txBody>
                <a:bodyPr/>
                <a:lstStyle/>
                <a:p>
                  <a:endParaRPr lang="en-US"/>
                </a:p>
              </p:txBody>
            </p:sp>
            <p:sp>
              <p:nvSpPr>
                <p:cNvPr id="96285" name="Line 2901"/>
                <p:cNvSpPr>
                  <a:spLocks noChangeShapeType="1"/>
                </p:cNvSpPr>
                <p:nvPr/>
              </p:nvSpPr>
              <p:spPr bwMode="auto">
                <a:xfrm>
                  <a:off x="2149" y="2304"/>
                  <a:ext cx="2" cy="1"/>
                </a:xfrm>
                <a:prstGeom prst="line">
                  <a:avLst/>
                </a:prstGeom>
                <a:noFill/>
                <a:ln w="3175">
                  <a:solidFill>
                    <a:srgbClr val="000000"/>
                  </a:solidFill>
                  <a:round/>
                  <a:headEnd/>
                  <a:tailEnd/>
                </a:ln>
              </p:spPr>
              <p:txBody>
                <a:bodyPr/>
                <a:lstStyle/>
                <a:p>
                  <a:endParaRPr lang="en-US"/>
                </a:p>
              </p:txBody>
            </p:sp>
            <p:sp>
              <p:nvSpPr>
                <p:cNvPr id="96286" name="Line 2902"/>
                <p:cNvSpPr>
                  <a:spLocks noChangeShapeType="1"/>
                </p:cNvSpPr>
                <p:nvPr/>
              </p:nvSpPr>
              <p:spPr bwMode="auto">
                <a:xfrm>
                  <a:off x="2151" y="2304"/>
                  <a:ext cx="2" cy="1"/>
                </a:xfrm>
                <a:prstGeom prst="line">
                  <a:avLst/>
                </a:prstGeom>
                <a:noFill/>
                <a:ln w="3175">
                  <a:solidFill>
                    <a:srgbClr val="000000"/>
                  </a:solidFill>
                  <a:round/>
                  <a:headEnd/>
                  <a:tailEnd/>
                </a:ln>
              </p:spPr>
              <p:txBody>
                <a:bodyPr/>
                <a:lstStyle/>
                <a:p>
                  <a:endParaRPr lang="en-US"/>
                </a:p>
              </p:txBody>
            </p:sp>
            <p:sp>
              <p:nvSpPr>
                <p:cNvPr id="96287" name="Line 2903"/>
                <p:cNvSpPr>
                  <a:spLocks noChangeShapeType="1"/>
                </p:cNvSpPr>
                <p:nvPr/>
              </p:nvSpPr>
              <p:spPr bwMode="auto">
                <a:xfrm>
                  <a:off x="2153" y="2304"/>
                  <a:ext cx="2" cy="1"/>
                </a:xfrm>
                <a:prstGeom prst="line">
                  <a:avLst/>
                </a:prstGeom>
                <a:noFill/>
                <a:ln w="3175">
                  <a:solidFill>
                    <a:srgbClr val="000000"/>
                  </a:solidFill>
                  <a:round/>
                  <a:headEnd/>
                  <a:tailEnd/>
                </a:ln>
              </p:spPr>
              <p:txBody>
                <a:bodyPr/>
                <a:lstStyle/>
                <a:p>
                  <a:endParaRPr lang="en-US"/>
                </a:p>
              </p:txBody>
            </p:sp>
            <p:sp>
              <p:nvSpPr>
                <p:cNvPr id="96288" name="Line 2904"/>
                <p:cNvSpPr>
                  <a:spLocks noChangeShapeType="1"/>
                </p:cNvSpPr>
                <p:nvPr/>
              </p:nvSpPr>
              <p:spPr bwMode="auto">
                <a:xfrm>
                  <a:off x="2155" y="2304"/>
                  <a:ext cx="1" cy="1"/>
                </a:xfrm>
                <a:prstGeom prst="line">
                  <a:avLst/>
                </a:prstGeom>
                <a:noFill/>
                <a:ln w="3175">
                  <a:solidFill>
                    <a:srgbClr val="000000"/>
                  </a:solidFill>
                  <a:round/>
                  <a:headEnd/>
                  <a:tailEnd/>
                </a:ln>
              </p:spPr>
              <p:txBody>
                <a:bodyPr/>
                <a:lstStyle/>
                <a:p>
                  <a:endParaRPr lang="en-US"/>
                </a:p>
              </p:txBody>
            </p:sp>
            <p:sp>
              <p:nvSpPr>
                <p:cNvPr id="96289" name="Line 2905"/>
                <p:cNvSpPr>
                  <a:spLocks noChangeShapeType="1"/>
                </p:cNvSpPr>
                <p:nvPr/>
              </p:nvSpPr>
              <p:spPr bwMode="auto">
                <a:xfrm>
                  <a:off x="2156" y="2304"/>
                  <a:ext cx="2" cy="1"/>
                </a:xfrm>
                <a:prstGeom prst="line">
                  <a:avLst/>
                </a:prstGeom>
                <a:noFill/>
                <a:ln w="3175">
                  <a:solidFill>
                    <a:srgbClr val="000000"/>
                  </a:solidFill>
                  <a:round/>
                  <a:headEnd/>
                  <a:tailEnd/>
                </a:ln>
              </p:spPr>
              <p:txBody>
                <a:bodyPr/>
                <a:lstStyle/>
                <a:p>
                  <a:endParaRPr lang="en-US"/>
                </a:p>
              </p:txBody>
            </p:sp>
            <p:sp>
              <p:nvSpPr>
                <p:cNvPr id="96290" name="Line 2906"/>
                <p:cNvSpPr>
                  <a:spLocks noChangeShapeType="1"/>
                </p:cNvSpPr>
                <p:nvPr/>
              </p:nvSpPr>
              <p:spPr bwMode="auto">
                <a:xfrm>
                  <a:off x="2158" y="2304"/>
                  <a:ext cx="4" cy="1"/>
                </a:xfrm>
                <a:prstGeom prst="line">
                  <a:avLst/>
                </a:prstGeom>
                <a:noFill/>
                <a:ln w="3175">
                  <a:solidFill>
                    <a:srgbClr val="000000"/>
                  </a:solidFill>
                  <a:round/>
                  <a:headEnd/>
                  <a:tailEnd/>
                </a:ln>
              </p:spPr>
              <p:txBody>
                <a:bodyPr/>
                <a:lstStyle/>
                <a:p>
                  <a:endParaRPr lang="en-US"/>
                </a:p>
              </p:txBody>
            </p:sp>
            <p:sp>
              <p:nvSpPr>
                <p:cNvPr id="96291" name="Line 2907"/>
                <p:cNvSpPr>
                  <a:spLocks noChangeShapeType="1"/>
                </p:cNvSpPr>
                <p:nvPr/>
              </p:nvSpPr>
              <p:spPr bwMode="auto">
                <a:xfrm>
                  <a:off x="2162" y="2304"/>
                  <a:ext cx="1" cy="1"/>
                </a:xfrm>
                <a:prstGeom prst="line">
                  <a:avLst/>
                </a:prstGeom>
                <a:noFill/>
                <a:ln w="3175">
                  <a:solidFill>
                    <a:srgbClr val="000000"/>
                  </a:solidFill>
                  <a:round/>
                  <a:headEnd/>
                  <a:tailEnd/>
                </a:ln>
              </p:spPr>
              <p:txBody>
                <a:bodyPr/>
                <a:lstStyle/>
                <a:p>
                  <a:endParaRPr lang="en-US"/>
                </a:p>
              </p:txBody>
            </p:sp>
            <p:sp>
              <p:nvSpPr>
                <p:cNvPr id="96292" name="Line 2908"/>
                <p:cNvSpPr>
                  <a:spLocks noChangeShapeType="1"/>
                </p:cNvSpPr>
                <p:nvPr/>
              </p:nvSpPr>
              <p:spPr bwMode="auto">
                <a:xfrm>
                  <a:off x="2163" y="2304"/>
                  <a:ext cx="2" cy="1"/>
                </a:xfrm>
                <a:prstGeom prst="line">
                  <a:avLst/>
                </a:prstGeom>
                <a:noFill/>
                <a:ln w="3175">
                  <a:solidFill>
                    <a:srgbClr val="000000"/>
                  </a:solidFill>
                  <a:round/>
                  <a:headEnd/>
                  <a:tailEnd/>
                </a:ln>
              </p:spPr>
              <p:txBody>
                <a:bodyPr/>
                <a:lstStyle/>
                <a:p>
                  <a:endParaRPr lang="en-US"/>
                </a:p>
              </p:txBody>
            </p:sp>
            <p:sp>
              <p:nvSpPr>
                <p:cNvPr id="96293" name="Line 2909"/>
                <p:cNvSpPr>
                  <a:spLocks noChangeShapeType="1"/>
                </p:cNvSpPr>
                <p:nvPr/>
              </p:nvSpPr>
              <p:spPr bwMode="auto">
                <a:xfrm>
                  <a:off x="2165" y="2304"/>
                  <a:ext cx="2" cy="1"/>
                </a:xfrm>
                <a:prstGeom prst="line">
                  <a:avLst/>
                </a:prstGeom>
                <a:noFill/>
                <a:ln w="3175">
                  <a:solidFill>
                    <a:srgbClr val="000000"/>
                  </a:solidFill>
                  <a:round/>
                  <a:headEnd/>
                  <a:tailEnd/>
                </a:ln>
              </p:spPr>
              <p:txBody>
                <a:bodyPr/>
                <a:lstStyle/>
                <a:p>
                  <a:endParaRPr lang="en-US"/>
                </a:p>
              </p:txBody>
            </p:sp>
            <p:sp>
              <p:nvSpPr>
                <p:cNvPr id="96294" name="Line 2910"/>
                <p:cNvSpPr>
                  <a:spLocks noChangeShapeType="1"/>
                </p:cNvSpPr>
                <p:nvPr/>
              </p:nvSpPr>
              <p:spPr bwMode="auto">
                <a:xfrm>
                  <a:off x="2167" y="2304"/>
                  <a:ext cx="2" cy="1"/>
                </a:xfrm>
                <a:prstGeom prst="line">
                  <a:avLst/>
                </a:prstGeom>
                <a:noFill/>
                <a:ln w="3175">
                  <a:solidFill>
                    <a:srgbClr val="000000"/>
                  </a:solidFill>
                  <a:round/>
                  <a:headEnd/>
                  <a:tailEnd/>
                </a:ln>
              </p:spPr>
              <p:txBody>
                <a:bodyPr/>
                <a:lstStyle/>
                <a:p>
                  <a:endParaRPr lang="en-US"/>
                </a:p>
              </p:txBody>
            </p:sp>
            <p:sp>
              <p:nvSpPr>
                <p:cNvPr id="96295" name="Line 2911"/>
                <p:cNvSpPr>
                  <a:spLocks noChangeShapeType="1"/>
                </p:cNvSpPr>
                <p:nvPr/>
              </p:nvSpPr>
              <p:spPr bwMode="auto">
                <a:xfrm>
                  <a:off x="2169" y="2304"/>
                  <a:ext cx="1" cy="1"/>
                </a:xfrm>
                <a:prstGeom prst="line">
                  <a:avLst/>
                </a:prstGeom>
                <a:noFill/>
                <a:ln w="3175">
                  <a:solidFill>
                    <a:srgbClr val="000000"/>
                  </a:solidFill>
                  <a:round/>
                  <a:headEnd/>
                  <a:tailEnd/>
                </a:ln>
              </p:spPr>
              <p:txBody>
                <a:bodyPr/>
                <a:lstStyle/>
                <a:p>
                  <a:endParaRPr lang="en-US"/>
                </a:p>
              </p:txBody>
            </p:sp>
            <p:sp>
              <p:nvSpPr>
                <p:cNvPr id="96296" name="Line 2912"/>
                <p:cNvSpPr>
                  <a:spLocks noChangeShapeType="1"/>
                </p:cNvSpPr>
                <p:nvPr/>
              </p:nvSpPr>
              <p:spPr bwMode="auto">
                <a:xfrm flipV="1">
                  <a:off x="2170" y="2298"/>
                  <a:ext cx="2" cy="6"/>
                </a:xfrm>
                <a:prstGeom prst="line">
                  <a:avLst/>
                </a:prstGeom>
                <a:noFill/>
                <a:ln w="3175">
                  <a:solidFill>
                    <a:srgbClr val="000000"/>
                  </a:solidFill>
                  <a:round/>
                  <a:headEnd/>
                  <a:tailEnd/>
                </a:ln>
              </p:spPr>
              <p:txBody>
                <a:bodyPr/>
                <a:lstStyle/>
                <a:p>
                  <a:endParaRPr lang="en-US"/>
                </a:p>
              </p:txBody>
            </p:sp>
            <p:sp>
              <p:nvSpPr>
                <p:cNvPr id="96297" name="Line 2913"/>
                <p:cNvSpPr>
                  <a:spLocks noChangeShapeType="1"/>
                </p:cNvSpPr>
                <p:nvPr/>
              </p:nvSpPr>
              <p:spPr bwMode="auto">
                <a:xfrm flipV="1">
                  <a:off x="2172" y="2296"/>
                  <a:ext cx="2" cy="2"/>
                </a:xfrm>
                <a:prstGeom prst="line">
                  <a:avLst/>
                </a:prstGeom>
                <a:noFill/>
                <a:ln w="3175">
                  <a:solidFill>
                    <a:srgbClr val="000000"/>
                  </a:solidFill>
                  <a:round/>
                  <a:headEnd/>
                  <a:tailEnd/>
                </a:ln>
              </p:spPr>
              <p:txBody>
                <a:bodyPr/>
                <a:lstStyle/>
                <a:p>
                  <a:endParaRPr lang="en-US"/>
                </a:p>
              </p:txBody>
            </p:sp>
            <p:sp>
              <p:nvSpPr>
                <p:cNvPr id="96298" name="Line 2914"/>
                <p:cNvSpPr>
                  <a:spLocks noChangeShapeType="1"/>
                </p:cNvSpPr>
                <p:nvPr/>
              </p:nvSpPr>
              <p:spPr bwMode="auto">
                <a:xfrm flipV="1">
                  <a:off x="2174" y="2268"/>
                  <a:ext cx="3" cy="28"/>
                </a:xfrm>
                <a:prstGeom prst="line">
                  <a:avLst/>
                </a:prstGeom>
                <a:noFill/>
                <a:ln w="3175">
                  <a:solidFill>
                    <a:srgbClr val="000000"/>
                  </a:solidFill>
                  <a:round/>
                  <a:headEnd/>
                  <a:tailEnd/>
                </a:ln>
              </p:spPr>
              <p:txBody>
                <a:bodyPr/>
                <a:lstStyle/>
                <a:p>
                  <a:endParaRPr lang="en-US"/>
                </a:p>
              </p:txBody>
            </p:sp>
            <p:sp>
              <p:nvSpPr>
                <p:cNvPr id="96299" name="Line 2915"/>
                <p:cNvSpPr>
                  <a:spLocks noChangeShapeType="1"/>
                </p:cNvSpPr>
                <p:nvPr/>
              </p:nvSpPr>
              <p:spPr bwMode="auto">
                <a:xfrm>
                  <a:off x="2177" y="2268"/>
                  <a:ext cx="2" cy="2"/>
                </a:xfrm>
                <a:prstGeom prst="line">
                  <a:avLst/>
                </a:prstGeom>
                <a:noFill/>
                <a:ln w="3175">
                  <a:solidFill>
                    <a:srgbClr val="000000"/>
                  </a:solidFill>
                  <a:round/>
                  <a:headEnd/>
                  <a:tailEnd/>
                </a:ln>
              </p:spPr>
              <p:txBody>
                <a:bodyPr/>
                <a:lstStyle/>
                <a:p>
                  <a:endParaRPr lang="en-US"/>
                </a:p>
              </p:txBody>
            </p:sp>
            <p:sp>
              <p:nvSpPr>
                <p:cNvPr id="96300" name="Line 2916"/>
                <p:cNvSpPr>
                  <a:spLocks noChangeShapeType="1"/>
                </p:cNvSpPr>
                <p:nvPr/>
              </p:nvSpPr>
              <p:spPr bwMode="auto">
                <a:xfrm flipV="1">
                  <a:off x="2179" y="2240"/>
                  <a:ext cx="2" cy="30"/>
                </a:xfrm>
                <a:prstGeom prst="line">
                  <a:avLst/>
                </a:prstGeom>
                <a:noFill/>
                <a:ln w="3175">
                  <a:solidFill>
                    <a:srgbClr val="000000"/>
                  </a:solidFill>
                  <a:round/>
                  <a:headEnd/>
                  <a:tailEnd/>
                </a:ln>
              </p:spPr>
              <p:txBody>
                <a:bodyPr/>
                <a:lstStyle/>
                <a:p>
                  <a:endParaRPr lang="en-US"/>
                </a:p>
              </p:txBody>
            </p:sp>
            <p:sp>
              <p:nvSpPr>
                <p:cNvPr id="96301" name="Line 2917"/>
                <p:cNvSpPr>
                  <a:spLocks noChangeShapeType="1"/>
                </p:cNvSpPr>
                <p:nvPr/>
              </p:nvSpPr>
              <p:spPr bwMode="auto">
                <a:xfrm flipV="1">
                  <a:off x="2181" y="2226"/>
                  <a:ext cx="2" cy="14"/>
                </a:xfrm>
                <a:prstGeom prst="line">
                  <a:avLst/>
                </a:prstGeom>
                <a:noFill/>
                <a:ln w="3175">
                  <a:solidFill>
                    <a:srgbClr val="000000"/>
                  </a:solidFill>
                  <a:round/>
                  <a:headEnd/>
                  <a:tailEnd/>
                </a:ln>
              </p:spPr>
              <p:txBody>
                <a:bodyPr/>
                <a:lstStyle/>
                <a:p>
                  <a:endParaRPr lang="en-US"/>
                </a:p>
              </p:txBody>
            </p:sp>
            <p:sp>
              <p:nvSpPr>
                <p:cNvPr id="96302" name="Line 2918"/>
                <p:cNvSpPr>
                  <a:spLocks noChangeShapeType="1"/>
                </p:cNvSpPr>
                <p:nvPr/>
              </p:nvSpPr>
              <p:spPr bwMode="auto">
                <a:xfrm flipV="1">
                  <a:off x="2183" y="2208"/>
                  <a:ext cx="2" cy="18"/>
                </a:xfrm>
                <a:prstGeom prst="line">
                  <a:avLst/>
                </a:prstGeom>
                <a:noFill/>
                <a:ln w="3175">
                  <a:solidFill>
                    <a:srgbClr val="000000"/>
                  </a:solidFill>
                  <a:round/>
                  <a:headEnd/>
                  <a:tailEnd/>
                </a:ln>
              </p:spPr>
              <p:txBody>
                <a:bodyPr/>
                <a:lstStyle/>
                <a:p>
                  <a:endParaRPr lang="en-US"/>
                </a:p>
              </p:txBody>
            </p:sp>
            <p:sp>
              <p:nvSpPr>
                <p:cNvPr id="96303" name="Line 2919"/>
                <p:cNvSpPr>
                  <a:spLocks noChangeShapeType="1"/>
                </p:cNvSpPr>
                <p:nvPr/>
              </p:nvSpPr>
              <p:spPr bwMode="auto">
                <a:xfrm flipV="1">
                  <a:off x="2185" y="2198"/>
                  <a:ext cx="1" cy="10"/>
                </a:xfrm>
                <a:prstGeom prst="line">
                  <a:avLst/>
                </a:prstGeom>
                <a:noFill/>
                <a:ln w="3175">
                  <a:solidFill>
                    <a:srgbClr val="000000"/>
                  </a:solidFill>
                  <a:round/>
                  <a:headEnd/>
                  <a:tailEnd/>
                </a:ln>
              </p:spPr>
              <p:txBody>
                <a:bodyPr/>
                <a:lstStyle/>
                <a:p>
                  <a:endParaRPr lang="en-US"/>
                </a:p>
              </p:txBody>
            </p:sp>
            <p:sp>
              <p:nvSpPr>
                <p:cNvPr id="96304" name="Line 2920"/>
                <p:cNvSpPr>
                  <a:spLocks noChangeShapeType="1"/>
                </p:cNvSpPr>
                <p:nvPr/>
              </p:nvSpPr>
              <p:spPr bwMode="auto">
                <a:xfrm flipV="1">
                  <a:off x="2186" y="2168"/>
                  <a:ext cx="2" cy="30"/>
                </a:xfrm>
                <a:prstGeom prst="line">
                  <a:avLst/>
                </a:prstGeom>
                <a:noFill/>
                <a:ln w="3175">
                  <a:solidFill>
                    <a:srgbClr val="000000"/>
                  </a:solidFill>
                  <a:round/>
                  <a:headEnd/>
                  <a:tailEnd/>
                </a:ln>
              </p:spPr>
              <p:txBody>
                <a:bodyPr/>
                <a:lstStyle/>
                <a:p>
                  <a:endParaRPr lang="en-US"/>
                </a:p>
              </p:txBody>
            </p:sp>
            <p:sp>
              <p:nvSpPr>
                <p:cNvPr id="96305" name="Line 2921"/>
                <p:cNvSpPr>
                  <a:spLocks noChangeShapeType="1"/>
                </p:cNvSpPr>
                <p:nvPr/>
              </p:nvSpPr>
              <p:spPr bwMode="auto">
                <a:xfrm>
                  <a:off x="2188" y="2168"/>
                  <a:ext cx="4" cy="17"/>
                </a:xfrm>
                <a:prstGeom prst="line">
                  <a:avLst/>
                </a:prstGeom>
                <a:noFill/>
                <a:ln w="3175">
                  <a:solidFill>
                    <a:srgbClr val="000000"/>
                  </a:solidFill>
                  <a:round/>
                  <a:headEnd/>
                  <a:tailEnd/>
                </a:ln>
              </p:spPr>
              <p:txBody>
                <a:bodyPr/>
                <a:lstStyle/>
                <a:p>
                  <a:endParaRPr lang="en-US"/>
                </a:p>
              </p:txBody>
            </p:sp>
            <p:sp>
              <p:nvSpPr>
                <p:cNvPr id="96306" name="Line 2922"/>
                <p:cNvSpPr>
                  <a:spLocks noChangeShapeType="1"/>
                </p:cNvSpPr>
                <p:nvPr/>
              </p:nvSpPr>
              <p:spPr bwMode="auto">
                <a:xfrm flipV="1">
                  <a:off x="2192" y="2162"/>
                  <a:ext cx="1" cy="23"/>
                </a:xfrm>
                <a:prstGeom prst="line">
                  <a:avLst/>
                </a:prstGeom>
                <a:noFill/>
                <a:ln w="3175">
                  <a:solidFill>
                    <a:srgbClr val="000000"/>
                  </a:solidFill>
                  <a:round/>
                  <a:headEnd/>
                  <a:tailEnd/>
                </a:ln>
              </p:spPr>
              <p:txBody>
                <a:bodyPr/>
                <a:lstStyle/>
                <a:p>
                  <a:endParaRPr lang="en-US"/>
                </a:p>
              </p:txBody>
            </p:sp>
            <p:sp>
              <p:nvSpPr>
                <p:cNvPr id="96307" name="Line 2923"/>
                <p:cNvSpPr>
                  <a:spLocks noChangeShapeType="1"/>
                </p:cNvSpPr>
                <p:nvPr/>
              </p:nvSpPr>
              <p:spPr bwMode="auto">
                <a:xfrm>
                  <a:off x="2193" y="2162"/>
                  <a:ext cx="2" cy="13"/>
                </a:xfrm>
                <a:prstGeom prst="line">
                  <a:avLst/>
                </a:prstGeom>
                <a:noFill/>
                <a:ln w="3175">
                  <a:solidFill>
                    <a:srgbClr val="000000"/>
                  </a:solidFill>
                  <a:round/>
                  <a:headEnd/>
                  <a:tailEnd/>
                </a:ln>
              </p:spPr>
              <p:txBody>
                <a:bodyPr/>
                <a:lstStyle/>
                <a:p>
                  <a:endParaRPr lang="en-US"/>
                </a:p>
              </p:txBody>
            </p:sp>
            <p:sp>
              <p:nvSpPr>
                <p:cNvPr id="96308" name="Line 2924"/>
                <p:cNvSpPr>
                  <a:spLocks noChangeShapeType="1"/>
                </p:cNvSpPr>
                <p:nvPr/>
              </p:nvSpPr>
              <p:spPr bwMode="auto">
                <a:xfrm flipV="1">
                  <a:off x="2195" y="2136"/>
                  <a:ext cx="2" cy="39"/>
                </a:xfrm>
                <a:prstGeom prst="line">
                  <a:avLst/>
                </a:prstGeom>
                <a:noFill/>
                <a:ln w="3175">
                  <a:solidFill>
                    <a:srgbClr val="000000"/>
                  </a:solidFill>
                  <a:round/>
                  <a:headEnd/>
                  <a:tailEnd/>
                </a:ln>
              </p:spPr>
              <p:txBody>
                <a:bodyPr/>
                <a:lstStyle/>
                <a:p>
                  <a:endParaRPr lang="en-US"/>
                </a:p>
              </p:txBody>
            </p:sp>
            <p:sp>
              <p:nvSpPr>
                <p:cNvPr id="96309" name="Line 2925"/>
                <p:cNvSpPr>
                  <a:spLocks noChangeShapeType="1"/>
                </p:cNvSpPr>
                <p:nvPr/>
              </p:nvSpPr>
              <p:spPr bwMode="auto">
                <a:xfrm>
                  <a:off x="2197" y="2136"/>
                  <a:ext cx="2" cy="13"/>
                </a:xfrm>
                <a:prstGeom prst="line">
                  <a:avLst/>
                </a:prstGeom>
                <a:noFill/>
                <a:ln w="3175">
                  <a:solidFill>
                    <a:srgbClr val="000000"/>
                  </a:solidFill>
                  <a:round/>
                  <a:headEnd/>
                  <a:tailEnd/>
                </a:ln>
              </p:spPr>
              <p:txBody>
                <a:bodyPr/>
                <a:lstStyle/>
                <a:p>
                  <a:endParaRPr lang="en-US"/>
                </a:p>
              </p:txBody>
            </p:sp>
            <p:sp>
              <p:nvSpPr>
                <p:cNvPr id="96310" name="Line 2926"/>
                <p:cNvSpPr>
                  <a:spLocks noChangeShapeType="1"/>
                </p:cNvSpPr>
                <p:nvPr/>
              </p:nvSpPr>
              <p:spPr bwMode="auto">
                <a:xfrm>
                  <a:off x="2199" y="2149"/>
                  <a:ext cx="1" cy="16"/>
                </a:xfrm>
                <a:prstGeom prst="line">
                  <a:avLst/>
                </a:prstGeom>
                <a:noFill/>
                <a:ln w="3175">
                  <a:solidFill>
                    <a:srgbClr val="000000"/>
                  </a:solidFill>
                  <a:round/>
                  <a:headEnd/>
                  <a:tailEnd/>
                </a:ln>
              </p:spPr>
              <p:txBody>
                <a:bodyPr/>
                <a:lstStyle/>
                <a:p>
                  <a:endParaRPr lang="en-US"/>
                </a:p>
              </p:txBody>
            </p:sp>
            <p:sp>
              <p:nvSpPr>
                <p:cNvPr id="96311" name="Line 2927"/>
                <p:cNvSpPr>
                  <a:spLocks noChangeShapeType="1"/>
                </p:cNvSpPr>
                <p:nvPr/>
              </p:nvSpPr>
              <p:spPr bwMode="auto">
                <a:xfrm flipV="1">
                  <a:off x="2200" y="2132"/>
                  <a:ext cx="2" cy="33"/>
                </a:xfrm>
                <a:prstGeom prst="line">
                  <a:avLst/>
                </a:prstGeom>
                <a:noFill/>
                <a:ln w="3175">
                  <a:solidFill>
                    <a:srgbClr val="000000"/>
                  </a:solidFill>
                  <a:round/>
                  <a:headEnd/>
                  <a:tailEnd/>
                </a:ln>
              </p:spPr>
              <p:txBody>
                <a:bodyPr/>
                <a:lstStyle/>
                <a:p>
                  <a:endParaRPr lang="en-US"/>
                </a:p>
              </p:txBody>
            </p:sp>
            <p:sp>
              <p:nvSpPr>
                <p:cNvPr id="96312" name="Line 2928"/>
                <p:cNvSpPr>
                  <a:spLocks noChangeShapeType="1"/>
                </p:cNvSpPr>
                <p:nvPr/>
              </p:nvSpPr>
              <p:spPr bwMode="auto">
                <a:xfrm>
                  <a:off x="2202" y="2132"/>
                  <a:ext cx="2" cy="10"/>
                </a:xfrm>
                <a:prstGeom prst="line">
                  <a:avLst/>
                </a:prstGeom>
                <a:noFill/>
                <a:ln w="3175">
                  <a:solidFill>
                    <a:srgbClr val="000000"/>
                  </a:solidFill>
                  <a:round/>
                  <a:headEnd/>
                  <a:tailEnd/>
                </a:ln>
              </p:spPr>
              <p:txBody>
                <a:bodyPr/>
                <a:lstStyle/>
                <a:p>
                  <a:endParaRPr lang="en-US"/>
                </a:p>
              </p:txBody>
            </p:sp>
            <p:sp>
              <p:nvSpPr>
                <p:cNvPr id="96313" name="Line 2929"/>
                <p:cNvSpPr>
                  <a:spLocks noChangeShapeType="1"/>
                </p:cNvSpPr>
                <p:nvPr/>
              </p:nvSpPr>
              <p:spPr bwMode="auto">
                <a:xfrm>
                  <a:off x="2204" y="2142"/>
                  <a:ext cx="3" cy="1"/>
                </a:xfrm>
                <a:prstGeom prst="line">
                  <a:avLst/>
                </a:prstGeom>
                <a:noFill/>
                <a:ln w="3175">
                  <a:solidFill>
                    <a:srgbClr val="000000"/>
                  </a:solidFill>
                  <a:round/>
                  <a:headEnd/>
                  <a:tailEnd/>
                </a:ln>
              </p:spPr>
              <p:txBody>
                <a:bodyPr/>
                <a:lstStyle/>
                <a:p>
                  <a:endParaRPr lang="en-US"/>
                </a:p>
              </p:txBody>
            </p:sp>
            <p:sp>
              <p:nvSpPr>
                <p:cNvPr id="96314" name="Line 2930"/>
                <p:cNvSpPr>
                  <a:spLocks noChangeShapeType="1"/>
                </p:cNvSpPr>
                <p:nvPr/>
              </p:nvSpPr>
              <p:spPr bwMode="auto">
                <a:xfrm flipV="1">
                  <a:off x="2207" y="2119"/>
                  <a:ext cx="2" cy="23"/>
                </a:xfrm>
                <a:prstGeom prst="line">
                  <a:avLst/>
                </a:prstGeom>
                <a:noFill/>
                <a:ln w="3175">
                  <a:solidFill>
                    <a:srgbClr val="000000"/>
                  </a:solidFill>
                  <a:round/>
                  <a:headEnd/>
                  <a:tailEnd/>
                </a:ln>
              </p:spPr>
              <p:txBody>
                <a:bodyPr/>
                <a:lstStyle/>
                <a:p>
                  <a:endParaRPr lang="en-US"/>
                </a:p>
              </p:txBody>
            </p:sp>
            <p:sp>
              <p:nvSpPr>
                <p:cNvPr id="96315" name="Line 2931"/>
                <p:cNvSpPr>
                  <a:spLocks noChangeShapeType="1"/>
                </p:cNvSpPr>
                <p:nvPr/>
              </p:nvSpPr>
              <p:spPr bwMode="auto">
                <a:xfrm>
                  <a:off x="2209" y="2119"/>
                  <a:ext cx="2" cy="10"/>
                </a:xfrm>
                <a:prstGeom prst="line">
                  <a:avLst/>
                </a:prstGeom>
                <a:noFill/>
                <a:ln w="3175">
                  <a:solidFill>
                    <a:srgbClr val="000000"/>
                  </a:solidFill>
                  <a:round/>
                  <a:headEnd/>
                  <a:tailEnd/>
                </a:ln>
              </p:spPr>
              <p:txBody>
                <a:bodyPr/>
                <a:lstStyle/>
                <a:p>
                  <a:endParaRPr lang="en-US"/>
                </a:p>
              </p:txBody>
            </p:sp>
            <p:sp>
              <p:nvSpPr>
                <p:cNvPr id="96316" name="Line 2932"/>
                <p:cNvSpPr>
                  <a:spLocks noChangeShapeType="1"/>
                </p:cNvSpPr>
                <p:nvPr/>
              </p:nvSpPr>
              <p:spPr bwMode="auto">
                <a:xfrm flipV="1">
                  <a:off x="2211" y="2119"/>
                  <a:ext cx="2" cy="10"/>
                </a:xfrm>
                <a:prstGeom prst="line">
                  <a:avLst/>
                </a:prstGeom>
                <a:noFill/>
                <a:ln w="3175">
                  <a:solidFill>
                    <a:srgbClr val="000000"/>
                  </a:solidFill>
                  <a:round/>
                  <a:headEnd/>
                  <a:tailEnd/>
                </a:ln>
              </p:spPr>
              <p:txBody>
                <a:bodyPr/>
                <a:lstStyle/>
                <a:p>
                  <a:endParaRPr lang="en-US"/>
                </a:p>
              </p:txBody>
            </p:sp>
            <p:sp>
              <p:nvSpPr>
                <p:cNvPr id="96317" name="Line 2933"/>
                <p:cNvSpPr>
                  <a:spLocks noChangeShapeType="1"/>
                </p:cNvSpPr>
                <p:nvPr/>
              </p:nvSpPr>
              <p:spPr bwMode="auto">
                <a:xfrm flipV="1">
                  <a:off x="2213" y="2116"/>
                  <a:ext cx="2" cy="3"/>
                </a:xfrm>
                <a:prstGeom prst="line">
                  <a:avLst/>
                </a:prstGeom>
                <a:noFill/>
                <a:ln w="3175">
                  <a:solidFill>
                    <a:srgbClr val="000000"/>
                  </a:solidFill>
                  <a:round/>
                  <a:headEnd/>
                  <a:tailEnd/>
                </a:ln>
              </p:spPr>
              <p:txBody>
                <a:bodyPr/>
                <a:lstStyle/>
                <a:p>
                  <a:endParaRPr lang="en-US"/>
                </a:p>
              </p:txBody>
            </p:sp>
            <p:sp>
              <p:nvSpPr>
                <p:cNvPr id="96318" name="Line 2934"/>
                <p:cNvSpPr>
                  <a:spLocks noChangeShapeType="1"/>
                </p:cNvSpPr>
                <p:nvPr/>
              </p:nvSpPr>
              <p:spPr bwMode="auto">
                <a:xfrm>
                  <a:off x="2215" y="2116"/>
                  <a:ext cx="1" cy="3"/>
                </a:xfrm>
                <a:prstGeom prst="line">
                  <a:avLst/>
                </a:prstGeom>
                <a:noFill/>
                <a:ln w="3175">
                  <a:solidFill>
                    <a:srgbClr val="000000"/>
                  </a:solidFill>
                  <a:round/>
                  <a:headEnd/>
                  <a:tailEnd/>
                </a:ln>
              </p:spPr>
              <p:txBody>
                <a:bodyPr/>
                <a:lstStyle/>
                <a:p>
                  <a:endParaRPr lang="en-US"/>
                </a:p>
              </p:txBody>
            </p:sp>
            <p:sp>
              <p:nvSpPr>
                <p:cNvPr id="96319" name="Line 2935"/>
                <p:cNvSpPr>
                  <a:spLocks noChangeShapeType="1"/>
                </p:cNvSpPr>
                <p:nvPr/>
              </p:nvSpPr>
              <p:spPr bwMode="auto">
                <a:xfrm>
                  <a:off x="2216" y="2119"/>
                  <a:ext cx="2" cy="17"/>
                </a:xfrm>
                <a:prstGeom prst="line">
                  <a:avLst/>
                </a:prstGeom>
                <a:noFill/>
                <a:ln w="3175">
                  <a:solidFill>
                    <a:srgbClr val="000000"/>
                  </a:solidFill>
                  <a:round/>
                  <a:headEnd/>
                  <a:tailEnd/>
                </a:ln>
              </p:spPr>
              <p:txBody>
                <a:bodyPr/>
                <a:lstStyle/>
                <a:p>
                  <a:endParaRPr lang="en-US"/>
                </a:p>
              </p:txBody>
            </p:sp>
            <p:sp>
              <p:nvSpPr>
                <p:cNvPr id="96320" name="Line 2936"/>
                <p:cNvSpPr>
                  <a:spLocks noChangeShapeType="1"/>
                </p:cNvSpPr>
                <p:nvPr/>
              </p:nvSpPr>
              <p:spPr bwMode="auto">
                <a:xfrm flipV="1">
                  <a:off x="2218" y="2106"/>
                  <a:ext cx="4" cy="30"/>
                </a:xfrm>
                <a:prstGeom prst="line">
                  <a:avLst/>
                </a:prstGeom>
                <a:noFill/>
                <a:ln w="3175">
                  <a:solidFill>
                    <a:srgbClr val="000000"/>
                  </a:solidFill>
                  <a:round/>
                  <a:headEnd/>
                  <a:tailEnd/>
                </a:ln>
              </p:spPr>
              <p:txBody>
                <a:bodyPr/>
                <a:lstStyle/>
                <a:p>
                  <a:endParaRPr lang="en-US"/>
                </a:p>
              </p:txBody>
            </p:sp>
            <p:sp>
              <p:nvSpPr>
                <p:cNvPr id="96321" name="Line 2937"/>
                <p:cNvSpPr>
                  <a:spLocks noChangeShapeType="1"/>
                </p:cNvSpPr>
                <p:nvPr/>
              </p:nvSpPr>
              <p:spPr bwMode="auto">
                <a:xfrm flipV="1">
                  <a:off x="2222" y="2083"/>
                  <a:ext cx="1" cy="23"/>
                </a:xfrm>
                <a:prstGeom prst="line">
                  <a:avLst/>
                </a:prstGeom>
                <a:noFill/>
                <a:ln w="3175">
                  <a:solidFill>
                    <a:srgbClr val="000000"/>
                  </a:solidFill>
                  <a:round/>
                  <a:headEnd/>
                  <a:tailEnd/>
                </a:ln>
              </p:spPr>
              <p:txBody>
                <a:bodyPr/>
                <a:lstStyle/>
                <a:p>
                  <a:endParaRPr lang="en-US"/>
                </a:p>
              </p:txBody>
            </p:sp>
            <p:sp>
              <p:nvSpPr>
                <p:cNvPr id="96322" name="Line 2938"/>
                <p:cNvSpPr>
                  <a:spLocks noChangeShapeType="1"/>
                </p:cNvSpPr>
                <p:nvPr/>
              </p:nvSpPr>
              <p:spPr bwMode="auto">
                <a:xfrm>
                  <a:off x="2223" y="2083"/>
                  <a:ext cx="2" cy="12"/>
                </a:xfrm>
                <a:prstGeom prst="line">
                  <a:avLst/>
                </a:prstGeom>
                <a:noFill/>
                <a:ln w="3175">
                  <a:solidFill>
                    <a:srgbClr val="000000"/>
                  </a:solidFill>
                  <a:round/>
                  <a:headEnd/>
                  <a:tailEnd/>
                </a:ln>
              </p:spPr>
              <p:txBody>
                <a:bodyPr/>
                <a:lstStyle/>
                <a:p>
                  <a:endParaRPr lang="en-US"/>
                </a:p>
              </p:txBody>
            </p:sp>
            <p:sp>
              <p:nvSpPr>
                <p:cNvPr id="96323" name="Line 2939"/>
                <p:cNvSpPr>
                  <a:spLocks noChangeShapeType="1"/>
                </p:cNvSpPr>
                <p:nvPr/>
              </p:nvSpPr>
              <p:spPr bwMode="auto">
                <a:xfrm flipV="1">
                  <a:off x="2225" y="2091"/>
                  <a:ext cx="2" cy="4"/>
                </a:xfrm>
                <a:prstGeom prst="line">
                  <a:avLst/>
                </a:prstGeom>
                <a:noFill/>
                <a:ln w="3175">
                  <a:solidFill>
                    <a:srgbClr val="000000"/>
                  </a:solidFill>
                  <a:round/>
                  <a:headEnd/>
                  <a:tailEnd/>
                </a:ln>
              </p:spPr>
              <p:txBody>
                <a:bodyPr/>
                <a:lstStyle/>
                <a:p>
                  <a:endParaRPr lang="en-US"/>
                </a:p>
              </p:txBody>
            </p:sp>
            <p:sp>
              <p:nvSpPr>
                <p:cNvPr id="96324" name="Line 2940"/>
                <p:cNvSpPr>
                  <a:spLocks noChangeShapeType="1"/>
                </p:cNvSpPr>
                <p:nvPr/>
              </p:nvSpPr>
              <p:spPr bwMode="auto">
                <a:xfrm>
                  <a:off x="2227" y="2091"/>
                  <a:ext cx="2" cy="17"/>
                </a:xfrm>
                <a:prstGeom prst="line">
                  <a:avLst/>
                </a:prstGeom>
                <a:noFill/>
                <a:ln w="3175">
                  <a:solidFill>
                    <a:srgbClr val="000000"/>
                  </a:solidFill>
                  <a:round/>
                  <a:headEnd/>
                  <a:tailEnd/>
                </a:ln>
              </p:spPr>
              <p:txBody>
                <a:bodyPr/>
                <a:lstStyle/>
                <a:p>
                  <a:endParaRPr lang="en-US"/>
                </a:p>
              </p:txBody>
            </p:sp>
            <p:sp>
              <p:nvSpPr>
                <p:cNvPr id="96325" name="Line 2941"/>
                <p:cNvSpPr>
                  <a:spLocks noChangeShapeType="1"/>
                </p:cNvSpPr>
                <p:nvPr/>
              </p:nvSpPr>
              <p:spPr bwMode="auto">
                <a:xfrm flipV="1">
                  <a:off x="2229" y="2091"/>
                  <a:ext cx="1" cy="17"/>
                </a:xfrm>
                <a:prstGeom prst="line">
                  <a:avLst/>
                </a:prstGeom>
                <a:noFill/>
                <a:ln w="3175">
                  <a:solidFill>
                    <a:srgbClr val="000000"/>
                  </a:solidFill>
                  <a:round/>
                  <a:headEnd/>
                  <a:tailEnd/>
                </a:ln>
              </p:spPr>
              <p:txBody>
                <a:bodyPr/>
                <a:lstStyle/>
                <a:p>
                  <a:endParaRPr lang="en-US"/>
                </a:p>
              </p:txBody>
            </p:sp>
            <p:sp>
              <p:nvSpPr>
                <p:cNvPr id="96326" name="Line 2942"/>
                <p:cNvSpPr>
                  <a:spLocks noChangeShapeType="1"/>
                </p:cNvSpPr>
                <p:nvPr/>
              </p:nvSpPr>
              <p:spPr bwMode="auto">
                <a:xfrm flipV="1">
                  <a:off x="2230" y="2057"/>
                  <a:ext cx="2" cy="34"/>
                </a:xfrm>
                <a:prstGeom prst="line">
                  <a:avLst/>
                </a:prstGeom>
                <a:noFill/>
                <a:ln w="3175">
                  <a:solidFill>
                    <a:srgbClr val="000000"/>
                  </a:solidFill>
                  <a:round/>
                  <a:headEnd/>
                  <a:tailEnd/>
                </a:ln>
              </p:spPr>
              <p:txBody>
                <a:bodyPr/>
                <a:lstStyle/>
                <a:p>
                  <a:endParaRPr lang="en-US"/>
                </a:p>
              </p:txBody>
            </p:sp>
            <p:sp>
              <p:nvSpPr>
                <p:cNvPr id="96327" name="Line 2943"/>
                <p:cNvSpPr>
                  <a:spLocks noChangeShapeType="1"/>
                </p:cNvSpPr>
                <p:nvPr/>
              </p:nvSpPr>
              <p:spPr bwMode="auto">
                <a:xfrm>
                  <a:off x="2232" y="2057"/>
                  <a:ext cx="2" cy="41"/>
                </a:xfrm>
                <a:prstGeom prst="line">
                  <a:avLst/>
                </a:prstGeom>
                <a:noFill/>
                <a:ln w="3175">
                  <a:solidFill>
                    <a:srgbClr val="000000"/>
                  </a:solidFill>
                  <a:round/>
                  <a:headEnd/>
                  <a:tailEnd/>
                </a:ln>
              </p:spPr>
              <p:txBody>
                <a:bodyPr/>
                <a:lstStyle/>
                <a:p>
                  <a:endParaRPr lang="en-US"/>
                </a:p>
              </p:txBody>
            </p:sp>
            <p:sp>
              <p:nvSpPr>
                <p:cNvPr id="96328" name="Line 2944"/>
                <p:cNvSpPr>
                  <a:spLocks noChangeShapeType="1"/>
                </p:cNvSpPr>
                <p:nvPr/>
              </p:nvSpPr>
              <p:spPr bwMode="auto">
                <a:xfrm flipV="1">
                  <a:off x="2234" y="2072"/>
                  <a:ext cx="3" cy="26"/>
                </a:xfrm>
                <a:prstGeom prst="line">
                  <a:avLst/>
                </a:prstGeom>
                <a:noFill/>
                <a:ln w="3175">
                  <a:solidFill>
                    <a:srgbClr val="000000"/>
                  </a:solidFill>
                  <a:round/>
                  <a:headEnd/>
                  <a:tailEnd/>
                </a:ln>
              </p:spPr>
              <p:txBody>
                <a:bodyPr/>
                <a:lstStyle/>
                <a:p>
                  <a:endParaRPr lang="en-US"/>
                </a:p>
              </p:txBody>
            </p:sp>
            <p:sp>
              <p:nvSpPr>
                <p:cNvPr id="96329" name="Line 2945"/>
                <p:cNvSpPr>
                  <a:spLocks noChangeShapeType="1"/>
                </p:cNvSpPr>
                <p:nvPr/>
              </p:nvSpPr>
              <p:spPr bwMode="auto">
                <a:xfrm flipV="1">
                  <a:off x="2237" y="2067"/>
                  <a:ext cx="2" cy="5"/>
                </a:xfrm>
                <a:prstGeom prst="line">
                  <a:avLst/>
                </a:prstGeom>
                <a:noFill/>
                <a:ln w="3175">
                  <a:solidFill>
                    <a:srgbClr val="000000"/>
                  </a:solidFill>
                  <a:round/>
                  <a:headEnd/>
                  <a:tailEnd/>
                </a:ln>
              </p:spPr>
              <p:txBody>
                <a:bodyPr/>
                <a:lstStyle/>
                <a:p>
                  <a:endParaRPr lang="en-US"/>
                </a:p>
              </p:txBody>
            </p:sp>
            <p:sp>
              <p:nvSpPr>
                <p:cNvPr id="96330" name="Line 2946"/>
                <p:cNvSpPr>
                  <a:spLocks noChangeShapeType="1"/>
                </p:cNvSpPr>
                <p:nvPr/>
              </p:nvSpPr>
              <p:spPr bwMode="auto">
                <a:xfrm flipV="1">
                  <a:off x="2239" y="2055"/>
                  <a:ext cx="2" cy="12"/>
                </a:xfrm>
                <a:prstGeom prst="line">
                  <a:avLst/>
                </a:prstGeom>
                <a:noFill/>
                <a:ln w="3175">
                  <a:solidFill>
                    <a:srgbClr val="000000"/>
                  </a:solidFill>
                  <a:round/>
                  <a:headEnd/>
                  <a:tailEnd/>
                </a:ln>
              </p:spPr>
              <p:txBody>
                <a:bodyPr/>
                <a:lstStyle/>
                <a:p>
                  <a:endParaRPr lang="en-US"/>
                </a:p>
              </p:txBody>
            </p:sp>
            <p:sp>
              <p:nvSpPr>
                <p:cNvPr id="96331" name="Line 2947"/>
                <p:cNvSpPr>
                  <a:spLocks noChangeShapeType="1"/>
                </p:cNvSpPr>
                <p:nvPr/>
              </p:nvSpPr>
              <p:spPr bwMode="auto">
                <a:xfrm>
                  <a:off x="2241" y="2055"/>
                  <a:ext cx="2" cy="1"/>
                </a:xfrm>
                <a:prstGeom prst="line">
                  <a:avLst/>
                </a:prstGeom>
                <a:noFill/>
                <a:ln w="3175">
                  <a:solidFill>
                    <a:srgbClr val="000000"/>
                  </a:solidFill>
                  <a:round/>
                  <a:headEnd/>
                  <a:tailEnd/>
                </a:ln>
              </p:spPr>
              <p:txBody>
                <a:bodyPr/>
                <a:lstStyle/>
                <a:p>
                  <a:endParaRPr lang="en-US"/>
                </a:p>
              </p:txBody>
            </p:sp>
            <p:sp>
              <p:nvSpPr>
                <p:cNvPr id="96332" name="Line 2948"/>
                <p:cNvSpPr>
                  <a:spLocks noChangeShapeType="1"/>
                </p:cNvSpPr>
                <p:nvPr/>
              </p:nvSpPr>
              <p:spPr bwMode="auto">
                <a:xfrm flipV="1">
                  <a:off x="2243" y="2044"/>
                  <a:ext cx="1" cy="11"/>
                </a:xfrm>
                <a:prstGeom prst="line">
                  <a:avLst/>
                </a:prstGeom>
                <a:noFill/>
                <a:ln w="3175">
                  <a:solidFill>
                    <a:srgbClr val="000000"/>
                  </a:solidFill>
                  <a:round/>
                  <a:headEnd/>
                  <a:tailEnd/>
                </a:ln>
              </p:spPr>
              <p:txBody>
                <a:bodyPr/>
                <a:lstStyle/>
                <a:p>
                  <a:endParaRPr lang="en-US"/>
                </a:p>
              </p:txBody>
            </p:sp>
            <p:sp>
              <p:nvSpPr>
                <p:cNvPr id="96333" name="Line 2949"/>
                <p:cNvSpPr>
                  <a:spLocks noChangeShapeType="1"/>
                </p:cNvSpPr>
                <p:nvPr/>
              </p:nvSpPr>
              <p:spPr bwMode="auto">
                <a:xfrm flipV="1">
                  <a:off x="2244" y="2040"/>
                  <a:ext cx="2" cy="4"/>
                </a:xfrm>
                <a:prstGeom prst="line">
                  <a:avLst/>
                </a:prstGeom>
                <a:noFill/>
                <a:ln w="3175">
                  <a:solidFill>
                    <a:srgbClr val="000000"/>
                  </a:solidFill>
                  <a:round/>
                  <a:headEnd/>
                  <a:tailEnd/>
                </a:ln>
              </p:spPr>
              <p:txBody>
                <a:bodyPr/>
                <a:lstStyle/>
                <a:p>
                  <a:endParaRPr lang="en-US"/>
                </a:p>
              </p:txBody>
            </p:sp>
            <p:sp>
              <p:nvSpPr>
                <p:cNvPr id="96334" name="Line 2950"/>
                <p:cNvSpPr>
                  <a:spLocks noChangeShapeType="1"/>
                </p:cNvSpPr>
                <p:nvPr/>
              </p:nvSpPr>
              <p:spPr bwMode="auto">
                <a:xfrm flipV="1">
                  <a:off x="2246" y="2013"/>
                  <a:ext cx="2" cy="27"/>
                </a:xfrm>
                <a:prstGeom prst="line">
                  <a:avLst/>
                </a:prstGeom>
                <a:noFill/>
                <a:ln w="3175">
                  <a:solidFill>
                    <a:srgbClr val="000000"/>
                  </a:solidFill>
                  <a:round/>
                  <a:headEnd/>
                  <a:tailEnd/>
                </a:ln>
              </p:spPr>
              <p:txBody>
                <a:bodyPr/>
                <a:lstStyle/>
                <a:p>
                  <a:endParaRPr lang="en-US"/>
                </a:p>
              </p:txBody>
            </p:sp>
            <p:sp>
              <p:nvSpPr>
                <p:cNvPr id="96335" name="Line 2951"/>
                <p:cNvSpPr>
                  <a:spLocks noChangeShapeType="1"/>
                </p:cNvSpPr>
                <p:nvPr/>
              </p:nvSpPr>
              <p:spPr bwMode="auto">
                <a:xfrm flipV="1">
                  <a:off x="2248" y="1995"/>
                  <a:ext cx="4" cy="18"/>
                </a:xfrm>
                <a:prstGeom prst="line">
                  <a:avLst/>
                </a:prstGeom>
                <a:noFill/>
                <a:ln w="3175">
                  <a:solidFill>
                    <a:srgbClr val="000000"/>
                  </a:solidFill>
                  <a:round/>
                  <a:headEnd/>
                  <a:tailEnd/>
                </a:ln>
              </p:spPr>
              <p:txBody>
                <a:bodyPr/>
                <a:lstStyle/>
                <a:p>
                  <a:endParaRPr lang="en-US"/>
                </a:p>
              </p:txBody>
            </p:sp>
            <p:sp>
              <p:nvSpPr>
                <p:cNvPr id="96336" name="Line 2952"/>
                <p:cNvSpPr>
                  <a:spLocks noChangeShapeType="1"/>
                </p:cNvSpPr>
                <p:nvPr/>
              </p:nvSpPr>
              <p:spPr bwMode="auto">
                <a:xfrm>
                  <a:off x="2252" y="1995"/>
                  <a:ext cx="1" cy="21"/>
                </a:xfrm>
                <a:prstGeom prst="line">
                  <a:avLst/>
                </a:prstGeom>
                <a:noFill/>
                <a:ln w="3175">
                  <a:solidFill>
                    <a:srgbClr val="000000"/>
                  </a:solidFill>
                  <a:round/>
                  <a:headEnd/>
                  <a:tailEnd/>
                </a:ln>
              </p:spPr>
              <p:txBody>
                <a:bodyPr/>
                <a:lstStyle/>
                <a:p>
                  <a:endParaRPr lang="en-US"/>
                </a:p>
              </p:txBody>
            </p:sp>
            <p:sp>
              <p:nvSpPr>
                <p:cNvPr id="96337" name="Line 2953"/>
                <p:cNvSpPr>
                  <a:spLocks noChangeShapeType="1"/>
                </p:cNvSpPr>
                <p:nvPr/>
              </p:nvSpPr>
              <p:spPr bwMode="auto">
                <a:xfrm flipV="1">
                  <a:off x="2253" y="2010"/>
                  <a:ext cx="2" cy="6"/>
                </a:xfrm>
                <a:prstGeom prst="line">
                  <a:avLst/>
                </a:prstGeom>
                <a:noFill/>
                <a:ln w="3175">
                  <a:solidFill>
                    <a:srgbClr val="000000"/>
                  </a:solidFill>
                  <a:round/>
                  <a:headEnd/>
                  <a:tailEnd/>
                </a:ln>
              </p:spPr>
              <p:txBody>
                <a:bodyPr/>
                <a:lstStyle/>
                <a:p>
                  <a:endParaRPr lang="en-US"/>
                </a:p>
              </p:txBody>
            </p:sp>
            <p:sp>
              <p:nvSpPr>
                <p:cNvPr id="96338" name="Line 2954"/>
                <p:cNvSpPr>
                  <a:spLocks noChangeShapeType="1"/>
                </p:cNvSpPr>
                <p:nvPr/>
              </p:nvSpPr>
              <p:spPr bwMode="auto">
                <a:xfrm>
                  <a:off x="2255" y="2010"/>
                  <a:ext cx="2" cy="2"/>
                </a:xfrm>
                <a:prstGeom prst="line">
                  <a:avLst/>
                </a:prstGeom>
                <a:noFill/>
                <a:ln w="3175">
                  <a:solidFill>
                    <a:srgbClr val="000000"/>
                  </a:solidFill>
                  <a:round/>
                  <a:headEnd/>
                  <a:tailEnd/>
                </a:ln>
              </p:spPr>
              <p:txBody>
                <a:bodyPr/>
                <a:lstStyle/>
                <a:p>
                  <a:endParaRPr lang="en-US"/>
                </a:p>
              </p:txBody>
            </p:sp>
            <p:sp>
              <p:nvSpPr>
                <p:cNvPr id="96339" name="Line 2955"/>
                <p:cNvSpPr>
                  <a:spLocks noChangeShapeType="1"/>
                </p:cNvSpPr>
                <p:nvPr/>
              </p:nvSpPr>
              <p:spPr bwMode="auto">
                <a:xfrm flipV="1">
                  <a:off x="2257" y="1982"/>
                  <a:ext cx="2" cy="28"/>
                </a:xfrm>
                <a:prstGeom prst="line">
                  <a:avLst/>
                </a:prstGeom>
                <a:noFill/>
                <a:ln w="3175">
                  <a:solidFill>
                    <a:srgbClr val="000000"/>
                  </a:solidFill>
                  <a:round/>
                  <a:headEnd/>
                  <a:tailEnd/>
                </a:ln>
              </p:spPr>
              <p:txBody>
                <a:bodyPr/>
                <a:lstStyle/>
                <a:p>
                  <a:endParaRPr lang="en-US"/>
                </a:p>
              </p:txBody>
            </p:sp>
            <p:sp>
              <p:nvSpPr>
                <p:cNvPr id="96340" name="Line 2956"/>
                <p:cNvSpPr>
                  <a:spLocks noChangeShapeType="1"/>
                </p:cNvSpPr>
                <p:nvPr/>
              </p:nvSpPr>
              <p:spPr bwMode="auto">
                <a:xfrm flipV="1">
                  <a:off x="2259" y="1970"/>
                  <a:ext cx="1" cy="12"/>
                </a:xfrm>
                <a:prstGeom prst="line">
                  <a:avLst/>
                </a:prstGeom>
                <a:noFill/>
                <a:ln w="3175">
                  <a:solidFill>
                    <a:srgbClr val="000000"/>
                  </a:solidFill>
                  <a:round/>
                  <a:headEnd/>
                  <a:tailEnd/>
                </a:ln>
              </p:spPr>
              <p:txBody>
                <a:bodyPr/>
                <a:lstStyle/>
                <a:p>
                  <a:endParaRPr lang="en-US"/>
                </a:p>
              </p:txBody>
            </p:sp>
            <p:sp>
              <p:nvSpPr>
                <p:cNvPr id="96341" name="Line 2957"/>
                <p:cNvSpPr>
                  <a:spLocks noChangeShapeType="1"/>
                </p:cNvSpPr>
                <p:nvPr/>
              </p:nvSpPr>
              <p:spPr bwMode="auto">
                <a:xfrm>
                  <a:off x="2260" y="1970"/>
                  <a:ext cx="2" cy="8"/>
                </a:xfrm>
                <a:prstGeom prst="line">
                  <a:avLst/>
                </a:prstGeom>
                <a:noFill/>
                <a:ln w="3175">
                  <a:solidFill>
                    <a:srgbClr val="000000"/>
                  </a:solidFill>
                  <a:round/>
                  <a:headEnd/>
                  <a:tailEnd/>
                </a:ln>
              </p:spPr>
              <p:txBody>
                <a:bodyPr/>
                <a:lstStyle/>
                <a:p>
                  <a:endParaRPr lang="en-US"/>
                </a:p>
              </p:txBody>
            </p:sp>
            <p:sp>
              <p:nvSpPr>
                <p:cNvPr id="96342" name="Line 2958"/>
                <p:cNvSpPr>
                  <a:spLocks noChangeShapeType="1"/>
                </p:cNvSpPr>
                <p:nvPr/>
              </p:nvSpPr>
              <p:spPr bwMode="auto">
                <a:xfrm flipV="1">
                  <a:off x="2262" y="1942"/>
                  <a:ext cx="2" cy="36"/>
                </a:xfrm>
                <a:prstGeom prst="line">
                  <a:avLst/>
                </a:prstGeom>
                <a:noFill/>
                <a:ln w="3175">
                  <a:solidFill>
                    <a:srgbClr val="000000"/>
                  </a:solidFill>
                  <a:round/>
                  <a:headEnd/>
                  <a:tailEnd/>
                </a:ln>
              </p:spPr>
              <p:txBody>
                <a:bodyPr/>
                <a:lstStyle/>
                <a:p>
                  <a:endParaRPr lang="en-US"/>
                </a:p>
              </p:txBody>
            </p:sp>
            <p:sp>
              <p:nvSpPr>
                <p:cNvPr id="96343" name="Line 2959"/>
                <p:cNvSpPr>
                  <a:spLocks noChangeShapeType="1"/>
                </p:cNvSpPr>
                <p:nvPr/>
              </p:nvSpPr>
              <p:spPr bwMode="auto">
                <a:xfrm>
                  <a:off x="2264" y="1942"/>
                  <a:ext cx="3" cy="2"/>
                </a:xfrm>
                <a:prstGeom prst="line">
                  <a:avLst/>
                </a:prstGeom>
                <a:noFill/>
                <a:ln w="3175">
                  <a:solidFill>
                    <a:srgbClr val="000000"/>
                  </a:solidFill>
                  <a:round/>
                  <a:headEnd/>
                  <a:tailEnd/>
                </a:ln>
              </p:spPr>
              <p:txBody>
                <a:bodyPr/>
                <a:lstStyle/>
                <a:p>
                  <a:endParaRPr lang="en-US"/>
                </a:p>
              </p:txBody>
            </p:sp>
            <p:sp>
              <p:nvSpPr>
                <p:cNvPr id="96344" name="Line 2960"/>
                <p:cNvSpPr>
                  <a:spLocks noChangeShapeType="1"/>
                </p:cNvSpPr>
                <p:nvPr/>
              </p:nvSpPr>
              <p:spPr bwMode="auto">
                <a:xfrm flipV="1">
                  <a:off x="2267" y="1906"/>
                  <a:ext cx="2" cy="38"/>
                </a:xfrm>
                <a:prstGeom prst="line">
                  <a:avLst/>
                </a:prstGeom>
                <a:noFill/>
                <a:ln w="3175">
                  <a:solidFill>
                    <a:srgbClr val="000000"/>
                  </a:solidFill>
                  <a:round/>
                  <a:headEnd/>
                  <a:tailEnd/>
                </a:ln>
              </p:spPr>
              <p:txBody>
                <a:bodyPr/>
                <a:lstStyle/>
                <a:p>
                  <a:endParaRPr lang="en-US"/>
                </a:p>
              </p:txBody>
            </p:sp>
            <p:sp>
              <p:nvSpPr>
                <p:cNvPr id="96345" name="Line 2961"/>
                <p:cNvSpPr>
                  <a:spLocks noChangeShapeType="1"/>
                </p:cNvSpPr>
                <p:nvPr/>
              </p:nvSpPr>
              <p:spPr bwMode="auto">
                <a:xfrm flipV="1">
                  <a:off x="2269" y="1880"/>
                  <a:ext cx="2" cy="26"/>
                </a:xfrm>
                <a:prstGeom prst="line">
                  <a:avLst/>
                </a:prstGeom>
                <a:noFill/>
                <a:ln w="3175">
                  <a:solidFill>
                    <a:srgbClr val="000000"/>
                  </a:solidFill>
                  <a:round/>
                  <a:headEnd/>
                  <a:tailEnd/>
                </a:ln>
              </p:spPr>
              <p:txBody>
                <a:bodyPr/>
                <a:lstStyle/>
                <a:p>
                  <a:endParaRPr lang="en-US"/>
                </a:p>
              </p:txBody>
            </p:sp>
            <p:sp>
              <p:nvSpPr>
                <p:cNvPr id="96346" name="Line 2962"/>
                <p:cNvSpPr>
                  <a:spLocks noChangeShapeType="1"/>
                </p:cNvSpPr>
                <p:nvPr/>
              </p:nvSpPr>
              <p:spPr bwMode="auto">
                <a:xfrm flipV="1">
                  <a:off x="2271" y="1872"/>
                  <a:ext cx="2" cy="8"/>
                </a:xfrm>
                <a:prstGeom prst="line">
                  <a:avLst/>
                </a:prstGeom>
                <a:noFill/>
                <a:ln w="3175">
                  <a:solidFill>
                    <a:srgbClr val="000000"/>
                  </a:solidFill>
                  <a:round/>
                  <a:headEnd/>
                  <a:tailEnd/>
                </a:ln>
              </p:spPr>
              <p:txBody>
                <a:bodyPr/>
                <a:lstStyle/>
                <a:p>
                  <a:endParaRPr lang="en-US"/>
                </a:p>
              </p:txBody>
            </p:sp>
            <p:sp>
              <p:nvSpPr>
                <p:cNvPr id="96347" name="Line 2963"/>
                <p:cNvSpPr>
                  <a:spLocks noChangeShapeType="1"/>
                </p:cNvSpPr>
                <p:nvPr/>
              </p:nvSpPr>
              <p:spPr bwMode="auto">
                <a:xfrm>
                  <a:off x="2273" y="1872"/>
                  <a:ext cx="1" cy="28"/>
                </a:xfrm>
                <a:prstGeom prst="line">
                  <a:avLst/>
                </a:prstGeom>
                <a:noFill/>
                <a:ln w="3175">
                  <a:solidFill>
                    <a:srgbClr val="000000"/>
                  </a:solidFill>
                  <a:round/>
                  <a:headEnd/>
                  <a:tailEnd/>
                </a:ln>
              </p:spPr>
              <p:txBody>
                <a:bodyPr/>
                <a:lstStyle/>
                <a:p>
                  <a:endParaRPr lang="en-US"/>
                </a:p>
              </p:txBody>
            </p:sp>
            <p:sp>
              <p:nvSpPr>
                <p:cNvPr id="96348" name="Line 2964"/>
                <p:cNvSpPr>
                  <a:spLocks noChangeShapeType="1"/>
                </p:cNvSpPr>
                <p:nvPr/>
              </p:nvSpPr>
              <p:spPr bwMode="auto">
                <a:xfrm flipV="1">
                  <a:off x="2274" y="1880"/>
                  <a:ext cx="2" cy="20"/>
                </a:xfrm>
                <a:prstGeom prst="line">
                  <a:avLst/>
                </a:prstGeom>
                <a:noFill/>
                <a:ln w="3175">
                  <a:solidFill>
                    <a:srgbClr val="000000"/>
                  </a:solidFill>
                  <a:round/>
                  <a:headEnd/>
                  <a:tailEnd/>
                </a:ln>
              </p:spPr>
              <p:txBody>
                <a:bodyPr/>
                <a:lstStyle/>
                <a:p>
                  <a:endParaRPr lang="en-US"/>
                </a:p>
              </p:txBody>
            </p:sp>
            <p:sp>
              <p:nvSpPr>
                <p:cNvPr id="96349" name="Line 2965"/>
                <p:cNvSpPr>
                  <a:spLocks noChangeShapeType="1"/>
                </p:cNvSpPr>
                <p:nvPr/>
              </p:nvSpPr>
              <p:spPr bwMode="auto">
                <a:xfrm>
                  <a:off x="2276" y="1880"/>
                  <a:ext cx="2" cy="2"/>
                </a:xfrm>
                <a:prstGeom prst="line">
                  <a:avLst/>
                </a:prstGeom>
                <a:noFill/>
                <a:ln w="3175">
                  <a:solidFill>
                    <a:srgbClr val="000000"/>
                  </a:solidFill>
                  <a:round/>
                  <a:headEnd/>
                  <a:tailEnd/>
                </a:ln>
              </p:spPr>
              <p:txBody>
                <a:bodyPr/>
                <a:lstStyle/>
                <a:p>
                  <a:endParaRPr lang="en-US"/>
                </a:p>
              </p:txBody>
            </p:sp>
            <p:sp>
              <p:nvSpPr>
                <p:cNvPr id="96350" name="Line 2966"/>
                <p:cNvSpPr>
                  <a:spLocks noChangeShapeType="1"/>
                </p:cNvSpPr>
                <p:nvPr/>
              </p:nvSpPr>
              <p:spPr bwMode="auto">
                <a:xfrm flipV="1">
                  <a:off x="2278" y="1844"/>
                  <a:ext cx="4" cy="38"/>
                </a:xfrm>
                <a:prstGeom prst="line">
                  <a:avLst/>
                </a:prstGeom>
                <a:noFill/>
                <a:ln w="3175">
                  <a:solidFill>
                    <a:srgbClr val="000000"/>
                  </a:solidFill>
                  <a:round/>
                  <a:headEnd/>
                  <a:tailEnd/>
                </a:ln>
              </p:spPr>
              <p:txBody>
                <a:bodyPr/>
                <a:lstStyle/>
                <a:p>
                  <a:endParaRPr lang="en-US"/>
                </a:p>
              </p:txBody>
            </p:sp>
            <p:sp>
              <p:nvSpPr>
                <p:cNvPr id="96351" name="Line 2967"/>
                <p:cNvSpPr>
                  <a:spLocks noChangeShapeType="1"/>
                </p:cNvSpPr>
                <p:nvPr/>
              </p:nvSpPr>
              <p:spPr bwMode="auto">
                <a:xfrm>
                  <a:off x="2282" y="1844"/>
                  <a:ext cx="1" cy="8"/>
                </a:xfrm>
                <a:prstGeom prst="line">
                  <a:avLst/>
                </a:prstGeom>
                <a:noFill/>
                <a:ln w="3175">
                  <a:solidFill>
                    <a:srgbClr val="000000"/>
                  </a:solidFill>
                  <a:round/>
                  <a:headEnd/>
                  <a:tailEnd/>
                </a:ln>
              </p:spPr>
              <p:txBody>
                <a:bodyPr/>
                <a:lstStyle/>
                <a:p>
                  <a:endParaRPr lang="en-US"/>
                </a:p>
              </p:txBody>
            </p:sp>
            <p:sp>
              <p:nvSpPr>
                <p:cNvPr id="96352" name="Line 2968"/>
                <p:cNvSpPr>
                  <a:spLocks noChangeShapeType="1"/>
                </p:cNvSpPr>
                <p:nvPr/>
              </p:nvSpPr>
              <p:spPr bwMode="auto">
                <a:xfrm flipV="1">
                  <a:off x="2283" y="1810"/>
                  <a:ext cx="2" cy="42"/>
                </a:xfrm>
                <a:prstGeom prst="line">
                  <a:avLst/>
                </a:prstGeom>
                <a:noFill/>
                <a:ln w="3175">
                  <a:solidFill>
                    <a:srgbClr val="000000"/>
                  </a:solidFill>
                  <a:round/>
                  <a:headEnd/>
                  <a:tailEnd/>
                </a:ln>
              </p:spPr>
              <p:txBody>
                <a:bodyPr/>
                <a:lstStyle/>
                <a:p>
                  <a:endParaRPr lang="en-US"/>
                </a:p>
              </p:txBody>
            </p:sp>
            <p:sp>
              <p:nvSpPr>
                <p:cNvPr id="96353" name="Line 2969"/>
                <p:cNvSpPr>
                  <a:spLocks noChangeShapeType="1"/>
                </p:cNvSpPr>
                <p:nvPr/>
              </p:nvSpPr>
              <p:spPr bwMode="auto">
                <a:xfrm>
                  <a:off x="2285" y="1810"/>
                  <a:ext cx="2" cy="42"/>
                </a:xfrm>
                <a:prstGeom prst="line">
                  <a:avLst/>
                </a:prstGeom>
                <a:noFill/>
                <a:ln w="3175">
                  <a:solidFill>
                    <a:srgbClr val="000000"/>
                  </a:solidFill>
                  <a:round/>
                  <a:headEnd/>
                  <a:tailEnd/>
                </a:ln>
              </p:spPr>
              <p:txBody>
                <a:bodyPr/>
                <a:lstStyle/>
                <a:p>
                  <a:endParaRPr lang="en-US"/>
                </a:p>
              </p:txBody>
            </p:sp>
            <p:sp>
              <p:nvSpPr>
                <p:cNvPr id="96354" name="Line 2970"/>
                <p:cNvSpPr>
                  <a:spLocks noChangeShapeType="1"/>
                </p:cNvSpPr>
                <p:nvPr/>
              </p:nvSpPr>
              <p:spPr bwMode="auto">
                <a:xfrm flipV="1">
                  <a:off x="2287" y="1829"/>
                  <a:ext cx="2" cy="23"/>
                </a:xfrm>
                <a:prstGeom prst="line">
                  <a:avLst/>
                </a:prstGeom>
                <a:noFill/>
                <a:ln w="3175">
                  <a:solidFill>
                    <a:srgbClr val="000000"/>
                  </a:solidFill>
                  <a:round/>
                  <a:headEnd/>
                  <a:tailEnd/>
                </a:ln>
              </p:spPr>
              <p:txBody>
                <a:bodyPr/>
                <a:lstStyle/>
                <a:p>
                  <a:endParaRPr lang="en-US"/>
                </a:p>
              </p:txBody>
            </p:sp>
            <p:sp>
              <p:nvSpPr>
                <p:cNvPr id="96355" name="Line 2971"/>
                <p:cNvSpPr>
                  <a:spLocks noChangeShapeType="1"/>
                </p:cNvSpPr>
                <p:nvPr/>
              </p:nvSpPr>
              <p:spPr bwMode="auto">
                <a:xfrm flipV="1">
                  <a:off x="2289" y="1790"/>
                  <a:ext cx="1" cy="39"/>
                </a:xfrm>
                <a:prstGeom prst="line">
                  <a:avLst/>
                </a:prstGeom>
                <a:noFill/>
                <a:ln w="3175">
                  <a:solidFill>
                    <a:srgbClr val="000000"/>
                  </a:solidFill>
                  <a:round/>
                  <a:headEnd/>
                  <a:tailEnd/>
                </a:ln>
              </p:spPr>
              <p:txBody>
                <a:bodyPr/>
                <a:lstStyle/>
                <a:p>
                  <a:endParaRPr lang="en-US"/>
                </a:p>
              </p:txBody>
            </p:sp>
            <p:sp>
              <p:nvSpPr>
                <p:cNvPr id="96356" name="Line 2972"/>
                <p:cNvSpPr>
                  <a:spLocks noChangeShapeType="1"/>
                </p:cNvSpPr>
                <p:nvPr/>
              </p:nvSpPr>
              <p:spPr bwMode="auto">
                <a:xfrm>
                  <a:off x="2290" y="1790"/>
                  <a:ext cx="2" cy="20"/>
                </a:xfrm>
                <a:prstGeom prst="line">
                  <a:avLst/>
                </a:prstGeom>
                <a:noFill/>
                <a:ln w="3175">
                  <a:solidFill>
                    <a:srgbClr val="000000"/>
                  </a:solidFill>
                  <a:round/>
                  <a:headEnd/>
                  <a:tailEnd/>
                </a:ln>
              </p:spPr>
              <p:txBody>
                <a:bodyPr/>
                <a:lstStyle/>
                <a:p>
                  <a:endParaRPr lang="en-US"/>
                </a:p>
              </p:txBody>
            </p:sp>
            <p:sp>
              <p:nvSpPr>
                <p:cNvPr id="96357" name="Line 2973"/>
                <p:cNvSpPr>
                  <a:spLocks noChangeShapeType="1"/>
                </p:cNvSpPr>
                <p:nvPr/>
              </p:nvSpPr>
              <p:spPr bwMode="auto">
                <a:xfrm flipV="1">
                  <a:off x="2292" y="1772"/>
                  <a:ext cx="2" cy="38"/>
                </a:xfrm>
                <a:prstGeom prst="line">
                  <a:avLst/>
                </a:prstGeom>
                <a:noFill/>
                <a:ln w="3175">
                  <a:solidFill>
                    <a:srgbClr val="000000"/>
                  </a:solidFill>
                  <a:round/>
                  <a:headEnd/>
                  <a:tailEnd/>
                </a:ln>
              </p:spPr>
              <p:txBody>
                <a:bodyPr/>
                <a:lstStyle/>
                <a:p>
                  <a:endParaRPr lang="en-US"/>
                </a:p>
              </p:txBody>
            </p:sp>
            <p:sp>
              <p:nvSpPr>
                <p:cNvPr id="96358" name="Line 2974"/>
                <p:cNvSpPr>
                  <a:spLocks noChangeShapeType="1"/>
                </p:cNvSpPr>
                <p:nvPr/>
              </p:nvSpPr>
              <p:spPr bwMode="auto">
                <a:xfrm flipV="1">
                  <a:off x="2294" y="1757"/>
                  <a:ext cx="3" cy="15"/>
                </a:xfrm>
                <a:prstGeom prst="line">
                  <a:avLst/>
                </a:prstGeom>
                <a:noFill/>
                <a:ln w="3175">
                  <a:solidFill>
                    <a:srgbClr val="000000"/>
                  </a:solidFill>
                  <a:round/>
                  <a:headEnd/>
                  <a:tailEnd/>
                </a:ln>
              </p:spPr>
              <p:txBody>
                <a:bodyPr/>
                <a:lstStyle/>
                <a:p>
                  <a:endParaRPr lang="en-US"/>
                </a:p>
              </p:txBody>
            </p:sp>
            <p:sp>
              <p:nvSpPr>
                <p:cNvPr id="96359" name="Line 2975"/>
                <p:cNvSpPr>
                  <a:spLocks noChangeShapeType="1"/>
                </p:cNvSpPr>
                <p:nvPr/>
              </p:nvSpPr>
              <p:spPr bwMode="auto">
                <a:xfrm>
                  <a:off x="2297" y="1757"/>
                  <a:ext cx="2" cy="68"/>
                </a:xfrm>
                <a:prstGeom prst="line">
                  <a:avLst/>
                </a:prstGeom>
                <a:noFill/>
                <a:ln w="3175">
                  <a:solidFill>
                    <a:srgbClr val="000000"/>
                  </a:solidFill>
                  <a:round/>
                  <a:headEnd/>
                  <a:tailEnd/>
                </a:ln>
              </p:spPr>
              <p:txBody>
                <a:bodyPr/>
                <a:lstStyle/>
                <a:p>
                  <a:endParaRPr lang="en-US"/>
                </a:p>
              </p:txBody>
            </p:sp>
            <p:sp>
              <p:nvSpPr>
                <p:cNvPr id="96360" name="Line 2976"/>
                <p:cNvSpPr>
                  <a:spLocks noChangeShapeType="1"/>
                </p:cNvSpPr>
                <p:nvPr/>
              </p:nvSpPr>
              <p:spPr bwMode="auto">
                <a:xfrm flipV="1">
                  <a:off x="2299" y="1803"/>
                  <a:ext cx="2" cy="22"/>
                </a:xfrm>
                <a:prstGeom prst="line">
                  <a:avLst/>
                </a:prstGeom>
                <a:noFill/>
                <a:ln w="3175">
                  <a:solidFill>
                    <a:srgbClr val="000000"/>
                  </a:solidFill>
                  <a:round/>
                  <a:headEnd/>
                  <a:tailEnd/>
                </a:ln>
              </p:spPr>
              <p:txBody>
                <a:bodyPr/>
                <a:lstStyle/>
                <a:p>
                  <a:endParaRPr lang="en-US"/>
                </a:p>
              </p:txBody>
            </p:sp>
            <p:sp>
              <p:nvSpPr>
                <p:cNvPr id="96361" name="Line 2977"/>
                <p:cNvSpPr>
                  <a:spLocks noChangeShapeType="1"/>
                </p:cNvSpPr>
                <p:nvPr/>
              </p:nvSpPr>
              <p:spPr bwMode="auto">
                <a:xfrm>
                  <a:off x="2301" y="1803"/>
                  <a:ext cx="2" cy="5"/>
                </a:xfrm>
                <a:prstGeom prst="line">
                  <a:avLst/>
                </a:prstGeom>
                <a:noFill/>
                <a:ln w="3175">
                  <a:solidFill>
                    <a:srgbClr val="000000"/>
                  </a:solidFill>
                  <a:round/>
                  <a:headEnd/>
                  <a:tailEnd/>
                </a:ln>
              </p:spPr>
              <p:txBody>
                <a:bodyPr/>
                <a:lstStyle/>
                <a:p>
                  <a:endParaRPr lang="en-US"/>
                </a:p>
              </p:txBody>
            </p:sp>
            <p:sp>
              <p:nvSpPr>
                <p:cNvPr id="96362" name="Line 2978"/>
                <p:cNvSpPr>
                  <a:spLocks noChangeShapeType="1"/>
                </p:cNvSpPr>
                <p:nvPr/>
              </p:nvSpPr>
              <p:spPr bwMode="auto">
                <a:xfrm flipV="1">
                  <a:off x="2303" y="1757"/>
                  <a:ext cx="1" cy="51"/>
                </a:xfrm>
                <a:prstGeom prst="line">
                  <a:avLst/>
                </a:prstGeom>
                <a:noFill/>
                <a:ln w="3175">
                  <a:solidFill>
                    <a:srgbClr val="000000"/>
                  </a:solidFill>
                  <a:round/>
                  <a:headEnd/>
                  <a:tailEnd/>
                </a:ln>
              </p:spPr>
              <p:txBody>
                <a:bodyPr/>
                <a:lstStyle/>
                <a:p>
                  <a:endParaRPr lang="en-US"/>
                </a:p>
              </p:txBody>
            </p:sp>
            <p:sp>
              <p:nvSpPr>
                <p:cNvPr id="96363" name="Line 2979"/>
                <p:cNvSpPr>
                  <a:spLocks noChangeShapeType="1"/>
                </p:cNvSpPr>
                <p:nvPr/>
              </p:nvSpPr>
              <p:spPr bwMode="auto">
                <a:xfrm>
                  <a:off x="2304" y="1757"/>
                  <a:ext cx="2" cy="4"/>
                </a:xfrm>
                <a:prstGeom prst="line">
                  <a:avLst/>
                </a:prstGeom>
                <a:noFill/>
                <a:ln w="3175">
                  <a:solidFill>
                    <a:srgbClr val="000000"/>
                  </a:solidFill>
                  <a:round/>
                  <a:headEnd/>
                  <a:tailEnd/>
                </a:ln>
              </p:spPr>
              <p:txBody>
                <a:bodyPr/>
                <a:lstStyle/>
                <a:p>
                  <a:endParaRPr lang="en-US"/>
                </a:p>
              </p:txBody>
            </p:sp>
            <p:sp>
              <p:nvSpPr>
                <p:cNvPr id="96364" name="Line 2980"/>
                <p:cNvSpPr>
                  <a:spLocks noChangeShapeType="1"/>
                </p:cNvSpPr>
                <p:nvPr/>
              </p:nvSpPr>
              <p:spPr bwMode="auto">
                <a:xfrm>
                  <a:off x="2306" y="1761"/>
                  <a:ext cx="2" cy="21"/>
                </a:xfrm>
                <a:prstGeom prst="line">
                  <a:avLst/>
                </a:prstGeom>
                <a:noFill/>
                <a:ln w="3175">
                  <a:solidFill>
                    <a:srgbClr val="000000"/>
                  </a:solidFill>
                  <a:round/>
                  <a:headEnd/>
                  <a:tailEnd/>
                </a:ln>
              </p:spPr>
              <p:txBody>
                <a:bodyPr/>
                <a:lstStyle/>
                <a:p>
                  <a:endParaRPr lang="en-US"/>
                </a:p>
              </p:txBody>
            </p:sp>
            <p:sp>
              <p:nvSpPr>
                <p:cNvPr id="96365" name="Line 2981"/>
                <p:cNvSpPr>
                  <a:spLocks noChangeShapeType="1"/>
                </p:cNvSpPr>
                <p:nvPr/>
              </p:nvSpPr>
              <p:spPr bwMode="auto">
                <a:xfrm>
                  <a:off x="2308" y="1782"/>
                  <a:ext cx="4" cy="15"/>
                </a:xfrm>
                <a:prstGeom prst="line">
                  <a:avLst/>
                </a:prstGeom>
                <a:noFill/>
                <a:ln w="3175">
                  <a:solidFill>
                    <a:srgbClr val="000000"/>
                  </a:solidFill>
                  <a:round/>
                  <a:headEnd/>
                  <a:tailEnd/>
                </a:ln>
              </p:spPr>
              <p:txBody>
                <a:bodyPr/>
                <a:lstStyle/>
                <a:p>
                  <a:endParaRPr lang="en-US"/>
                </a:p>
              </p:txBody>
            </p:sp>
            <p:sp>
              <p:nvSpPr>
                <p:cNvPr id="96366" name="Line 2982"/>
                <p:cNvSpPr>
                  <a:spLocks noChangeShapeType="1"/>
                </p:cNvSpPr>
                <p:nvPr/>
              </p:nvSpPr>
              <p:spPr bwMode="auto">
                <a:xfrm flipV="1">
                  <a:off x="2312" y="1757"/>
                  <a:ext cx="1" cy="40"/>
                </a:xfrm>
                <a:prstGeom prst="line">
                  <a:avLst/>
                </a:prstGeom>
                <a:noFill/>
                <a:ln w="3175">
                  <a:solidFill>
                    <a:srgbClr val="000000"/>
                  </a:solidFill>
                  <a:round/>
                  <a:headEnd/>
                  <a:tailEnd/>
                </a:ln>
              </p:spPr>
              <p:txBody>
                <a:bodyPr/>
                <a:lstStyle/>
                <a:p>
                  <a:endParaRPr lang="en-US"/>
                </a:p>
              </p:txBody>
            </p:sp>
            <p:sp>
              <p:nvSpPr>
                <p:cNvPr id="96367" name="Line 2983"/>
                <p:cNvSpPr>
                  <a:spLocks noChangeShapeType="1"/>
                </p:cNvSpPr>
                <p:nvPr/>
              </p:nvSpPr>
              <p:spPr bwMode="auto">
                <a:xfrm flipV="1">
                  <a:off x="2313" y="1733"/>
                  <a:ext cx="2" cy="24"/>
                </a:xfrm>
                <a:prstGeom prst="line">
                  <a:avLst/>
                </a:prstGeom>
                <a:noFill/>
                <a:ln w="3175">
                  <a:solidFill>
                    <a:srgbClr val="000000"/>
                  </a:solidFill>
                  <a:round/>
                  <a:headEnd/>
                  <a:tailEnd/>
                </a:ln>
              </p:spPr>
              <p:txBody>
                <a:bodyPr/>
                <a:lstStyle/>
                <a:p>
                  <a:endParaRPr lang="en-US"/>
                </a:p>
              </p:txBody>
            </p:sp>
            <p:sp>
              <p:nvSpPr>
                <p:cNvPr id="96368" name="Line 2984"/>
                <p:cNvSpPr>
                  <a:spLocks noChangeShapeType="1"/>
                </p:cNvSpPr>
                <p:nvPr/>
              </p:nvSpPr>
              <p:spPr bwMode="auto">
                <a:xfrm>
                  <a:off x="2315" y="1733"/>
                  <a:ext cx="2" cy="62"/>
                </a:xfrm>
                <a:prstGeom prst="line">
                  <a:avLst/>
                </a:prstGeom>
                <a:noFill/>
                <a:ln w="3175">
                  <a:solidFill>
                    <a:srgbClr val="000000"/>
                  </a:solidFill>
                  <a:round/>
                  <a:headEnd/>
                  <a:tailEnd/>
                </a:ln>
              </p:spPr>
              <p:txBody>
                <a:bodyPr/>
                <a:lstStyle/>
                <a:p>
                  <a:endParaRPr lang="en-US"/>
                </a:p>
              </p:txBody>
            </p:sp>
            <p:sp>
              <p:nvSpPr>
                <p:cNvPr id="96369" name="Line 2985"/>
                <p:cNvSpPr>
                  <a:spLocks noChangeShapeType="1"/>
                </p:cNvSpPr>
                <p:nvPr/>
              </p:nvSpPr>
              <p:spPr bwMode="auto">
                <a:xfrm>
                  <a:off x="2317" y="1795"/>
                  <a:ext cx="2" cy="23"/>
                </a:xfrm>
                <a:prstGeom prst="line">
                  <a:avLst/>
                </a:prstGeom>
                <a:noFill/>
                <a:ln w="3175">
                  <a:solidFill>
                    <a:srgbClr val="000000"/>
                  </a:solidFill>
                  <a:round/>
                  <a:headEnd/>
                  <a:tailEnd/>
                </a:ln>
              </p:spPr>
              <p:txBody>
                <a:bodyPr/>
                <a:lstStyle/>
                <a:p>
                  <a:endParaRPr lang="en-US"/>
                </a:p>
              </p:txBody>
            </p:sp>
            <p:sp>
              <p:nvSpPr>
                <p:cNvPr id="96370" name="Line 2986"/>
                <p:cNvSpPr>
                  <a:spLocks noChangeShapeType="1"/>
                </p:cNvSpPr>
                <p:nvPr/>
              </p:nvSpPr>
              <p:spPr bwMode="auto">
                <a:xfrm flipV="1">
                  <a:off x="2319" y="1772"/>
                  <a:ext cx="1" cy="46"/>
                </a:xfrm>
                <a:prstGeom prst="line">
                  <a:avLst/>
                </a:prstGeom>
                <a:noFill/>
                <a:ln w="3175">
                  <a:solidFill>
                    <a:srgbClr val="000000"/>
                  </a:solidFill>
                  <a:round/>
                  <a:headEnd/>
                  <a:tailEnd/>
                </a:ln>
              </p:spPr>
              <p:txBody>
                <a:bodyPr/>
                <a:lstStyle/>
                <a:p>
                  <a:endParaRPr lang="en-US"/>
                </a:p>
              </p:txBody>
            </p:sp>
            <p:sp>
              <p:nvSpPr>
                <p:cNvPr id="96371" name="Line 2987"/>
                <p:cNvSpPr>
                  <a:spLocks noChangeShapeType="1"/>
                </p:cNvSpPr>
                <p:nvPr/>
              </p:nvSpPr>
              <p:spPr bwMode="auto">
                <a:xfrm flipV="1">
                  <a:off x="2320" y="1746"/>
                  <a:ext cx="2" cy="26"/>
                </a:xfrm>
                <a:prstGeom prst="line">
                  <a:avLst/>
                </a:prstGeom>
                <a:noFill/>
                <a:ln w="3175">
                  <a:solidFill>
                    <a:srgbClr val="000000"/>
                  </a:solidFill>
                  <a:round/>
                  <a:headEnd/>
                  <a:tailEnd/>
                </a:ln>
              </p:spPr>
              <p:txBody>
                <a:bodyPr/>
                <a:lstStyle/>
                <a:p>
                  <a:endParaRPr lang="en-US"/>
                </a:p>
              </p:txBody>
            </p:sp>
            <p:sp>
              <p:nvSpPr>
                <p:cNvPr id="96372" name="Line 2988"/>
                <p:cNvSpPr>
                  <a:spLocks noChangeShapeType="1"/>
                </p:cNvSpPr>
                <p:nvPr/>
              </p:nvSpPr>
              <p:spPr bwMode="auto">
                <a:xfrm>
                  <a:off x="2322" y="1746"/>
                  <a:ext cx="2" cy="8"/>
                </a:xfrm>
                <a:prstGeom prst="line">
                  <a:avLst/>
                </a:prstGeom>
                <a:noFill/>
                <a:ln w="3175">
                  <a:solidFill>
                    <a:srgbClr val="000000"/>
                  </a:solidFill>
                  <a:round/>
                  <a:headEnd/>
                  <a:tailEnd/>
                </a:ln>
              </p:spPr>
              <p:txBody>
                <a:bodyPr/>
                <a:lstStyle/>
                <a:p>
                  <a:endParaRPr lang="en-US"/>
                </a:p>
              </p:txBody>
            </p:sp>
            <p:sp>
              <p:nvSpPr>
                <p:cNvPr id="96373" name="Line 2989"/>
                <p:cNvSpPr>
                  <a:spLocks noChangeShapeType="1"/>
                </p:cNvSpPr>
                <p:nvPr/>
              </p:nvSpPr>
              <p:spPr bwMode="auto">
                <a:xfrm>
                  <a:off x="2324" y="1754"/>
                  <a:ext cx="3" cy="7"/>
                </a:xfrm>
                <a:prstGeom prst="line">
                  <a:avLst/>
                </a:prstGeom>
                <a:noFill/>
                <a:ln w="3175">
                  <a:solidFill>
                    <a:srgbClr val="000000"/>
                  </a:solidFill>
                  <a:round/>
                  <a:headEnd/>
                  <a:tailEnd/>
                </a:ln>
              </p:spPr>
              <p:txBody>
                <a:bodyPr/>
                <a:lstStyle/>
                <a:p>
                  <a:endParaRPr lang="en-US"/>
                </a:p>
              </p:txBody>
            </p:sp>
            <p:sp>
              <p:nvSpPr>
                <p:cNvPr id="96374" name="Line 2990"/>
                <p:cNvSpPr>
                  <a:spLocks noChangeShapeType="1"/>
                </p:cNvSpPr>
                <p:nvPr/>
              </p:nvSpPr>
              <p:spPr bwMode="auto">
                <a:xfrm>
                  <a:off x="2327" y="1761"/>
                  <a:ext cx="2" cy="13"/>
                </a:xfrm>
                <a:prstGeom prst="line">
                  <a:avLst/>
                </a:prstGeom>
                <a:noFill/>
                <a:ln w="3175">
                  <a:solidFill>
                    <a:srgbClr val="000000"/>
                  </a:solidFill>
                  <a:round/>
                  <a:headEnd/>
                  <a:tailEnd/>
                </a:ln>
              </p:spPr>
              <p:txBody>
                <a:bodyPr/>
                <a:lstStyle/>
                <a:p>
                  <a:endParaRPr lang="en-US"/>
                </a:p>
              </p:txBody>
            </p:sp>
            <p:sp>
              <p:nvSpPr>
                <p:cNvPr id="96375" name="Line 2991"/>
                <p:cNvSpPr>
                  <a:spLocks noChangeShapeType="1"/>
                </p:cNvSpPr>
                <p:nvPr/>
              </p:nvSpPr>
              <p:spPr bwMode="auto">
                <a:xfrm flipV="1">
                  <a:off x="2329" y="1739"/>
                  <a:ext cx="2" cy="35"/>
                </a:xfrm>
                <a:prstGeom prst="line">
                  <a:avLst/>
                </a:prstGeom>
                <a:noFill/>
                <a:ln w="3175">
                  <a:solidFill>
                    <a:srgbClr val="000000"/>
                  </a:solidFill>
                  <a:round/>
                  <a:headEnd/>
                  <a:tailEnd/>
                </a:ln>
              </p:spPr>
              <p:txBody>
                <a:bodyPr/>
                <a:lstStyle/>
                <a:p>
                  <a:endParaRPr lang="en-US"/>
                </a:p>
              </p:txBody>
            </p:sp>
            <p:sp>
              <p:nvSpPr>
                <p:cNvPr id="96376" name="Line 2992"/>
                <p:cNvSpPr>
                  <a:spLocks noChangeShapeType="1"/>
                </p:cNvSpPr>
                <p:nvPr/>
              </p:nvSpPr>
              <p:spPr bwMode="auto">
                <a:xfrm>
                  <a:off x="2331" y="1739"/>
                  <a:ext cx="2" cy="35"/>
                </a:xfrm>
                <a:prstGeom prst="line">
                  <a:avLst/>
                </a:prstGeom>
                <a:noFill/>
                <a:ln w="3175">
                  <a:solidFill>
                    <a:srgbClr val="000000"/>
                  </a:solidFill>
                  <a:round/>
                  <a:headEnd/>
                  <a:tailEnd/>
                </a:ln>
              </p:spPr>
              <p:txBody>
                <a:bodyPr/>
                <a:lstStyle/>
                <a:p>
                  <a:endParaRPr lang="en-US"/>
                </a:p>
              </p:txBody>
            </p:sp>
            <p:sp>
              <p:nvSpPr>
                <p:cNvPr id="96377" name="Line 2993"/>
                <p:cNvSpPr>
                  <a:spLocks noChangeShapeType="1"/>
                </p:cNvSpPr>
                <p:nvPr/>
              </p:nvSpPr>
              <p:spPr bwMode="auto">
                <a:xfrm flipV="1">
                  <a:off x="2333" y="1754"/>
                  <a:ext cx="1" cy="20"/>
                </a:xfrm>
                <a:prstGeom prst="line">
                  <a:avLst/>
                </a:prstGeom>
                <a:noFill/>
                <a:ln w="3175">
                  <a:solidFill>
                    <a:srgbClr val="000000"/>
                  </a:solidFill>
                  <a:round/>
                  <a:headEnd/>
                  <a:tailEnd/>
                </a:ln>
              </p:spPr>
              <p:txBody>
                <a:bodyPr/>
                <a:lstStyle/>
                <a:p>
                  <a:endParaRPr lang="en-US"/>
                </a:p>
              </p:txBody>
            </p:sp>
            <p:sp>
              <p:nvSpPr>
                <p:cNvPr id="96378" name="Line 2994"/>
                <p:cNvSpPr>
                  <a:spLocks noChangeShapeType="1"/>
                </p:cNvSpPr>
                <p:nvPr/>
              </p:nvSpPr>
              <p:spPr bwMode="auto">
                <a:xfrm>
                  <a:off x="2334" y="1754"/>
                  <a:ext cx="2" cy="28"/>
                </a:xfrm>
                <a:prstGeom prst="line">
                  <a:avLst/>
                </a:prstGeom>
                <a:noFill/>
                <a:ln w="3175">
                  <a:solidFill>
                    <a:srgbClr val="000000"/>
                  </a:solidFill>
                  <a:round/>
                  <a:headEnd/>
                  <a:tailEnd/>
                </a:ln>
              </p:spPr>
              <p:txBody>
                <a:bodyPr/>
                <a:lstStyle/>
                <a:p>
                  <a:endParaRPr lang="en-US"/>
                </a:p>
              </p:txBody>
            </p:sp>
            <p:sp>
              <p:nvSpPr>
                <p:cNvPr id="96379" name="Line 2995"/>
                <p:cNvSpPr>
                  <a:spLocks noChangeShapeType="1"/>
                </p:cNvSpPr>
                <p:nvPr/>
              </p:nvSpPr>
              <p:spPr bwMode="auto">
                <a:xfrm flipV="1">
                  <a:off x="2336" y="1772"/>
                  <a:ext cx="2" cy="10"/>
                </a:xfrm>
                <a:prstGeom prst="line">
                  <a:avLst/>
                </a:prstGeom>
                <a:noFill/>
                <a:ln w="3175">
                  <a:solidFill>
                    <a:srgbClr val="000000"/>
                  </a:solidFill>
                  <a:round/>
                  <a:headEnd/>
                  <a:tailEnd/>
                </a:ln>
              </p:spPr>
              <p:txBody>
                <a:bodyPr/>
                <a:lstStyle/>
                <a:p>
                  <a:endParaRPr lang="en-US"/>
                </a:p>
              </p:txBody>
            </p:sp>
            <p:sp>
              <p:nvSpPr>
                <p:cNvPr id="96380" name="Line 2996"/>
                <p:cNvSpPr>
                  <a:spLocks noChangeShapeType="1"/>
                </p:cNvSpPr>
                <p:nvPr/>
              </p:nvSpPr>
              <p:spPr bwMode="auto">
                <a:xfrm flipV="1">
                  <a:off x="2338" y="1752"/>
                  <a:ext cx="4" cy="20"/>
                </a:xfrm>
                <a:prstGeom prst="line">
                  <a:avLst/>
                </a:prstGeom>
                <a:noFill/>
                <a:ln w="3175">
                  <a:solidFill>
                    <a:srgbClr val="000000"/>
                  </a:solidFill>
                  <a:round/>
                  <a:headEnd/>
                  <a:tailEnd/>
                </a:ln>
              </p:spPr>
              <p:txBody>
                <a:bodyPr/>
                <a:lstStyle/>
                <a:p>
                  <a:endParaRPr lang="en-US"/>
                </a:p>
              </p:txBody>
            </p:sp>
            <p:sp>
              <p:nvSpPr>
                <p:cNvPr id="96381" name="Line 2997"/>
                <p:cNvSpPr>
                  <a:spLocks noChangeShapeType="1"/>
                </p:cNvSpPr>
                <p:nvPr/>
              </p:nvSpPr>
              <p:spPr bwMode="auto">
                <a:xfrm>
                  <a:off x="2342" y="1752"/>
                  <a:ext cx="1" cy="17"/>
                </a:xfrm>
                <a:prstGeom prst="line">
                  <a:avLst/>
                </a:prstGeom>
                <a:noFill/>
                <a:ln w="3175">
                  <a:solidFill>
                    <a:srgbClr val="000000"/>
                  </a:solidFill>
                  <a:round/>
                  <a:headEnd/>
                  <a:tailEnd/>
                </a:ln>
              </p:spPr>
              <p:txBody>
                <a:bodyPr/>
                <a:lstStyle/>
                <a:p>
                  <a:endParaRPr lang="en-US"/>
                </a:p>
              </p:txBody>
            </p:sp>
            <p:sp>
              <p:nvSpPr>
                <p:cNvPr id="96382" name="Line 2998"/>
                <p:cNvSpPr>
                  <a:spLocks noChangeShapeType="1"/>
                </p:cNvSpPr>
                <p:nvPr/>
              </p:nvSpPr>
              <p:spPr bwMode="auto">
                <a:xfrm flipV="1">
                  <a:off x="2343" y="1761"/>
                  <a:ext cx="2" cy="8"/>
                </a:xfrm>
                <a:prstGeom prst="line">
                  <a:avLst/>
                </a:prstGeom>
                <a:noFill/>
                <a:ln w="3175">
                  <a:solidFill>
                    <a:srgbClr val="000000"/>
                  </a:solidFill>
                  <a:round/>
                  <a:headEnd/>
                  <a:tailEnd/>
                </a:ln>
              </p:spPr>
              <p:txBody>
                <a:bodyPr/>
                <a:lstStyle/>
                <a:p>
                  <a:endParaRPr lang="en-US"/>
                </a:p>
              </p:txBody>
            </p:sp>
            <p:sp>
              <p:nvSpPr>
                <p:cNvPr id="96383" name="Line 2999"/>
                <p:cNvSpPr>
                  <a:spLocks noChangeShapeType="1"/>
                </p:cNvSpPr>
                <p:nvPr/>
              </p:nvSpPr>
              <p:spPr bwMode="auto">
                <a:xfrm flipV="1">
                  <a:off x="2345" y="1733"/>
                  <a:ext cx="2" cy="28"/>
                </a:xfrm>
                <a:prstGeom prst="line">
                  <a:avLst/>
                </a:prstGeom>
                <a:noFill/>
                <a:ln w="3175">
                  <a:solidFill>
                    <a:srgbClr val="000000"/>
                  </a:solidFill>
                  <a:round/>
                  <a:headEnd/>
                  <a:tailEnd/>
                </a:ln>
              </p:spPr>
              <p:txBody>
                <a:bodyPr/>
                <a:lstStyle/>
                <a:p>
                  <a:endParaRPr lang="en-US"/>
                </a:p>
              </p:txBody>
            </p:sp>
            <p:sp>
              <p:nvSpPr>
                <p:cNvPr id="96384" name="Line 3000"/>
                <p:cNvSpPr>
                  <a:spLocks noChangeShapeType="1"/>
                </p:cNvSpPr>
                <p:nvPr/>
              </p:nvSpPr>
              <p:spPr bwMode="auto">
                <a:xfrm>
                  <a:off x="2347" y="1733"/>
                  <a:ext cx="2" cy="32"/>
                </a:xfrm>
                <a:prstGeom prst="line">
                  <a:avLst/>
                </a:prstGeom>
                <a:noFill/>
                <a:ln w="3175">
                  <a:solidFill>
                    <a:srgbClr val="000000"/>
                  </a:solidFill>
                  <a:round/>
                  <a:headEnd/>
                  <a:tailEnd/>
                </a:ln>
              </p:spPr>
              <p:txBody>
                <a:bodyPr/>
                <a:lstStyle/>
                <a:p>
                  <a:endParaRPr lang="en-US"/>
                </a:p>
              </p:txBody>
            </p:sp>
            <p:sp>
              <p:nvSpPr>
                <p:cNvPr id="96385" name="Line 3001"/>
                <p:cNvSpPr>
                  <a:spLocks noChangeShapeType="1"/>
                </p:cNvSpPr>
                <p:nvPr/>
              </p:nvSpPr>
              <p:spPr bwMode="auto">
                <a:xfrm flipV="1">
                  <a:off x="2349" y="1759"/>
                  <a:ext cx="1" cy="6"/>
                </a:xfrm>
                <a:prstGeom prst="line">
                  <a:avLst/>
                </a:prstGeom>
                <a:noFill/>
                <a:ln w="3175">
                  <a:solidFill>
                    <a:srgbClr val="000000"/>
                  </a:solidFill>
                  <a:round/>
                  <a:headEnd/>
                  <a:tailEnd/>
                </a:ln>
              </p:spPr>
              <p:txBody>
                <a:bodyPr/>
                <a:lstStyle/>
                <a:p>
                  <a:endParaRPr lang="en-US"/>
                </a:p>
              </p:txBody>
            </p:sp>
            <p:sp>
              <p:nvSpPr>
                <p:cNvPr id="96386" name="Line 3002"/>
                <p:cNvSpPr>
                  <a:spLocks noChangeShapeType="1"/>
                </p:cNvSpPr>
                <p:nvPr/>
              </p:nvSpPr>
              <p:spPr bwMode="auto">
                <a:xfrm>
                  <a:off x="2350" y="1759"/>
                  <a:ext cx="2" cy="38"/>
                </a:xfrm>
                <a:prstGeom prst="line">
                  <a:avLst/>
                </a:prstGeom>
                <a:noFill/>
                <a:ln w="3175">
                  <a:solidFill>
                    <a:srgbClr val="000000"/>
                  </a:solidFill>
                  <a:round/>
                  <a:headEnd/>
                  <a:tailEnd/>
                </a:ln>
              </p:spPr>
              <p:txBody>
                <a:bodyPr/>
                <a:lstStyle/>
                <a:p>
                  <a:endParaRPr lang="en-US"/>
                </a:p>
              </p:txBody>
            </p:sp>
            <p:sp>
              <p:nvSpPr>
                <p:cNvPr id="96387" name="Line 3003"/>
                <p:cNvSpPr>
                  <a:spLocks noChangeShapeType="1"/>
                </p:cNvSpPr>
                <p:nvPr/>
              </p:nvSpPr>
              <p:spPr bwMode="auto">
                <a:xfrm flipV="1">
                  <a:off x="2352" y="1757"/>
                  <a:ext cx="4" cy="40"/>
                </a:xfrm>
                <a:prstGeom prst="line">
                  <a:avLst/>
                </a:prstGeom>
                <a:noFill/>
                <a:ln w="3175">
                  <a:solidFill>
                    <a:srgbClr val="000000"/>
                  </a:solidFill>
                  <a:round/>
                  <a:headEnd/>
                  <a:tailEnd/>
                </a:ln>
              </p:spPr>
              <p:txBody>
                <a:bodyPr/>
                <a:lstStyle/>
                <a:p>
                  <a:endParaRPr lang="en-US"/>
                </a:p>
              </p:txBody>
            </p:sp>
            <p:sp>
              <p:nvSpPr>
                <p:cNvPr id="96388" name="Line 3004"/>
                <p:cNvSpPr>
                  <a:spLocks noChangeShapeType="1"/>
                </p:cNvSpPr>
                <p:nvPr/>
              </p:nvSpPr>
              <p:spPr bwMode="auto">
                <a:xfrm flipV="1">
                  <a:off x="2356" y="1739"/>
                  <a:ext cx="1" cy="18"/>
                </a:xfrm>
                <a:prstGeom prst="line">
                  <a:avLst/>
                </a:prstGeom>
                <a:noFill/>
                <a:ln w="3175">
                  <a:solidFill>
                    <a:srgbClr val="000000"/>
                  </a:solidFill>
                  <a:round/>
                  <a:headEnd/>
                  <a:tailEnd/>
                </a:ln>
              </p:spPr>
              <p:txBody>
                <a:bodyPr/>
                <a:lstStyle/>
                <a:p>
                  <a:endParaRPr lang="en-US"/>
                </a:p>
              </p:txBody>
            </p:sp>
            <p:sp>
              <p:nvSpPr>
                <p:cNvPr id="96389" name="Line 3005"/>
                <p:cNvSpPr>
                  <a:spLocks noChangeShapeType="1"/>
                </p:cNvSpPr>
                <p:nvPr/>
              </p:nvSpPr>
              <p:spPr bwMode="auto">
                <a:xfrm>
                  <a:off x="2357" y="1739"/>
                  <a:ext cx="2" cy="13"/>
                </a:xfrm>
                <a:prstGeom prst="line">
                  <a:avLst/>
                </a:prstGeom>
                <a:noFill/>
                <a:ln w="3175">
                  <a:solidFill>
                    <a:srgbClr val="000000"/>
                  </a:solidFill>
                  <a:round/>
                  <a:headEnd/>
                  <a:tailEnd/>
                </a:ln>
              </p:spPr>
              <p:txBody>
                <a:bodyPr/>
                <a:lstStyle/>
                <a:p>
                  <a:endParaRPr lang="en-US"/>
                </a:p>
              </p:txBody>
            </p:sp>
            <p:sp>
              <p:nvSpPr>
                <p:cNvPr id="96390" name="Line 3006"/>
                <p:cNvSpPr>
                  <a:spLocks noChangeShapeType="1"/>
                </p:cNvSpPr>
                <p:nvPr/>
              </p:nvSpPr>
              <p:spPr bwMode="auto">
                <a:xfrm>
                  <a:off x="2359" y="1752"/>
                  <a:ext cx="2" cy="9"/>
                </a:xfrm>
                <a:prstGeom prst="line">
                  <a:avLst/>
                </a:prstGeom>
                <a:noFill/>
                <a:ln w="3175">
                  <a:solidFill>
                    <a:srgbClr val="000000"/>
                  </a:solidFill>
                  <a:round/>
                  <a:headEnd/>
                  <a:tailEnd/>
                </a:ln>
              </p:spPr>
              <p:txBody>
                <a:bodyPr/>
                <a:lstStyle/>
                <a:p>
                  <a:endParaRPr lang="en-US"/>
                </a:p>
              </p:txBody>
            </p:sp>
            <p:sp>
              <p:nvSpPr>
                <p:cNvPr id="96391" name="Line 3007"/>
                <p:cNvSpPr>
                  <a:spLocks noChangeShapeType="1"/>
                </p:cNvSpPr>
                <p:nvPr/>
              </p:nvSpPr>
              <p:spPr bwMode="auto">
                <a:xfrm flipV="1">
                  <a:off x="2361" y="1731"/>
                  <a:ext cx="2" cy="30"/>
                </a:xfrm>
                <a:prstGeom prst="line">
                  <a:avLst/>
                </a:prstGeom>
                <a:noFill/>
                <a:ln w="3175">
                  <a:solidFill>
                    <a:srgbClr val="000000"/>
                  </a:solidFill>
                  <a:round/>
                  <a:headEnd/>
                  <a:tailEnd/>
                </a:ln>
              </p:spPr>
              <p:txBody>
                <a:bodyPr/>
                <a:lstStyle/>
                <a:p>
                  <a:endParaRPr lang="en-US"/>
                </a:p>
              </p:txBody>
            </p:sp>
            <p:sp>
              <p:nvSpPr>
                <p:cNvPr id="96392" name="Line 3008"/>
                <p:cNvSpPr>
                  <a:spLocks noChangeShapeType="1"/>
                </p:cNvSpPr>
                <p:nvPr/>
              </p:nvSpPr>
              <p:spPr bwMode="auto">
                <a:xfrm>
                  <a:off x="2363" y="1731"/>
                  <a:ext cx="1" cy="21"/>
                </a:xfrm>
                <a:prstGeom prst="line">
                  <a:avLst/>
                </a:prstGeom>
                <a:noFill/>
                <a:ln w="3175">
                  <a:solidFill>
                    <a:srgbClr val="000000"/>
                  </a:solidFill>
                  <a:round/>
                  <a:headEnd/>
                  <a:tailEnd/>
                </a:ln>
              </p:spPr>
              <p:txBody>
                <a:bodyPr/>
                <a:lstStyle/>
                <a:p>
                  <a:endParaRPr lang="en-US"/>
                </a:p>
              </p:txBody>
            </p:sp>
          </p:grpSp>
          <p:grpSp>
            <p:nvGrpSpPr>
              <p:cNvPr id="95447" name="Group 3009"/>
              <p:cNvGrpSpPr>
                <a:grpSpLocks/>
              </p:cNvGrpSpPr>
              <p:nvPr/>
            </p:nvGrpSpPr>
            <p:grpSpPr bwMode="auto">
              <a:xfrm>
                <a:off x="1938" y="1652"/>
                <a:ext cx="534" cy="780"/>
                <a:chOff x="1938" y="1652"/>
                <a:chExt cx="534" cy="780"/>
              </a:xfrm>
            </p:grpSpPr>
            <p:sp>
              <p:nvSpPr>
                <p:cNvPr id="95994" name="Line 3010"/>
                <p:cNvSpPr>
                  <a:spLocks noChangeShapeType="1"/>
                </p:cNvSpPr>
                <p:nvPr/>
              </p:nvSpPr>
              <p:spPr bwMode="auto">
                <a:xfrm>
                  <a:off x="2364" y="1752"/>
                  <a:ext cx="2" cy="5"/>
                </a:xfrm>
                <a:prstGeom prst="line">
                  <a:avLst/>
                </a:prstGeom>
                <a:noFill/>
                <a:ln w="3175">
                  <a:solidFill>
                    <a:srgbClr val="000000"/>
                  </a:solidFill>
                  <a:round/>
                  <a:headEnd/>
                  <a:tailEnd/>
                </a:ln>
              </p:spPr>
              <p:txBody>
                <a:bodyPr/>
                <a:lstStyle/>
                <a:p>
                  <a:endParaRPr lang="en-US"/>
                </a:p>
              </p:txBody>
            </p:sp>
            <p:sp>
              <p:nvSpPr>
                <p:cNvPr id="95995" name="Line 3011"/>
                <p:cNvSpPr>
                  <a:spLocks noChangeShapeType="1"/>
                </p:cNvSpPr>
                <p:nvPr/>
              </p:nvSpPr>
              <p:spPr bwMode="auto">
                <a:xfrm>
                  <a:off x="2366" y="1757"/>
                  <a:ext cx="2" cy="28"/>
                </a:xfrm>
                <a:prstGeom prst="line">
                  <a:avLst/>
                </a:prstGeom>
                <a:noFill/>
                <a:ln w="3175">
                  <a:solidFill>
                    <a:srgbClr val="000000"/>
                  </a:solidFill>
                  <a:round/>
                  <a:headEnd/>
                  <a:tailEnd/>
                </a:ln>
              </p:spPr>
              <p:txBody>
                <a:bodyPr/>
                <a:lstStyle/>
                <a:p>
                  <a:endParaRPr lang="en-US"/>
                </a:p>
              </p:txBody>
            </p:sp>
            <p:sp>
              <p:nvSpPr>
                <p:cNvPr id="95996" name="Line 3012"/>
                <p:cNvSpPr>
                  <a:spLocks noChangeShapeType="1"/>
                </p:cNvSpPr>
                <p:nvPr/>
              </p:nvSpPr>
              <p:spPr bwMode="auto">
                <a:xfrm flipV="1">
                  <a:off x="2368" y="1774"/>
                  <a:ext cx="4" cy="11"/>
                </a:xfrm>
                <a:prstGeom prst="line">
                  <a:avLst/>
                </a:prstGeom>
                <a:noFill/>
                <a:ln w="3175">
                  <a:solidFill>
                    <a:srgbClr val="000000"/>
                  </a:solidFill>
                  <a:round/>
                  <a:headEnd/>
                  <a:tailEnd/>
                </a:ln>
              </p:spPr>
              <p:txBody>
                <a:bodyPr/>
                <a:lstStyle/>
                <a:p>
                  <a:endParaRPr lang="en-US"/>
                </a:p>
              </p:txBody>
            </p:sp>
            <p:sp>
              <p:nvSpPr>
                <p:cNvPr id="95997" name="Line 3013"/>
                <p:cNvSpPr>
                  <a:spLocks noChangeShapeType="1"/>
                </p:cNvSpPr>
                <p:nvPr/>
              </p:nvSpPr>
              <p:spPr bwMode="auto">
                <a:xfrm flipV="1">
                  <a:off x="2372" y="1765"/>
                  <a:ext cx="1" cy="9"/>
                </a:xfrm>
                <a:prstGeom prst="line">
                  <a:avLst/>
                </a:prstGeom>
                <a:noFill/>
                <a:ln w="3175">
                  <a:solidFill>
                    <a:srgbClr val="000000"/>
                  </a:solidFill>
                  <a:round/>
                  <a:headEnd/>
                  <a:tailEnd/>
                </a:ln>
              </p:spPr>
              <p:txBody>
                <a:bodyPr/>
                <a:lstStyle/>
                <a:p>
                  <a:endParaRPr lang="en-US"/>
                </a:p>
              </p:txBody>
            </p:sp>
            <p:sp>
              <p:nvSpPr>
                <p:cNvPr id="95998" name="Line 3014"/>
                <p:cNvSpPr>
                  <a:spLocks noChangeShapeType="1"/>
                </p:cNvSpPr>
                <p:nvPr/>
              </p:nvSpPr>
              <p:spPr bwMode="auto">
                <a:xfrm>
                  <a:off x="2373" y="1765"/>
                  <a:ext cx="2" cy="26"/>
                </a:xfrm>
                <a:prstGeom prst="line">
                  <a:avLst/>
                </a:prstGeom>
                <a:noFill/>
                <a:ln w="3175">
                  <a:solidFill>
                    <a:srgbClr val="000000"/>
                  </a:solidFill>
                  <a:round/>
                  <a:headEnd/>
                  <a:tailEnd/>
                </a:ln>
              </p:spPr>
              <p:txBody>
                <a:bodyPr/>
                <a:lstStyle/>
                <a:p>
                  <a:endParaRPr lang="en-US"/>
                </a:p>
              </p:txBody>
            </p:sp>
            <p:sp>
              <p:nvSpPr>
                <p:cNvPr id="95999" name="Line 3015"/>
                <p:cNvSpPr>
                  <a:spLocks noChangeShapeType="1"/>
                </p:cNvSpPr>
                <p:nvPr/>
              </p:nvSpPr>
              <p:spPr bwMode="auto">
                <a:xfrm>
                  <a:off x="2375" y="1791"/>
                  <a:ext cx="2" cy="30"/>
                </a:xfrm>
                <a:prstGeom prst="line">
                  <a:avLst/>
                </a:prstGeom>
                <a:noFill/>
                <a:ln w="3175">
                  <a:solidFill>
                    <a:srgbClr val="000000"/>
                  </a:solidFill>
                  <a:round/>
                  <a:headEnd/>
                  <a:tailEnd/>
                </a:ln>
              </p:spPr>
              <p:txBody>
                <a:bodyPr/>
                <a:lstStyle/>
                <a:p>
                  <a:endParaRPr lang="en-US"/>
                </a:p>
              </p:txBody>
            </p:sp>
            <p:sp>
              <p:nvSpPr>
                <p:cNvPr id="96000" name="Line 3016"/>
                <p:cNvSpPr>
                  <a:spLocks noChangeShapeType="1"/>
                </p:cNvSpPr>
                <p:nvPr/>
              </p:nvSpPr>
              <p:spPr bwMode="auto">
                <a:xfrm flipV="1">
                  <a:off x="2377" y="1806"/>
                  <a:ext cx="2" cy="15"/>
                </a:xfrm>
                <a:prstGeom prst="line">
                  <a:avLst/>
                </a:prstGeom>
                <a:noFill/>
                <a:ln w="3175">
                  <a:solidFill>
                    <a:srgbClr val="000000"/>
                  </a:solidFill>
                  <a:round/>
                  <a:headEnd/>
                  <a:tailEnd/>
                </a:ln>
              </p:spPr>
              <p:txBody>
                <a:bodyPr/>
                <a:lstStyle/>
                <a:p>
                  <a:endParaRPr lang="en-US"/>
                </a:p>
              </p:txBody>
            </p:sp>
            <p:sp>
              <p:nvSpPr>
                <p:cNvPr id="96001" name="Line 3017"/>
                <p:cNvSpPr>
                  <a:spLocks noChangeShapeType="1"/>
                </p:cNvSpPr>
                <p:nvPr/>
              </p:nvSpPr>
              <p:spPr bwMode="auto">
                <a:xfrm>
                  <a:off x="2379" y="1806"/>
                  <a:ext cx="1" cy="7"/>
                </a:xfrm>
                <a:prstGeom prst="line">
                  <a:avLst/>
                </a:prstGeom>
                <a:noFill/>
                <a:ln w="3175">
                  <a:solidFill>
                    <a:srgbClr val="000000"/>
                  </a:solidFill>
                  <a:round/>
                  <a:headEnd/>
                  <a:tailEnd/>
                </a:ln>
              </p:spPr>
              <p:txBody>
                <a:bodyPr/>
                <a:lstStyle/>
                <a:p>
                  <a:endParaRPr lang="en-US"/>
                </a:p>
              </p:txBody>
            </p:sp>
            <p:sp>
              <p:nvSpPr>
                <p:cNvPr id="96002" name="Line 3018"/>
                <p:cNvSpPr>
                  <a:spLocks noChangeShapeType="1"/>
                </p:cNvSpPr>
                <p:nvPr/>
              </p:nvSpPr>
              <p:spPr bwMode="auto">
                <a:xfrm flipV="1">
                  <a:off x="2380" y="1793"/>
                  <a:ext cx="2" cy="20"/>
                </a:xfrm>
                <a:prstGeom prst="line">
                  <a:avLst/>
                </a:prstGeom>
                <a:noFill/>
                <a:ln w="3175">
                  <a:solidFill>
                    <a:srgbClr val="000000"/>
                  </a:solidFill>
                  <a:round/>
                  <a:headEnd/>
                  <a:tailEnd/>
                </a:ln>
              </p:spPr>
              <p:txBody>
                <a:bodyPr/>
                <a:lstStyle/>
                <a:p>
                  <a:endParaRPr lang="en-US"/>
                </a:p>
              </p:txBody>
            </p:sp>
            <p:sp>
              <p:nvSpPr>
                <p:cNvPr id="96003" name="Line 3019"/>
                <p:cNvSpPr>
                  <a:spLocks noChangeShapeType="1"/>
                </p:cNvSpPr>
                <p:nvPr/>
              </p:nvSpPr>
              <p:spPr bwMode="auto">
                <a:xfrm>
                  <a:off x="2382" y="1793"/>
                  <a:ext cx="4" cy="66"/>
                </a:xfrm>
                <a:prstGeom prst="line">
                  <a:avLst/>
                </a:prstGeom>
                <a:noFill/>
                <a:ln w="3175">
                  <a:solidFill>
                    <a:srgbClr val="000000"/>
                  </a:solidFill>
                  <a:round/>
                  <a:headEnd/>
                  <a:tailEnd/>
                </a:ln>
              </p:spPr>
              <p:txBody>
                <a:bodyPr/>
                <a:lstStyle/>
                <a:p>
                  <a:endParaRPr lang="en-US"/>
                </a:p>
              </p:txBody>
            </p:sp>
            <p:sp>
              <p:nvSpPr>
                <p:cNvPr id="96004" name="Line 3020"/>
                <p:cNvSpPr>
                  <a:spLocks noChangeShapeType="1"/>
                </p:cNvSpPr>
                <p:nvPr/>
              </p:nvSpPr>
              <p:spPr bwMode="auto">
                <a:xfrm>
                  <a:off x="2386" y="1859"/>
                  <a:ext cx="1" cy="49"/>
                </a:xfrm>
                <a:prstGeom prst="line">
                  <a:avLst/>
                </a:prstGeom>
                <a:noFill/>
                <a:ln w="3175">
                  <a:solidFill>
                    <a:srgbClr val="000000"/>
                  </a:solidFill>
                  <a:round/>
                  <a:headEnd/>
                  <a:tailEnd/>
                </a:ln>
              </p:spPr>
              <p:txBody>
                <a:bodyPr/>
                <a:lstStyle/>
                <a:p>
                  <a:endParaRPr lang="en-US"/>
                </a:p>
              </p:txBody>
            </p:sp>
            <p:sp>
              <p:nvSpPr>
                <p:cNvPr id="96005" name="Line 3021"/>
                <p:cNvSpPr>
                  <a:spLocks noChangeShapeType="1"/>
                </p:cNvSpPr>
                <p:nvPr/>
              </p:nvSpPr>
              <p:spPr bwMode="auto">
                <a:xfrm flipV="1">
                  <a:off x="2387" y="1891"/>
                  <a:ext cx="2" cy="17"/>
                </a:xfrm>
                <a:prstGeom prst="line">
                  <a:avLst/>
                </a:prstGeom>
                <a:noFill/>
                <a:ln w="3175">
                  <a:solidFill>
                    <a:srgbClr val="000000"/>
                  </a:solidFill>
                  <a:round/>
                  <a:headEnd/>
                  <a:tailEnd/>
                </a:ln>
              </p:spPr>
              <p:txBody>
                <a:bodyPr/>
                <a:lstStyle/>
                <a:p>
                  <a:endParaRPr lang="en-US"/>
                </a:p>
              </p:txBody>
            </p:sp>
            <p:sp>
              <p:nvSpPr>
                <p:cNvPr id="96006" name="Line 3022"/>
                <p:cNvSpPr>
                  <a:spLocks noChangeShapeType="1"/>
                </p:cNvSpPr>
                <p:nvPr/>
              </p:nvSpPr>
              <p:spPr bwMode="auto">
                <a:xfrm flipV="1">
                  <a:off x="2389" y="1872"/>
                  <a:ext cx="2" cy="19"/>
                </a:xfrm>
                <a:prstGeom prst="line">
                  <a:avLst/>
                </a:prstGeom>
                <a:noFill/>
                <a:ln w="3175">
                  <a:solidFill>
                    <a:srgbClr val="000000"/>
                  </a:solidFill>
                  <a:round/>
                  <a:headEnd/>
                  <a:tailEnd/>
                </a:ln>
              </p:spPr>
              <p:txBody>
                <a:bodyPr/>
                <a:lstStyle/>
                <a:p>
                  <a:endParaRPr lang="en-US"/>
                </a:p>
              </p:txBody>
            </p:sp>
            <p:sp>
              <p:nvSpPr>
                <p:cNvPr id="96007" name="Line 3023"/>
                <p:cNvSpPr>
                  <a:spLocks noChangeShapeType="1"/>
                </p:cNvSpPr>
                <p:nvPr/>
              </p:nvSpPr>
              <p:spPr bwMode="auto">
                <a:xfrm>
                  <a:off x="2391" y="1872"/>
                  <a:ext cx="2" cy="57"/>
                </a:xfrm>
                <a:prstGeom prst="line">
                  <a:avLst/>
                </a:prstGeom>
                <a:noFill/>
                <a:ln w="3175">
                  <a:solidFill>
                    <a:srgbClr val="000000"/>
                  </a:solidFill>
                  <a:round/>
                  <a:headEnd/>
                  <a:tailEnd/>
                </a:ln>
              </p:spPr>
              <p:txBody>
                <a:bodyPr/>
                <a:lstStyle/>
                <a:p>
                  <a:endParaRPr lang="en-US"/>
                </a:p>
              </p:txBody>
            </p:sp>
            <p:sp>
              <p:nvSpPr>
                <p:cNvPr id="96008" name="Line 3024"/>
                <p:cNvSpPr>
                  <a:spLocks noChangeShapeType="1"/>
                </p:cNvSpPr>
                <p:nvPr/>
              </p:nvSpPr>
              <p:spPr bwMode="auto">
                <a:xfrm flipV="1">
                  <a:off x="2393" y="1910"/>
                  <a:ext cx="1" cy="19"/>
                </a:xfrm>
                <a:prstGeom prst="line">
                  <a:avLst/>
                </a:prstGeom>
                <a:noFill/>
                <a:ln w="3175">
                  <a:solidFill>
                    <a:srgbClr val="000000"/>
                  </a:solidFill>
                  <a:round/>
                  <a:headEnd/>
                  <a:tailEnd/>
                </a:ln>
              </p:spPr>
              <p:txBody>
                <a:bodyPr/>
                <a:lstStyle/>
                <a:p>
                  <a:endParaRPr lang="en-US"/>
                </a:p>
              </p:txBody>
            </p:sp>
            <p:sp>
              <p:nvSpPr>
                <p:cNvPr id="96009" name="Line 3025"/>
                <p:cNvSpPr>
                  <a:spLocks noChangeShapeType="1"/>
                </p:cNvSpPr>
                <p:nvPr/>
              </p:nvSpPr>
              <p:spPr bwMode="auto">
                <a:xfrm>
                  <a:off x="2394" y="1910"/>
                  <a:ext cx="2" cy="57"/>
                </a:xfrm>
                <a:prstGeom prst="line">
                  <a:avLst/>
                </a:prstGeom>
                <a:noFill/>
                <a:ln w="3175">
                  <a:solidFill>
                    <a:srgbClr val="000000"/>
                  </a:solidFill>
                  <a:round/>
                  <a:headEnd/>
                  <a:tailEnd/>
                </a:ln>
              </p:spPr>
              <p:txBody>
                <a:bodyPr/>
                <a:lstStyle/>
                <a:p>
                  <a:endParaRPr lang="en-US"/>
                </a:p>
              </p:txBody>
            </p:sp>
            <p:sp>
              <p:nvSpPr>
                <p:cNvPr id="96010" name="Line 3026"/>
                <p:cNvSpPr>
                  <a:spLocks noChangeShapeType="1"/>
                </p:cNvSpPr>
                <p:nvPr/>
              </p:nvSpPr>
              <p:spPr bwMode="auto">
                <a:xfrm>
                  <a:off x="2396" y="1967"/>
                  <a:ext cx="2" cy="5"/>
                </a:xfrm>
                <a:prstGeom prst="line">
                  <a:avLst/>
                </a:prstGeom>
                <a:noFill/>
                <a:ln w="3175">
                  <a:solidFill>
                    <a:srgbClr val="000000"/>
                  </a:solidFill>
                  <a:round/>
                  <a:headEnd/>
                  <a:tailEnd/>
                </a:ln>
              </p:spPr>
              <p:txBody>
                <a:bodyPr/>
                <a:lstStyle/>
                <a:p>
                  <a:endParaRPr lang="en-US"/>
                </a:p>
              </p:txBody>
            </p:sp>
            <p:sp>
              <p:nvSpPr>
                <p:cNvPr id="96011" name="Line 3027"/>
                <p:cNvSpPr>
                  <a:spLocks noChangeShapeType="1"/>
                </p:cNvSpPr>
                <p:nvPr/>
              </p:nvSpPr>
              <p:spPr bwMode="auto">
                <a:xfrm>
                  <a:off x="2398" y="1972"/>
                  <a:ext cx="4" cy="49"/>
                </a:xfrm>
                <a:prstGeom prst="line">
                  <a:avLst/>
                </a:prstGeom>
                <a:noFill/>
                <a:ln w="3175">
                  <a:solidFill>
                    <a:srgbClr val="000000"/>
                  </a:solidFill>
                  <a:round/>
                  <a:headEnd/>
                  <a:tailEnd/>
                </a:ln>
              </p:spPr>
              <p:txBody>
                <a:bodyPr/>
                <a:lstStyle/>
                <a:p>
                  <a:endParaRPr lang="en-US"/>
                </a:p>
              </p:txBody>
            </p:sp>
            <p:sp>
              <p:nvSpPr>
                <p:cNvPr id="96012" name="Line 3028"/>
                <p:cNvSpPr>
                  <a:spLocks noChangeShapeType="1"/>
                </p:cNvSpPr>
                <p:nvPr/>
              </p:nvSpPr>
              <p:spPr bwMode="auto">
                <a:xfrm>
                  <a:off x="2402" y="2021"/>
                  <a:ext cx="1" cy="13"/>
                </a:xfrm>
                <a:prstGeom prst="line">
                  <a:avLst/>
                </a:prstGeom>
                <a:noFill/>
                <a:ln w="3175">
                  <a:solidFill>
                    <a:srgbClr val="000000"/>
                  </a:solidFill>
                  <a:round/>
                  <a:headEnd/>
                  <a:tailEnd/>
                </a:ln>
              </p:spPr>
              <p:txBody>
                <a:bodyPr/>
                <a:lstStyle/>
                <a:p>
                  <a:endParaRPr lang="en-US"/>
                </a:p>
              </p:txBody>
            </p:sp>
            <p:sp>
              <p:nvSpPr>
                <p:cNvPr id="96013" name="Line 3029"/>
                <p:cNvSpPr>
                  <a:spLocks noChangeShapeType="1"/>
                </p:cNvSpPr>
                <p:nvPr/>
              </p:nvSpPr>
              <p:spPr bwMode="auto">
                <a:xfrm flipV="1">
                  <a:off x="2403" y="2029"/>
                  <a:ext cx="2" cy="5"/>
                </a:xfrm>
                <a:prstGeom prst="line">
                  <a:avLst/>
                </a:prstGeom>
                <a:noFill/>
                <a:ln w="3175">
                  <a:solidFill>
                    <a:srgbClr val="000000"/>
                  </a:solidFill>
                  <a:round/>
                  <a:headEnd/>
                  <a:tailEnd/>
                </a:ln>
              </p:spPr>
              <p:txBody>
                <a:bodyPr/>
                <a:lstStyle/>
                <a:p>
                  <a:endParaRPr lang="en-US"/>
                </a:p>
              </p:txBody>
            </p:sp>
            <p:sp>
              <p:nvSpPr>
                <p:cNvPr id="96014" name="Line 3030"/>
                <p:cNvSpPr>
                  <a:spLocks noChangeShapeType="1"/>
                </p:cNvSpPr>
                <p:nvPr/>
              </p:nvSpPr>
              <p:spPr bwMode="auto">
                <a:xfrm>
                  <a:off x="2405" y="2029"/>
                  <a:ext cx="2" cy="49"/>
                </a:xfrm>
                <a:prstGeom prst="line">
                  <a:avLst/>
                </a:prstGeom>
                <a:noFill/>
                <a:ln w="3175">
                  <a:solidFill>
                    <a:srgbClr val="000000"/>
                  </a:solidFill>
                  <a:round/>
                  <a:headEnd/>
                  <a:tailEnd/>
                </a:ln>
              </p:spPr>
              <p:txBody>
                <a:bodyPr/>
                <a:lstStyle/>
                <a:p>
                  <a:endParaRPr lang="en-US"/>
                </a:p>
              </p:txBody>
            </p:sp>
            <p:sp>
              <p:nvSpPr>
                <p:cNvPr id="96015" name="Line 3031"/>
                <p:cNvSpPr>
                  <a:spLocks noChangeShapeType="1"/>
                </p:cNvSpPr>
                <p:nvPr/>
              </p:nvSpPr>
              <p:spPr bwMode="auto">
                <a:xfrm flipV="1">
                  <a:off x="2407" y="2040"/>
                  <a:ext cx="2" cy="38"/>
                </a:xfrm>
                <a:prstGeom prst="line">
                  <a:avLst/>
                </a:prstGeom>
                <a:noFill/>
                <a:ln w="3175">
                  <a:solidFill>
                    <a:srgbClr val="000000"/>
                  </a:solidFill>
                  <a:round/>
                  <a:headEnd/>
                  <a:tailEnd/>
                </a:ln>
              </p:spPr>
              <p:txBody>
                <a:bodyPr/>
                <a:lstStyle/>
                <a:p>
                  <a:endParaRPr lang="en-US"/>
                </a:p>
              </p:txBody>
            </p:sp>
            <p:sp>
              <p:nvSpPr>
                <p:cNvPr id="96016" name="Line 3032"/>
                <p:cNvSpPr>
                  <a:spLocks noChangeShapeType="1"/>
                </p:cNvSpPr>
                <p:nvPr/>
              </p:nvSpPr>
              <p:spPr bwMode="auto">
                <a:xfrm>
                  <a:off x="2409" y="2040"/>
                  <a:ext cx="1" cy="4"/>
                </a:xfrm>
                <a:prstGeom prst="line">
                  <a:avLst/>
                </a:prstGeom>
                <a:noFill/>
                <a:ln w="3175">
                  <a:solidFill>
                    <a:srgbClr val="000000"/>
                  </a:solidFill>
                  <a:round/>
                  <a:headEnd/>
                  <a:tailEnd/>
                </a:ln>
              </p:spPr>
              <p:txBody>
                <a:bodyPr/>
                <a:lstStyle/>
                <a:p>
                  <a:endParaRPr lang="en-US"/>
                </a:p>
              </p:txBody>
            </p:sp>
            <p:sp>
              <p:nvSpPr>
                <p:cNvPr id="96017" name="Line 3033"/>
                <p:cNvSpPr>
                  <a:spLocks noChangeShapeType="1"/>
                </p:cNvSpPr>
                <p:nvPr/>
              </p:nvSpPr>
              <p:spPr bwMode="auto">
                <a:xfrm>
                  <a:off x="2410" y="2044"/>
                  <a:ext cx="2" cy="39"/>
                </a:xfrm>
                <a:prstGeom prst="line">
                  <a:avLst/>
                </a:prstGeom>
                <a:noFill/>
                <a:ln w="3175">
                  <a:solidFill>
                    <a:srgbClr val="000000"/>
                  </a:solidFill>
                  <a:round/>
                  <a:headEnd/>
                  <a:tailEnd/>
                </a:ln>
              </p:spPr>
              <p:txBody>
                <a:bodyPr/>
                <a:lstStyle/>
                <a:p>
                  <a:endParaRPr lang="en-US"/>
                </a:p>
              </p:txBody>
            </p:sp>
            <p:sp>
              <p:nvSpPr>
                <p:cNvPr id="96018" name="Line 3034"/>
                <p:cNvSpPr>
                  <a:spLocks noChangeShapeType="1"/>
                </p:cNvSpPr>
                <p:nvPr/>
              </p:nvSpPr>
              <p:spPr bwMode="auto">
                <a:xfrm>
                  <a:off x="2412" y="2083"/>
                  <a:ext cx="4" cy="1"/>
                </a:xfrm>
                <a:prstGeom prst="line">
                  <a:avLst/>
                </a:prstGeom>
                <a:noFill/>
                <a:ln w="3175">
                  <a:solidFill>
                    <a:srgbClr val="000000"/>
                  </a:solidFill>
                  <a:round/>
                  <a:headEnd/>
                  <a:tailEnd/>
                </a:ln>
              </p:spPr>
              <p:txBody>
                <a:bodyPr/>
                <a:lstStyle/>
                <a:p>
                  <a:endParaRPr lang="en-US"/>
                </a:p>
              </p:txBody>
            </p:sp>
            <p:sp>
              <p:nvSpPr>
                <p:cNvPr id="96019" name="Line 3035"/>
                <p:cNvSpPr>
                  <a:spLocks noChangeShapeType="1"/>
                </p:cNvSpPr>
                <p:nvPr/>
              </p:nvSpPr>
              <p:spPr bwMode="auto">
                <a:xfrm>
                  <a:off x="2416" y="2083"/>
                  <a:ext cx="1" cy="43"/>
                </a:xfrm>
                <a:prstGeom prst="line">
                  <a:avLst/>
                </a:prstGeom>
                <a:noFill/>
                <a:ln w="3175">
                  <a:solidFill>
                    <a:srgbClr val="000000"/>
                  </a:solidFill>
                  <a:round/>
                  <a:headEnd/>
                  <a:tailEnd/>
                </a:ln>
              </p:spPr>
              <p:txBody>
                <a:bodyPr/>
                <a:lstStyle/>
                <a:p>
                  <a:endParaRPr lang="en-US"/>
                </a:p>
              </p:txBody>
            </p:sp>
            <p:sp>
              <p:nvSpPr>
                <p:cNvPr id="96020" name="Line 3036"/>
                <p:cNvSpPr>
                  <a:spLocks noChangeShapeType="1"/>
                </p:cNvSpPr>
                <p:nvPr/>
              </p:nvSpPr>
              <p:spPr bwMode="auto">
                <a:xfrm flipV="1">
                  <a:off x="2417" y="2123"/>
                  <a:ext cx="2" cy="3"/>
                </a:xfrm>
                <a:prstGeom prst="line">
                  <a:avLst/>
                </a:prstGeom>
                <a:noFill/>
                <a:ln w="3175">
                  <a:solidFill>
                    <a:srgbClr val="000000"/>
                  </a:solidFill>
                  <a:round/>
                  <a:headEnd/>
                  <a:tailEnd/>
                </a:ln>
              </p:spPr>
              <p:txBody>
                <a:bodyPr/>
                <a:lstStyle/>
                <a:p>
                  <a:endParaRPr lang="en-US"/>
                </a:p>
              </p:txBody>
            </p:sp>
            <p:sp>
              <p:nvSpPr>
                <p:cNvPr id="96021" name="Line 3037"/>
                <p:cNvSpPr>
                  <a:spLocks noChangeShapeType="1"/>
                </p:cNvSpPr>
                <p:nvPr/>
              </p:nvSpPr>
              <p:spPr bwMode="auto">
                <a:xfrm>
                  <a:off x="2419" y="2123"/>
                  <a:ext cx="2" cy="17"/>
                </a:xfrm>
                <a:prstGeom prst="line">
                  <a:avLst/>
                </a:prstGeom>
                <a:noFill/>
                <a:ln w="3175">
                  <a:solidFill>
                    <a:srgbClr val="000000"/>
                  </a:solidFill>
                  <a:round/>
                  <a:headEnd/>
                  <a:tailEnd/>
                </a:ln>
              </p:spPr>
              <p:txBody>
                <a:bodyPr/>
                <a:lstStyle/>
                <a:p>
                  <a:endParaRPr lang="en-US"/>
                </a:p>
              </p:txBody>
            </p:sp>
            <p:sp>
              <p:nvSpPr>
                <p:cNvPr id="96022" name="Line 3038"/>
                <p:cNvSpPr>
                  <a:spLocks noChangeShapeType="1"/>
                </p:cNvSpPr>
                <p:nvPr/>
              </p:nvSpPr>
              <p:spPr bwMode="auto">
                <a:xfrm flipV="1">
                  <a:off x="2421" y="2106"/>
                  <a:ext cx="2" cy="34"/>
                </a:xfrm>
                <a:prstGeom prst="line">
                  <a:avLst/>
                </a:prstGeom>
                <a:noFill/>
                <a:ln w="3175">
                  <a:solidFill>
                    <a:srgbClr val="000000"/>
                  </a:solidFill>
                  <a:round/>
                  <a:headEnd/>
                  <a:tailEnd/>
                </a:ln>
              </p:spPr>
              <p:txBody>
                <a:bodyPr/>
                <a:lstStyle/>
                <a:p>
                  <a:endParaRPr lang="en-US"/>
                </a:p>
              </p:txBody>
            </p:sp>
            <p:sp>
              <p:nvSpPr>
                <p:cNvPr id="96023" name="Line 3039"/>
                <p:cNvSpPr>
                  <a:spLocks noChangeShapeType="1"/>
                </p:cNvSpPr>
                <p:nvPr/>
              </p:nvSpPr>
              <p:spPr bwMode="auto">
                <a:xfrm>
                  <a:off x="2423" y="2106"/>
                  <a:ext cx="1" cy="17"/>
                </a:xfrm>
                <a:prstGeom prst="line">
                  <a:avLst/>
                </a:prstGeom>
                <a:noFill/>
                <a:ln w="3175">
                  <a:solidFill>
                    <a:srgbClr val="000000"/>
                  </a:solidFill>
                  <a:round/>
                  <a:headEnd/>
                  <a:tailEnd/>
                </a:ln>
              </p:spPr>
              <p:txBody>
                <a:bodyPr/>
                <a:lstStyle/>
                <a:p>
                  <a:endParaRPr lang="en-US"/>
                </a:p>
              </p:txBody>
            </p:sp>
            <p:sp>
              <p:nvSpPr>
                <p:cNvPr id="96024" name="Line 3040"/>
                <p:cNvSpPr>
                  <a:spLocks noChangeShapeType="1"/>
                </p:cNvSpPr>
                <p:nvPr/>
              </p:nvSpPr>
              <p:spPr bwMode="auto">
                <a:xfrm>
                  <a:off x="2424" y="2123"/>
                  <a:ext cx="2" cy="34"/>
                </a:xfrm>
                <a:prstGeom prst="line">
                  <a:avLst/>
                </a:prstGeom>
                <a:noFill/>
                <a:ln w="3175">
                  <a:solidFill>
                    <a:srgbClr val="000000"/>
                  </a:solidFill>
                  <a:round/>
                  <a:headEnd/>
                  <a:tailEnd/>
                </a:ln>
              </p:spPr>
              <p:txBody>
                <a:bodyPr/>
                <a:lstStyle/>
                <a:p>
                  <a:endParaRPr lang="en-US"/>
                </a:p>
              </p:txBody>
            </p:sp>
            <p:sp>
              <p:nvSpPr>
                <p:cNvPr id="96025" name="Line 3041"/>
                <p:cNvSpPr>
                  <a:spLocks noChangeShapeType="1"/>
                </p:cNvSpPr>
                <p:nvPr/>
              </p:nvSpPr>
              <p:spPr bwMode="auto">
                <a:xfrm>
                  <a:off x="2426" y="2157"/>
                  <a:ext cx="2" cy="11"/>
                </a:xfrm>
                <a:prstGeom prst="line">
                  <a:avLst/>
                </a:prstGeom>
                <a:noFill/>
                <a:ln w="3175">
                  <a:solidFill>
                    <a:srgbClr val="000000"/>
                  </a:solidFill>
                  <a:round/>
                  <a:headEnd/>
                  <a:tailEnd/>
                </a:ln>
              </p:spPr>
              <p:txBody>
                <a:bodyPr/>
                <a:lstStyle/>
                <a:p>
                  <a:endParaRPr lang="en-US"/>
                </a:p>
              </p:txBody>
            </p:sp>
            <p:sp>
              <p:nvSpPr>
                <p:cNvPr id="96026" name="Line 3042"/>
                <p:cNvSpPr>
                  <a:spLocks noChangeShapeType="1"/>
                </p:cNvSpPr>
                <p:nvPr/>
              </p:nvSpPr>
              <p:spPr bwMode="auto">
                <a:xfrm>
                  <a:off x="2428" y="2168"/>
                  <a:ext cx="3" cy="17"/>
                </a:xfrm>
                <a:prstGeom prst="line">
                  <a:avLst/>
                </a:prstGeom>
                <a:noFill/>
                <a:ln w="3175">
                  <a:solidFill>
                    <a:srgbClr val="000000"/>
                  </a:solidFill>
                  <a:round/>
                  <a:headEnd/>
                  <a:tailEnd/>
                </a:ln>
              </p:spPr>
              <p:txBody>
                <a:bodyPr/>
                <a:lstStyle/>
                <a:p>
                  <a:endParaRPr lang="en-US"/>
                </a:p>
              </p:txBody>
            </p:sp>
            <p:sp>
              <p:nvSpPr>
                <p:cNvPr id="96027" name="Line 3043"/>
                <p:cNvSpPr>
                  <a:spLocks noChangeShapeType="1"/>
                </p:cNvSpPr>
                <p:nvPr/>
              </p:nvSpPr>
              <p:spPr bwMode="auto">
                <a:xfrm flipV="1">
                  <a:off x="2431" y="2165"/>
                  <a:ext cx="2" cy="20"/>
                </a:xfrm>
                <a:prstGeom prst="line">
                  <a:avLst/>
                </a:prstGeom>
                <a:noFill/>
                <a:ln w="3175">
                  <a:solidFill>
                    <a:srgbClr val="000000"/>
                  </a:solidFill>
                  <a:round/>
                  <a:headEnd/>
                  <a:tailEnd/>
                </a:ln>
              </p:spPr>
              <p:txBody>
                <a:bodyPr/>
                <a:lstStyle/>
                <a:p>
                  <a:endParaRPr lang="en-US"/>
                </a:p>
              </p:txBody>
            </p:sp>
            <p:sp>
              <p:nvSpPr>
                <p:cNvPr id="96028" name="Line 3044"/>
                <p:cNvSpPr>
                  <a:spLocks noChangeShapeType="1"/>
                </p:cNvSpPr>
                <p:nvPr/>
              </p:nvSpPr>
              <p:spPr bwMode="auto">
                <a:xfrm>
                  <a:off x="2433" y="2165"/>
                  <a:ext cx="2" cy="20"/>
                </a:xfrm>
                <a:prstGeom prst="line">
                  <a:avLst/>
                </a:prstGeom>
                <a:noFill/>
                <a:ln w="3175">
                  <a:solidFill>
                    <a:srgbClr val="000000"/>
                  </a:solidFill>
                  <a:round/>
                  <a:headEnd/>
                  <a:tailEnd/>
                </a:ln>
              </p:spPr>
              <p:txBody>
                <a:bodyPr/>
                <a:lstStyle/>
                <a:p>
                  <a:endParaRPr lang="en-US"/>
                </a:p>
              </p:txBody>
            </p:sp>
            <p:sp>
              <p:nvSpPr>
                <p:cNvPr id="96029" name="Line 3045"/>
                <p:cNvSpPr>
                  <a:spLocks noChangeShapeType="1"/>
                </p:cNvSpPr>
                <p:nvPr/>
              </p:nvSpPr>
              <p:spPr bwMode="auto">
                <a:xfrm>
                  <a:off x="2435" y="2185"/>
                  <a:ext cx="2" cy="3"/>
                </a:xfrm>
                <a:prstGeom prst="line">
                  <a:avLst/>
                </a:prstGeom>
                <a:noFill/>
                <a:ln w="3175">
                  <a:solidFill>
                    <a:srgbClr val="000000"/>
                  </a:solidFill>
                  <a:round/>
                  <a:headEnd/>
                  <a:tailEnd/>
                </a:ln>
              </p:spPr>
              <p:txBody>
                <a:bodyPr/>
                <a:lstStyle/>
                <a:p>
                  <a:endParaRPr lang="en-US"/>
                </a:p>
              </p:txBody>
            </p:sp>
            <p:sp>
              <p:nvSpPr>
                <p:cNvPr id="96030" name="Line 3046"/>
                <p:cNvSpPr>
                  <a:spLocks noChangeShapeType="1"/>
                </p:cNvSpPr>
                <p:nvPr/>
              </p:nvSpPr>
              <p:spPr bwMode="auto">
                <a:xfrm flipV="1">
                  <a:off x="2437" y="2183"/>
                  <a:ext cx="2" cy="5"/>
                </a:xfrm>
                <a:prstGeom prst="line">
                  <a:avLst/>
                </a:prstGeom>
                <a:noFill/>
                <a:ln w="3175">
                  <a:solidFill>
                    <a:srgbClr val="000000"/>
                  </a:solidFill>
                  <a:round/>
                  <a:headEnd/>
                  <a:tailEnd/>
                </a:ln>
              </p:spPr>
              <p:txBody>
                <a:bodyPr/>
                <a:lstStyle/>
                <a:p>
                  <a:endParaRPr lang="en-US"/>
                </a:p>
              </p:txBody>
            </p:sp>
            <p:sp>
              <p:nvSpPr>
                <p:cNvPr id="96031" name="Line 3047"/>
                <p:cNvSpPr>
                  <a:spLocks noChangeShapeType="1"/>
                </p:cNvSpPr>
                <p:nvPr/>
              </p:nvSpPr>
              <p:spPr bwMode="auto">
                <a:xfrm>
                  <a:off x="2439" y="2183"/>
                  <a:ext cx="1" cy="28"/>
                </a:xfrm>
                <a:prstGeom prst="line">
                  <a:avLst/>
                </a:prstGeom>
                <a:noFill/>
                <a:ln w="3175">
                  <a:solidFill>
                    <a:srgbClr val="000000"/>
                  </a:solidFill>
                  <a:round/>
                  <a:headEnd/>
                  <a:tailEnd/>
                </a:ln>
              </p:spPr>
              <p:txBody>
                <a:bodyPr/>
                <a:lstStyle/>
                <a:p>
                  <a:endParaRPr lang="en-US"/>
                </a:p>
              </p:txBody>
            </p:sp>
            <p:sp>
              <p:nvSpPr>
                <p:cNvPr id="96032" name="Line 3048"/>
                <p:cNvSpPr>
                  <a:spLocks noChangeShapeType="1"/>
                </p:cNvSpPr>
                <p:nvPr/>
              </p:nvSpPr>
              <p:spPr bwMode="auto">
                <a:xfrm flipV="1">
                  <a:off x="2440" y="2206"/>
                  <a:ext cx="2" cy="5"/>
                </a:xfrm>
                <a:prstGeom prst="line">
                  <a:avLst/>
                </a:prstGeom>
                <a:noFill/>
                <a:ln w="3175">
                  <a:solidFill>
                    <a:srgbClr val="000000"/>
                  </a:solidFill>
                  <a:round/>
                  <a:headEnd/>
                  <a:tailEnd/>
                </a:ln>
              </p:spPr>
              <p:txBody>
                <a:bodyPr/>
                <a:lstStyle/>
                <a:p>
                  <a:endParaRPr lang="en-US"/>
                </a:p>
              </p:txBody>
            </p:sp>
            <p:sp>
              <p:nvSpPr>
                <p:cNvPr id="96033" name="Line 3049"/>
                <p:cNvSpPr>
                  <a:spLocks noChangeShapeType="1"/>
                </p:cNvSpPr>
                <p:nvPr/>
              </p:nvSpPr>
              <p:spPr bwMode="auto">
                <a:xfrm>
                  <a:off x="2442" y="2206"/>
                  <a:ext cx="4" cy="20"/>
                </a:xfrm>
                <a:prstGeom prst="line">
                  <a:avLst/>
                </a:prstGeom>
                <a:noFill/>
                <a:ln w="3175">
                  <a:solidFill>
                    <a:srgbClr val="000000"/>
                  </a:solidFill>
                  <a:round/>
                  <a:headEnd/>
                  <a:tailEnd/>
                </a:ln>
              </p:spPr>
              <p:txBody>
                <a:bodyPr/>
                <a:lstStyle/>
                <a:p>
                  <a:endParaRPr lang="en-US"/>
                </a:p>
              </p:txBody>
            </p:sp>
            <p:sp>
              <p:nvSpPr>
                <p:cNvPr id="96034" name="Line 3050"/>
                <p:cNvSpPr>
                  <a:spLocks noChangeShapeType="1"/>
                </p:cNvSpPr>
                <p:nvPr/>
              </p:nvSpPr>
              <p:spPr bwMode="auto">
                <a:xfrm>
                  <a:off x="2446" y="2226"/>
                  <a:ext cx="1" cy="8"/>
                </a:xfrm>
                <a:prstGeom prst="line">
                  <a:avLst/>
                </a:prstGeom>
                <a:noFill/>
                <a:ln w="3175">
                  <a:solidFill>
                    <a:srgbClr val="000000"/>
                  </a:solidFill>
                  <a:round/>
                  <a:headEnd/>
                  <a:tailEnd/>
                </a:ln>
              </p:spPr>
              <p:txBody>
                <a:bodyPr/>
                <a:lstStyle/>
                <a:p>
                  <a:endParaRPr lang="en-US"/>
                </a:p>
              </p:txBody>
            </p:sp>
            <p:sp>
              <p:nvSpPr>
                <p:cNvPr id="96035" name="Line 3051"/>
                <p:cNvSpPr>
                  <a:spLocks noChangeShapeType="1"/>
                </p:cNvSpPr>
                <p:nvPr/>
              </p:nvSpPr>
              <p:spPr bwMode="auto">
                <a:xfrm flipV="1">
                  <a:off x="2447" y="2217"/>
                  <a:ext cx="2" cy="17"/>
                </a:xfrm>
                <a:prstGeom prst="line">
                  <a:avLst/>
                </a:prstGeom>
                <a:noFill/>
                <a:ln w="3175">
                  <a:solidFill>
                    <a:srgbClr val="000000"/>
                  </a:solidFill>
                  <a:round/>
                  <a:headEnd/>
                  <a:tailEnd/>
                </a:ln>
              </p:spPr>
              <p:txBody>
                <a:bodyPr/>
                <a:lstStyle/>
                <a:p>
                  <a:endParaRPr lang="en-US"/>
                </a:p>
              </p:txBody>
            </p:sp>
            <p:sp>
              <p:nvSpPr>
                <p:cNvPr id="96036" name="Line 3052"/>
                <p:cNvSpPr>
                  <a:spLocks noChangeShapeType="1"/>
                </p:cNvSpPr>
                <p:nvPr/>
              </p:nvSpPr>
              <p:spPr bwMode="auto">
                <a:xfrm>
                  <a:off x="2449" y="2217"/>
                  <a:ext cx="2" cy="17"/>
                </a:xfrm>
                <a:prstGeom prst="line">
                  <a:avLst/>
                </a:prstGeom>
                <a:noFill/>
                <a:ln w="3175">
                  <a:solidFill>
                    <a:srgbClr val="000000"/>
                  </a:solidFill>
                  <a:round/>
                  <a:headEnd/>
                  <a:tailEnd/>
                </a:ln>
              </p:spPr>
              <p:txBody>
                <a:bodyPr/>
                <a:lstStyle/>
                <a:p>
                  <a:endParaRPr lang="en-US"/>
                </a:p>
              </p:txBody>
            </p:sp>
            <p:sp>
              <p:nvSpPr>
                <p:cNvPr id="96037" name="Line 3053"/>
                <p:cNvSpPr>
                  <a:spLocks noChangeShapeType="1"/>
                </p:cNvSpPr>
                <p:nvPr/>
              </p:nvSpPr>
              <p:spPr bwMode="auto">
                <a:xfrm>
                  <a:off x="2451" y="2234"/>
                  <a:ext cx="2" cy="6"/>
                </a:xfrm>
                <a:prstGeom prst="line">
                  <a:avLst/>
                </a:prstGeom>
                <a:noFill/>
                <a:ln w="3175">
                  <a:solidFill>
                    <a:srgbClr val="000000"/>
                  </a:solidFill>
                  <a:round/>
                  <a:headEnd/>
                  <a:tailEnd/>
                </a:ln>
              </p:spPr>
              <p:txBody>
                <a:bodyPr/>
                <a:lstStyle/>
                <a:p>
                  <a:endParaRPr lang="en-US"/>
                </a:p>
              </p:txBody>
            </p:sp>
            <p:sp>
              <p:nvSpPr>
                <p:cNvPr id="96038" name="Line 3054"/>
                <p:cNvSpPr>
                  <a:spLocks noChangeShapeType="1"/>
                </p:cNvSpPr>
                <p:nvPr/>
              </p:nvSpPr>
              <p:spPr bwMode="auto">
                <a:xfrm flipV="1">
                  <a:off x="2453" y="2226"/>
                  <a:ext cx="1" cy="14"/>
                </a:xfrm>
                <a:prstGeom prst="line">
                  <a:avLst/>
                </a:prstGeom>
                <a:noFill/>
                <a:ln w="3175">
                  <a:solidFill>
                    <a:srgbClr val="000000"/>
                  </a:solidFill>
                  <a:round/>
                  <a:headEnd/>
                  <a:tailEnd/>
                </a:ln>
              </p:spPr>
              <p:txBody>
                <a:bodyPr/>
                <a:lstStyle/>
                <a:p>
                  <a:endParaRPr lang="en-US"/>
                </a:p>
              </p:txBody>
            </p:sp>
            <p:sp>
              <p:nvSpPr>
                <p:cNvPr id="96039" name="Line 3055"/>
                <p:cNvSpPr>
                  <a:spLocks noChangeShapeType="1"/>
                </p:cNvSpPr>
                <p:nvPr/>
              </p:nvSpPr>
              <p:spPr bwMode="auto">
                <a:xfrm>
                  <a:off x="2454" y="2226"/>
                  <a:ext cx="2" cy="19"/>
                </a:xfrm>
                <a:prstGeom prst="line">
                  <a:avLst/>
                </a:prstGeom>
                <a:noFill/>
                <a:ln w="3175">
                  <a:solidFill>
                    <a:srgbClr val="000000"/>
                  </a:solidFill>
                  <a:round/>
                  <a:headEnd/>
                  <a:tailEnd/>
                </a:ln>
              </p:spPr>
              <p:txBody>
                <a:bodyPr/>
                <a:lstStyle/>
                <a:p>
                  <a:endParaRPr lang="en-US"/>
                </a:p>
              </p:txBody>
            </p:sp>
            <p:sp>
              <p:nvSpPr>
                <p:cNvPr id="96040" name="Line 3056"/>
                <p:cNvSpPr>
                  <a:spLocks noChangeShapeType="1"/>
                </p:cNvSpPr>
                <p:nvPr/>
              </p:nvSpPr>
              <p:spPr bwMode="auto">
                <a:xfrm>
                  <a:off x="2456" y="2245"/>
                  <a:ext cx="2" cy="2"/>
                </a:xfrm>
                <a:prstGeom prst="line">
                  <a:avLst/>
                </a:prstGeom>
                <a:noFill/>
                <a:ln w="3175">
                  <a:solidFill>
                    <a:srgbClr val="000000"/>
                  </a:solidFill>
                  <a:round/>
                  <a:headEnd/>
                  <a:tailEnd/>
                </a:ln>
              </p:spPr>
              <p:txBody>
                <a:bodyPr/>
                <a:lstStyle/>
                <a:p>
                  <a:endParaRPr lang="en-US"/>
                </a:p>
              </p:txBody>
            </p:sp>
            <p:sp>
              <p:nvSpPr>
                <p:cNvPr id="96041" name="Line 3057"/>
                <p:cNvSpPr>
                  <a:spLocks noChangeShapeType="1"/>
                </p:cNvSpPr>
                <p:nvPr/>
              </p:nvSpPr>
              <p:spPr bwMode="auto">
                <a:xfrm flipV="1">
                  <a:off x="2458" y="2242"/>
                  <a:ext cx="3" cy="5"/>
                </a:xfrm>
                <a:prstGeom prst="line">
                  <a:avLst/>
                </a:prstGeom>
                <a:noFill/>
                <a:ln w="3175">
                  <a:solidFill>
                    <a:srgbClr val="000000"/>
                  </a:solidFill>
                  <a:round/>
                  <a:headEnd/>
                  <a:tailEnd/>
                </a:ln>
              </p:spPr>
              <p:txBody>
                <a:bodyPr/>
                <a:lstStyle/>
                <a:p>
                  <a:endParaRPr lang="en-US"/>
                </a:p>
              </p:txBody>
            </p:sp>
            <p:sp>
              <p:nvSpPr>
                <p:cNvPr id="96042" name="Line 3058"/>
                <p:cNvSpPr>
                  <a:spLocks noChangeShapeType="1"/>
                </p:cNvSpPr>
                <p:nvPr/>
              </p:nvSpPr>
              <p:spPr bwMode="auto">
                <a:xfrm flipV="1">
                  <a:off x="2461" y="2226"/>
                  <a:ext cx="2" cy="16"/>
                </a:xfrm>
                <a:prstGeom prst="line">
                  <a:avLst/>
                </a:prstGeom>
                <a:noFill/>
                <a:ln w="3175">
                  <a:solidFill>
                    <a:srgbClr val="000000"/>
                  </a:solidFill>
                  <a:round/>
                  <a:headEnd/>
                  <a:tailEnd/>
                </a:ln>
              </p:spPr>
              <p:txBody>
                <a:bodyPr/>
                <a:lstStyle/>
                <a:p>
                  <a:endParaRPr lang="en-US"/>
                </a:p>
              </p:txBody>
            </p:sp>
            <p:sp>
              <p:nvSpPr>
                <p:cNvPr id="96043" name="Line 3059"/>
                <p:cNvSpPr>
                  <a:spLocks noChangeShapeType="1"/>
                </p:cNvSpPr>
                <p:nvPr/>
              </p:nvSpPr>
              <p:spPr bwMode="auto">
                <a:xfrm>
                  <a:off x="2463" y="2226"/>
                  <a:ext cx="2" cy="14"/>
                </a:xfrm>
                <a:prstGeom prst="line">
                  <a:avLst/>
                </a:prstGeom>
                <a:noFill/>
                <a:ln w="3175">
                  <a:solidFill>
                    <a:srgbClr val="000000"/>
                  </a:solidFill>
                  <a:round/>
                  <a:headEnd/>
                  <a:tailEnd/>
                </a:ln>
              </p:spPr>
              <p:txBody>
                <a:bodyPr/>
                <a:lstStyle/>
                <a:p>
                  <a:endParaRPr lang="en-US"/>
                </a:p>
              </p:txBody>
            </p:sp>
            <p:sp>
              <p:nvSpPr>
                <p:cNvPr id="96044" name="Line 3060"/>
                <p:cNvSpPr>
                  <a:spLocks noChangeShapeType="1"/>
                </p:cNvSpPr>
                <p:nvPr/>
              </p:nvSpPr>
              <p:spPr bwMode="auto">
                <a:xfrm>
                  <a:off x="2465" y="2240"/>
                  <a:ext cx="2" cy="22"/>
                </a:xfrm>
                <a:prstGeom prst="line">
                  <a:avLst/>
                </a:prstGeom>
                <a:noFill/>
                <a:ln w="3175">
                  <a:solidFill>
                    <a:srgbClr val="000000"/>
                  </a:solidFill>
                  <a:round/>
                  <a:headEnd/>
                  <a:tailEnd/>
                </a:ln>
              </p:spPr>
              <p:txBody>
                <a:bodyPr/>
                <a:lstStyle/>
                <a:p>
                  <a:endParaRPr lang="en-US"/>
                </a:p>
              </p:txBody>
            </p:sp>
            <p:sp>
              <p:nvSpPr>
                <p:cNvPr id="96045" name="Line 3061"/>
                <p:cNvSpPr>
                  <a:spLocks noChangeShapeType="1"/>
                </p:cNvSpPr>
                <p:nvPr/>
              </p:nvSpPr>
              <p:spPr bwMode="auto">
                <a:xfrm flipV="1">
                  <a:off x="2467" y="2255"/>
                  <a:ext cx="2" cy="7"/>
                </a:xfrm>
                <a:prstGeom prst="line">
                  <a:avLst/>
                </a:prstGeom>
                <a:noFill/>
                <a:ln w="3175">
                  <a:solidFill>
                    <a:srgbClr val="000000"/>
                  </a:solidFill>
                  <a:round/>
                  <a:headEnd/>
                  <a:tailEnd/>
                </a:ln>
              </p:spPr>
              <p:txBody>
                <a:bodyPr/>
                <a:lstStyle/>
                <a:p>
                  <a:endParaRPr lang="en-US"/>
                </a:p>
              </p:txBody>
            </p:sp>
            <p:sp>
              <p:nvSpPr>
                <p:cNvPr id="96046" name="Line 3062"/>
                <p:cNvSpPr>
                  <a:spLocks noChangeShapeType="1"/>
                </p:cNvSpPr>
                <p:nvPr/>
              </p:nvSpPr>
              <p:spPr bwMode="auto">
                <a:xfrm>
                  <a:off x="2469" y="2255"/>
                  <a:ext cx="1" cy="7"/>
                </a:xfrm>
                <a:prstGeom prst="line">
                  <a:avLst/>
                </a:prstGeom>
                <a:noFill/>
                <a:ln w="3175">
                  <a:solidFill>
                    <a:srgbClr val="000000"/>
                  </a:solidFill>
                  <a:round/>
                  <a:headEnd/>
                  <a:tailEnd/>
                </a:ln>
              </p:spPr>
              <p:txBody>
                <a:bodyPr/>
                <a:lstStyle/>
                <a:p>
                  <a:endParaRPr lang="en-US"/>
                </a:p>
              </p:txBody>
            </p:sp>
            <p:sp>
              <p:nvSpPr>
                <p:cNvPr id="96047" name="Line 3063"/>
                <p:cNvSpPr>
                  <a:spLocks noChangeShapeType="1"/>
                </p:cNvSpPr>
                <p:nvPr/>
              </p:nvSpPr>
              <p:spPr bwMode="auto">
                <a:xfrm>
                  <a:off x="2470" y="2262"/>
                  <a:ext cx="2" cy="42"/>
                </a:xfrm>
                <a:prstGeom prst="line">
                  <a:avLst/>
                </a:prstGeom>
                <a:noFill/>
                <a:ln w="3175">
                  <a:solidFill>
                    <a:srgbClr val="000000"/>
                  </a:solidFill>
                  <a:round/>
                  <a:headEnd/>
                  <a:tailEnd/>
                </a:ln>
              </p:spPr>
              <p:txBody>
                <a:bodyPr/>
                <a:lstStyle/>
                <a:p>
                  <a:endParaRPr lang="en-US"/>
                </a:p>
              </p:txBody>
            </p:sp>
            <p:sp>
              <p:nvSpPr>
                <p:cNvPr id="96048" name="Rectangle 3064"/>
                <p:cNvSpPr>
                  <a:spLocks noChangeArrowheads="1"/>
                </p:cNvSpPr>
                <p:nvPr/>
              </p:nvSpPr>
              <p:spPr bwMode="auto">
                <a:xfrm>
                  <a:off x="2102" y="2342"/>
                  <a:ext cx="1" cy="90"/>
                </a:xfrm>
                <a:prstGeom prst="rect">
                  <a:avLst/>
                </a:prstGeom>
                <a:noFill/>
                <a:ln w="9525">
                  <a:noFill/>
                  <a:miter lim="800000"/>
                  <a:headEnd/>
                  <a:tailEnd/>
                </a:ln>
              </p:spPr>
              <p:txBody>
                <a:bodyPr wrap="none" lIns="0" tIns="0" rIns="0" bIns="0">
                  <a:spAutoFit/>
                </a:bodyPr>
                <a:lstStyle/>
                <a:p>
                  <a:pPr eaLnBrk="1" hangingPunct="1"/>
                  <a:endParaRPr lang="en-US" sz="1600">
                    <a:latin typeface="Arial" charset="0"/>
                  </a:endParaRPr>
                </a:p>
              </p:txBody>
            </p:sp>
            <p:sp>
              <p:nvSpPr>
                <p:cNvPr id="96049" name="Line 3065"/>
                <p:cNvSpPr>
                  <a:spLocks noChangeShapeType="1"/>
                </p:cNvSpPr>
                <p:nvPr/>
              </p:nvSpPr>
              <p:spPr bwMode="auto">
                <a:xfrm>
                  <a:off x="1964" y="2304"/>
                  <a:ext cx="508" cy="1"/>
                </a:xfrm>
                <a:prstGeom prst="line">
                  <a:avLst/>
                </a:prstGeom>
                <a:noFill/>
                <a:ln w="3175">
                  <a:solidFill>
                    <a:srgbClr val="000000"/>
                  </a:solidFill>
                  <a:round/>
                  <a:headEnd/>
                  <a:tailEnd/>
                </a:ln>
              </p:spPr>
              <p:txBody>
                <a:bodyPr/>
                <a:lstStyle/>
                <a:p>
                  <a:endParaRPr lang="en-US"/>
                </a:p>
              </p:txBody>
            </p:sp>
            <p:sp>
              <p:nvSpPr>
                <p:cNvPr id="96050" name="Line 3066"/>
                <p:cNvSpPr>
                  <a:spLocks noChangeShapeType="1"/>
                </p:cNvSpPr>
                <p:nvPr/>
              </p:nvSpPr>
              <p:spPr bwMode="auto">
                <a:xfrm>
                  <a:off x="1964" y="2304"/>
                  <a:ext cx="1" cy="17"/>
                </a:xfrm>
                <a:prstGeom prst="line">
                  <a:avLst/>
                </a:prstGeom>
                <a:noFill/>
                <a:ln w="3175">
                  <a:solidFill>
                    <a:srgbClr val="000000"/>
                  </a:solidFill>
                  <a:round/>
                  <a:headEnd/>
                  <a:tailEnd/>
                </a:ln>
              </p:spPr>
              <p:txBody>
                <a:bodyPr/>
                <a:lstStyle/>
                <a:p>
                  <a:endParaRPr lang="en-US"/>
                </a:p>
              </p:txBody>
            </p:sp>
            <p:sp>
              <p:nvSpPr>
                <p:cNvPr id="96051" name="Rectangle 3067"/>
                <p:cNvSpPr>
                  <a:spLocks noChangeArrowheads="1"/>
                </p:cNvSpPr>
                <p:nvPr/>
              </p:nvSpPr>
              <p:spPr bwMode="auto">
                <a:xfrm>
                  <a:off x="1960" y="2321"/>
                  <a:ext cx="5"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0</a:t>
                  </a:r>
                  <a:endParaRPr lang="en-US" sz="1600">
                    <a:latin typeface="Arial" charset="0"/>
                  </a:endParaRPr>
                </a:p>
              </p:txBody>
            </p:sp>
            <p:sp>
              <p:nvSpPr>
                <p:cNvPr id="96052" name="Line 3068"/>
                <p:cNvSpPr>
                  <a:spLocks noChangeShapeType="1"/>
                </p:cNvSpPr>
                <p:nvPr/>
              </p:nvSpPr>
              <p:spPr bwMode="auto">
                <a:xfrm>
                  <a:off x="1985" y="2304"/>
                  <a:ext cx="1" cy="7"/>
                </a:xfrm>
                <a:prstGeom prst="line">
                  <a:avLst/>
                </a:prstGeom>
                <a:noFill/>
                <a:ln w="3175">
                  <a:solidFill>
                    <a:srgbClr val="000000"/>
                  </a:solidFill>
                  <a:round/>
                  <a:headEnd/>
                  <a:tailEnd/>
                </a:ln>
              </p:spPr>
              <p:txBody>
                <a:bodyPr/>
                <a:lstStyle/>
                <a:p>
                  <a:endParaRPr lang="en-US"/>
                </a:p>
              </p:txBody>
            </p:sp>
            <p:sp>
              <p:nvSpPr>
                <p:cNvPr id="96053" name="Line 3069"/>
                <p:cNvSpPr>
                  <a:spLocks noChangeShapeType="1"/>
                </p:cNvSpPr>
                <p:nvPr/>
              </p:nvSpPr>
              <p:spPr bwMode="auto">
                <a:xfrm>
                  <a:off x="2005" y="2304"/>
                  <a:ext cx="1" cy="7"/>
                </a:xfrm>
                <a:prstGeom prst="line">
                  <a:avLst/>
                </a:prstGeom>
                <a:noFill/>
                <a:ln w="3175">
                  <a:solidFill>
                    <a:srgbClr val="000000"/>
                  </a:solidFill>
                  <a:round/>
                  <a:headEnd/>
                  <a:tailEnd/>
                </a:ln>
              </p:spPr>
              <p:txBody>
                <a:bodyPr/>
                <a:lstStyle/>
                <a:p>
                  <a:endParaRPr lang="en-US"/>
                </a:p>
              </p:txBody>
            </p:sp>
            <p:sp>
              <p:nvSpPr>
                <p:cNvPr id="96054" name="Line 3070"/>
                <p:cNvSpPr>
                  <a:spLocks noChangeShapeType="1"/>
                </p:cNvSpPr>
                <p:nvPr/>
              </p:nvSpPr>
              <p:spPr bwMode="auto">
                <a:xfrm>
                  <a:off x="2024" y="2304"/>
                  <a:ext cx="1" cy="7"/>
                </a:xfrm>
                <a:prstGeom prst="line">
                  <a:avLst/>
                </a:prstGeom>
                <a:noFill/>
                <a:ln w="3175">
                  <a:solidFill>
                    <a:srgbClr val="000000"/>
                  </a:solidFill>
                  <a:round/>
                  <a:headEnd/>
                  <a:tailEnd/>
                </a:ln>
              </p:spPr>
              <p:txBody>
                <a:bodyPr/>
                <a:lstStyle/>
                <a:p>
                  <a:endParaRPr lang="en-US"/>
                </a:p>
              </p:txBody>
            </p:sp>
            <p:sp>
              <p:nvSpPr>
                <p:cNvPr id="96055" name="Line 3071"/>
                <p:cNvSpPr>
                  <a:spLocks noChangeShapeType="1"/>
                </p:cNvSpPr>
                <p:nvPr/>
              </p:nvSpPr>
              <p:spPr bwMode="auto">
                <a:xfrm>
                  <a:off x="2045" y="2304"/>
                  <a:ext cx="1" cy="7"/>
                </a:xfrm>
                <a:prstGeom prst="line">
                  <a:avLst/>
                </a:prstGeom>
                <a:noFill/>
                <a:ln w="3175">
                  <a:solidFill>
                    <a:srgbClr val="000000"/>
                  </a:solidFill>
                  <a:round/>
                  <a:headEnd/>
                  <a:tailEnd/>
                </a:ln>
              </p:spPr>
              <p:txBody>
                <a:bodyPr/>
                <a:lstStyle/>
                <a:p>
                  <a:endParaRPr lang="en-US"/>
                </a:p>
              </p:txBody>
            </p:sp>
            <p:sp>
              <p:nvSpPr>
                <p:cNvPr id="96056" name="Line 3072"/>
                <p:cNvSpPr>
                  <a:spLocks noChangeShapeType="1"/>
                </p:cNvSpPr>
                <p:nvPr/>
              </p:nvSpPr>
              <p:spPr bwMode="auto">
                <a:xfrm>
                  <a:off x="2065" y="2304"/>
                  <a:ext cx="1" cy="17"/>
                </a:xfrm>
                <a:prstGeom prst="line">
                  <a:avLst/>
                </a:prstGeom>
                <a:noFill/>
                <a:ln w="3175">
                  <a:solidFill>
                    <a:srgbClr val="000000"/>
                  </a:solidFill>
                  <a:round/>
                  <a:headEnd/>
                  <a:tailEnd/>
                </a:ln>
              </p:spPr>
              <p:txBody>
                <a:bodyPr/>
                <a:lstStyle/>
                <a:p>
                  <a:endParaRPr lang="en-US"/>
                </a:p>
              </p:txBody>
            </p:sp>
            <p:sp>
              <p:nvSpPr>
                <p:cNvPr id="96057" name="Rectangle 3073"/>
                <p:cNvSpPr>
                  <a:spLocks noChangeArrowheads="1"/>
                </p:cNvSpPr>
                <p:nvPr/>
              </p:nvSpPr>
              <p:spPr bwMode="auto">
                <a:xfrm>
                  <a:off x="2056" y="2321"/>
                  <a:ext cx="10"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50</a:t>
                  </a:r>
                  <a:endParaRPr lang="en-US" sz="1600">
                    <a:latin typeface="Arial" charset="0"/>
                  </a:endParaRPr>
                </a:p>
              </p:txBody>
            </p:sp>
            <p:sp>
              <p:nvSpPr>
                <p:cNvPr id="96058" name="Line 3074"/>
                <p:cNvSpPr>
                  <a:spLocks noChangeShapeType="1"/>
                </p:cNvSpPr>
                <p:nvPr/>
              </p:nvSpPr>
              <p:spPr bwMode="auto">
                <a:xfrm>
                  <a:off x="2084" y="2304"/>
                  <a:ext cx="1" cy="7"/>
                </a:xfrm>
                <a:prstGeom prst="line">
                  <a:avLst/>
                </a:prstGeom>
                <a:noFill/>
                <a:ln w="3175">
                  <a:solidFill>
                    <a:srgbClr val="000000"/>
                  </a:solidFill>
                  <a:round/>
                  <a:headEnd/>
                  <a:tailEnd/>
                </a:ln>
              </p:spPr>
              <p:txBody>
                <a:bodyPr/>
                <a:lstStyle/>
                <a:p>
                  <a:endParaRPr lang="en-US"/>
                </a:p>
              </p:txBody>
            </p:sp>
            <p:sp>
              <p:nvSpPr>
                <p:cNvPr id="96059" name="Line 3075"/>
                <p:cNvSpPr>
                  <a:spLocks noChangeShapeType="1"/>
                </p:cNvSpPr>
                <p:nvPr/>
              </p:nvSpPr>
              <p:spPr bwMode="auto">
                <a:xfrm>
                  <a:off x="2105" y="2304"/>
                  <a:ext cx="1" cy="7"/>
                </a:xfrm>
                <a:prstGeom prst="line">
                  <a:avLst/>
                </a:prstGeom>
                <a:noFill/>
                <a:ln w="3175">
                  <a:solidFill>
                    <a:srgbClr val="000000"/>
                  </a:solidFill>
                  <a:round/>
                  <a:headEnd/>
                  <a:tailEnd/>
                </a:ln>
              </p:spPr>
              <p:txBody>
                <a:bodyPr/>
                <a:lstStyle/>
                <a:p>
                  <a:endParaRPr lang="en-US"/>
                </a:p>
              </p:txBody>
            </p:sp>
            <p:sp>
              <p:nvSpPr>
                <p:cNvPr id="96060" name="Line 3076"/>
                <p:cNvSpPr>
                  <a:spLocks noChangeShapeType="1"/>
                </p:cNvSpPr>
                <p:nvPr/>
              </p:nvSpPr>
              <p:spPr bwMode="auto">
                <a:xfrm>
                  <a:off x="2125" y="2304"/>
                  <a:ext cx="1" cy="7"/>
                </a:xfrm>
                <a:prstGeom prst="line">
                  <a:avLst/>
                </a:prstGeom>
                <a:noFill/>
                <a:ln w="3175">
                  <a:solidFill>
                    <a:srgbClr val="000000"/>
                  </a:solidFill>
                  <a:round/>
                  <a:headEnd/>
                  <a:tailEnd/>
                </a:ln>
              </p:spPr>
              <p:txBody>
                <a:bodyPr/>
                <a:lstStyle/>
                <a:p>
                  <a:endParaRPr lang="en-US"/>
                </a:p>
              </p:txBody>
            </p:sp>
            <p:sp>
              <p:nvSpPr>
                <p:cNvPr id="96061" name="Line 3077"/>
                <p:cNvSpPr>
                  <a:spLocks noChangeShapeType="1"/>
                </p:cNvSpPr>
                <p:nvPr/>
              </p:nvSpPr>
              <p:spPr bwMode="auto">
                <a:xfrm>
                  <a:off x="2144" y="2304"/>
                  <a:ext cx="1" cy="7"/>
                </a:xfrm>
                <a:prstGeom prst="line">
                  <a:avLst/>
                </a:prstGeom>
                <a:noFill/>
                <a:ln w="3175">
                  <a:solidFill>
                    <a:srgbClr val="000000"/>
                  </a:solidFill>
                  <a:round/>
                  <a:headEnd/>
                  <a:tailEnd/>
                </a:ln>
              </p:spPr>
              <p:txBody>
                <a:bodyPr/>
                <a:lstStyle/>
                <a:p>
                  <a:endParaRPr lang="en-US"/>
                </a:p>
              </p:txBody>
            </p:sp>
            <p:sp>
              <p:nvSpPr>
                <p:cNvPr id="96062" name="Line 3078"/>
                <p:cNvSpPr>
                  <a:spLocks noChangeShapeType="1"/>
                </p:cNvSpPr>
                <p:nvPr/>
              </p:nvSpPr>
              <p:spPr bwMode="auto">
                <a:xfrm>
                  <a:off x="2165" y="2304"/>
                  <a:ext cx="1" cy="17"/>
                </a:xfrm>
                <a:prstGeom prst="line">
                  <a:avLst/>
                </a:prstGeom>
                <a:noFill/>
                <a:ln w="3175">
                  <a:solidFill>
                    <a:srgbClr val="000000"/>
                  </a:solidFill>
                  <a:round/>
                  <a:headEnd/>
                  <a:tailEnd/>
                </a:ln>
              </p:spPr>
              <p:txBody>
                <a:bodyPr/>
                <a:lstStyle/>
                <a:p>
                  <a:endParaRPr lang="en-US"/>
                </a:p>
              </p:txBody>
            </p:sp>
            <p:sp>
              <p:nvSpPr>
                <p:cNvPr id="96063" name="Rectangle 3079"/>
                <p:cNvSpPr>
                  <a:spLocks noChangeArrowheads="1"/>
                </p:cNvSpPr>
                <p:nvPr/>
              </p:nvSpPr>
              <p:spPr bwMode="auto">
                <a:xfrm>
                  <a:off x="2151" y="2321"/>
                  <a:ext cx="14"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100</a:t>
                  </a:r>
                  <a:endParaRPr lang="en-US" sz="1600">
                    <a:latin typeface="Arial" charset="0"/>
                  </a:endParaRPr>
                </a:p>
              </p:txBody>
            </p:sp>
            <p:sp>
              <p:nvSpPr>
                <p:cNvPr id="96064" name="Line 3080"/>
                <p:cNvSpPr>
                  <a:spLocks noChangeShapeType="1"/>
                </p:cNvSpPr>
                <p:nvPr/>
              </p:nvSpPr>
              <p:spPr bwMode="auto">
                <a:xfrm>
                  <a:off x="2185" y="2304"/>
                  <a:ext cx="1" cy="7"/>
                </a:xfrm>
                <a:prstGeom prst="line">
                  <a:avLst/>
                </a:prstGeom>
                <a:noFill/>
                <a:ln w="3175">
                  <a:solidFill>
                    <a:srgbClr val="000000"/>
                  </a:solidFill>
                  <a:round/>
                  <a:headEnd/>
                  <a:tailEnd/>
                </a:ln>
              </p:spPr>
              <p:txBody>
                <a:bodyPr/>
                <a:lstStyle/>
                <a:p>
                  <a:endParaRPr lang="en-US"/>
                </a:p>
              </p:txBody>
            </p:sp>
            <p:sp>
              <p:nvSpPr>
                <p:cNvPr id="96065" name="Line 3081"/>
                <p:cNvSpPr>
                  <a:spLocks noChangeShapeType="1"/>
                </p:cNvSpPr>
                <p:nvPr/>
              </p:nvSpPr>
              <p:spPr bwMode="auto">
                <a:xfrm>
                  <a:off x="2204" y="2304"/>
                  <a:ext cx="1" cy="7"/>
                </a:xfrm>
                <a:prstGeom prst="line">
                  <a:avLst/>
                </a:prstGeom>
                <a:noFill/>
                <a:ln w="3175">
                  <a:solidFill>
                    <a:srgbClr val="000000"/>
                  </a:solidFill>
                  <a:round/>
                  <a:headEnd/>
                  <a:tailEnd/>
                </a:ln>
              </p:spPr>
              <p:txBody>
                <a:bodyPr/>
                <a:lstStyle/>
                <a:p>
                  <a:endParaRPr lang="en-US"/>
                </a:p>
              </p:txBody>
            </p:sp>
            <p:sp>
              <p:nvSpPr>
                <p:cNvPr id="96066" name="Line 3082"/>
                <p:cNvSpPr>
                  <a:spLocks noChangeShapeType="1"/>
                </p:cNvSpPr>
                <p:nvPr/>
              </p:nvSpPr>
              <p:spPr bwMode="auto">
                <a:xfrm>
                  <a:off x="2225" y="2304"/>
                  <a:ext cx="1" cy="7"/>
                </a:xfrm>
                <a:prstGeom prst="line">
                  <a:avLst/>
                </a:prstGeom>
                <a:noFill/>
                <a:ln w="3175">
                  <a:solidFill>
                    <a:srgbClr val="000000"/>
                  </a:solidFill>
                  <a:round/>
                  <a:headEnd/>
                  <a:tailEnd/>
                </a:ln>
              </p:spPr>
              <p:txBody>
                <a:bodyPr/>
                <a:lstStyle/>
                <a:p>
                  <a:endParaRPr lang="en-US"/>
                </a:p>
              </p:txBody>
            </p:sp>
            <p:sp>
              <p:nvSpPr>
                <p:cNvPr id="96067" name="Line 3083"/>
                <p:cNvSpPr>
                  <a:spLocks noChangeShapeType="1"/>
                </p:cNvSpPr>
                <p:nvPr/>
              </p:nvSpPr>
              <p:spPr bwMode="auto">
                <a:xfrm>
                  <a:off x="2244" y="2304"/>
                  <a:ext cx="1" cy="7"/>
                </a:xfrm>
                <a:prstGeom prst="line">
                  <a:avLst/>
                </a:prstGeom>
                <a:noFill/>
                <a:ln w="3175">
                  <a:solidFill>
                    <a:srgbClr val="000000"/>
                  </a:solidFill>
                  <a:round/>
                  <a:headEnd/>
                  <a:tailEnd/>
                </a:ln>
              </p:spPr>
              <p:txBody>
                <a:bodyPr/>
                <a:lstStyle/>
                <a:p>
                  <a:endParaRPr lang="en-US"/>
                </a:p>
              </p:txBody>
            </p:sp>
            <p:sp>
              <p:nvSpPr>
                <p:cNvPr id="96068" name="Line 3084"/>
                <p:cNvSpPr>
                  <a:spLocks noChangeShapeType="1"/>
                </p:cNvSpPr>
                <p:nvPr/>
              </p:nvSpPr>
              <p:spPr bwMode="auto">
                <a:xfrm>
                  <a:off x="2264" y="2304"/>
                  <a:ext cx="1" cy="17"/>
                </a:xfrm>
                <a:prstGeom prst="line">
                  <a:avLst/>
                </a:prstGeom>
                <a:noFill/>
                <a:ln w="3175">
                  <a:solidFill>
                    <a:srgbClr val="000000"/>
                  </a:solidFill>
                  <a:round/>
                  <a:headEnd/>
                  <a:tailEnd/>
                </a:ln>
              </p:spPr>
              <p:txBody>
                <a:bodyPr/>
                <a:lstStyle/>
                <a:p>
                  <a:endParaRPr lang="en-US"/>
                </a:p>
              </p:txBody>
            </p:sp>
            <p:sp>
              <p:nvSpPr>
                <p:cNvPr id="96069" name="Rectangle 3085"/>
                <p:cNvSpPr>
                  <a:spLocks noChangeArrowheads="1"/>
                </p:cNvSpPr>
                <p:nvPr/>
              </p:nvSpPr>
              <p:spPr bwMode="auto">
                <a:xfrm>
                  <a:off x="2252" y="2321"/>
                  <a:ext cx="14"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150</a:t>
                  </a:r>
                  <a:endParaRPr lang="en-US" sz="1600">
                    <a:latin typeface="Arial" charset="0"/>
                  </a:endParaRPr>
                </a:p>
              </p:txBody>
            </p:sp>
            <p:sp>
              <p:nvSpPr>
                <p:cNvPr id="96070" name="Line 3086"/>
                <p:cNvSpPr>
                  <a:spLocks noChangeShapeType="1"/>
                </p:cNvSpPr>
                <p:nvPr/>
              </p:nvSpPr>
              <p:spPr bwMode="auto">
                <a:xfrm>
                  <a:off x="2285" y="2304"/>
                  <a:ext cx="1" cy="7"/>
                </a:xfrm>
                <a:prstGeom prst="line">
                  <a:avLst/>
                </a:prstGeom>
                <a:noFill/>
                <a:ln w="3175">
                  <a:solidFill>
                    <a:srgbClr val="000000"/>
                  </a:solidFill>
                  <a:round/>
                  <a:headEnd/>
                  <a:tailEnd/>
                </a:ln>
              </p:spPr>
              <p:txBody>
                <a:bodyPr/>
                <a:lstStyle/>
                <a:p>
                  <a:endParaRPr lang="en-US"/>
                </a:p>
              </p:txBody>
            </p:sp>
            <p:sp>
              <p:nvSpPr>
                <p:cNvPr id="96071" name="Line 3087"/>
                <p:cNvSpPr>
                  <a:spLocks noChangeShapeType="1"/>
                </p:cNvSpPr>
                <p:nvPr/>
              </p:nvSpPr>
              <p:spPr bwMode="auto">
                <a:xfrm>
                  <a:off x="2304" y="2304"/>
                  <a:ext cx="1" cy="7"/>
                </a:xfrm>
                <a:prstGeom prst="line">
                  <a:avLst/>
                </a:prstGeom>
                <a:noFill/>
                <a:ln w="3175">
                  <a:solidFill>
                    <a:srgbClr val="000000"/>
                  </a:solidFill>
                  <a:round/>
                  <a:headEnd/>
                  <a:tailEnd/>
                </a:ln>
              </p:spPr>
              <p:txBody>
                <a:bodyPr/>
                <a:lstStyle/>
                <a:p>
                  <a:endParaRPr lang="en-US"/>
                </a:p>
              </p:txBody>
            </p:sp>
            <p:sp>
              <p:nvSpPr>
                <p:cNvPr id="96072" name="Line 3088"/>
                <p:cNvSpPr>
                  <a:spLocks noChangeShapeType="1"/>
                </p:cNvSpPr>
                <p:nvPr/>
              </p:nvSpPr>
              <p:spPr bwMode="auto">
                <a:xfrm>
                  <a:off x="2324" y="2304"/>
                  <a:ext cx="1" cy="7"/>
                </a:xfrm>
                <a:prstGeom prst="line">
                  <a:avLst/>
                </a:prstGeom>
                <a:noFill/>
                <a:ln w="3175">
                  <a:solidFill>
                    <a:srgbClr val="000000"/>
                  </a:solidFill>
                  <a:round/>
                  <a:headEnd/>
                  <a:tailEnd/>
                </a:ln>
              </p:spPr>
              <p:txBody>
                <a:bodyPr/>
                <a:lstStyle/>
                <a:p>
                  <a:endParaRPr lang="en-US"/>
                </a:p>
              </p:txBody>
            </p:sp>
            <p:sp>
              <p:nvSpPr>
                <p:cNvPr id="96073" name="Line 3089"/>
                <p:cNvSpPr>
                  <a:spLocks noChangeShapeType="1"/>
                </p:cNvSpPr>
                <p:nvPr/>
              </p:nvSpPr>
              <p:spPr bwMode="auto">
                <a:xfrm>
                  <a:off x="2345" y="2304"/>
                  <a:ext cx="1" cy="7"/>
                </a:xfrm>
                <a:prstGeom prst="line">
                  <a:avLst/>
                </a:prstGeom>
                <a:noFill/>
                <a:ln w="3175">
                  <a:solidFill>
                    <a:srgbClr val="000000"/>
                  </a:solidFill>
                  <a:round/>
                  <a:headEnd/>
                  <a:tailEnd/>
                </a:ln>
              </p:spPr>
              <p:txBody>
                <a:bodyPr/>
                <a:lstStyle/>
                <a:p>
                  <a:endParaRPr lang="en-US"/>
                </a:p>
              </p:txBody>
            </p:sp>
            <p:sp>
              <p:nvSpPr>
                <p:cNvPr id="96074" name="Line 3090"/>
                <p:cNvSpPr>
                  <a:spLocks noChangeShapeType="1"/>
                </p:cNvSpPr>
                <p:nvPr/>
              </p:nvSpPr>
              <p:spPr bwMode="auto">
                <a:xfrm>
                  <a:off x="2364" y="2304"/>
                  <a:ext cx="1" cy="17"/>
                </a:xfrm>
                <a:prstGeom prst="line">
                  <a:avLst/>
                </a:prstGeom>
                <a:noFill/>
                <a:ln w="3175">
                  <a:solidFill>
                    <a:srgbClr val="000000"/>
                  </a:solidFill>
                  <a:round/>
                  <a:headEnd/>
                  <a:tailEnd/>
                </a:ln>
              </p:spPr>
              <p:txBody>
                <a:bodyPr/>
                <a:lstStyle/>
                <a:p>
                  <a:endParaRPr lang="en-US"/>
                </a:p>
              </p:txBody>
            </p:sp>
            <p:sp>
              <p:nvSpPr>
                <p:cNvPr id="96075" name="Rectangle 3091"/>
                <p:cNvSpPr>
                  <a:spLocks noChangeArrowheads="1"/>
                </p:cNvSpPr>
                <p:nvPr/>
              </p:nvSpPr>
              <p:spPr bwMode="auto">
                <a:xfrm>
                  <a:off x="2352" y="2321"/>
                  <a:ext cx="14"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200</a:t>
                  </a:r>
                  <a:endParaRPr lang="en-US" sz="1600">
                    <a:latin typeface="Arial" charset="0"/>
                  </a:endParaRPr>
                </a:p>
              </p:txBody>
            </p:sp>
            <p:sp>
              <p:nvSpPr>
                <p:cNvPr id="96076" name="Line 3092"/>
                <p:cNvSpPr>
                  <a:spLocks noChangeShapeType="1"/>
                </p:cNvSpPr>
                <p:nvPr/>
              </p:nvSpPr>
              <p:spPr bwMode="auto">
                <a:xfrm>
                  <a:off x="2386" y="2304"/>
                  <a:ext cx="1" cy="7"/>
                </a:xfrm>
                <a:prstGeom prst="line">
                  <a:avLst/>
                </a:prstGeom>
                <a:noFill/>
                <a:ln w="3175">
                  <a:solidFill>
                    <a:srgbClr val="000000"/>
                  </a:solidFill>
                  <a:round/>
                  <a:headEnd/>
                  <a:tailEnd/>
                </a:ln>
              </p:spPr>
              <p:txBody>
                <a:bodyPr/>
                <a:lstStyle/>
                <a:p>
                  <a:endParaRPr lang="en-US"/>
                </a:p>
              </p:txBody>
            </p:sp>
            <p:sp>
              <p:nvSpPr>
                <p:cNvPr id="96077" name="Line 3093"/>
                <p:cNvSpPr>
                  <a:spLocks noChangeShapeType="1"/>
                </p:cNvSpPr>
                <p:nvPr/>
              </p:nvSpPr>
              <p:spPr bwMode="auto">
                <a:xfrm>
                  <a:off x="2405" y="2304"/>
                  <a:ext cx="1" cy="7"/>
                </a:xfrm>
                <a:prstGeom prst="line">
                  <a:avLst/>
                </a:prstGeom>
                <a:noFill/>
                <a:ln w="3175">
                  <a:solidFill>
                    <a:srgbClr val="000000"/>
                  </a:solidFill>
                  <a:round/>
                  <a:headEnd/>
                  <a:tailEnd/>
                </a:ln>
              </p:spPr>
              <p:txBody>
                <a:bodyPr/>
                <a:lstStyle/>
                <a:p>
                  <a:endParaRPr lang="en-US"/>
                </a:p>
              </p:txBody>
            </p:sp>
            <p:sp>
              <p:nvSpPr>
                <p:cNvPr id="96078" name="Line 3094"/>
                <p:cNvSpPr>
                  <a:spLocks noChangeShapeType="1"/>
                </p:cNvSpPr>
                <p:nvPr/>
              </p:nvSpPr>
              <p:spPr bwMode="auto">
                <a:xfrm>
                  <a:off x="2424" y="2304"/>
                  <a:ext cx="1" cy="7"/>
                </a:xfrm>
                <a:prstGeom prst="line">
                  <a:avLst/>
                </a:prstGeom>
                <a:noFill/>
                <a:ln w="3175">
                  <a:solidFill>
                    <a:srgbClr val="000000"/>
                  </a:solidFill>
                  <a:round/>
                  <a:headEnd/>
                  <a:tailEnd/>
                </a:ln>
              </p:spPr>
              <p:txBody>
                <a:bodyPr/>
                <a:lstStyle/>
                <a:p>
                  <a:endParaRPr lang="en-US"/>
                </a:p>
              </p:txBody>
            </p:sp>
            <p:sp>
              <p:nvSpPr>
                <p:cNvPr id="96079" name="Line 3095"/>
                <p:cNvSpPr>
                  <a:spLocks noChangeShapeType="1"/>
                </p:cNvSpPr>
                <p:nvPr/>
              </p:nvSpPr>
              <p:spPr bwMode="auto">
                <a:xfrm>
                  <a:off x="2446" y="2304"/>
                  <a:ext cx="1" cy="7"/>
                </a:xfrm>
                <a:prstGeom prst="line">
                  <a:avLst/>
                </a:prstGeom>
                <a:noFill/>
                <a:ln w="3175">
                  <a:solidFill>
                    <a:srgbClr val="000000"/>
                  </a:solidFill>
                  <a:round/>
                  <a:headEnd/>
                  <a:tailEnd/>
                </a:ln>
              </p:spPr>
              <p:txBody>
                <a:bodyPr/>
                <a:lstStyle/>
                <a:p>
                  <a:endParaRPr lang="en-US"/>
                </a:p>
              </p:txBody>
            </p:sp>
            <p:sp>
              <p:nvSpPr>
                <p:cNvPr id="96080" name="Line 3096"/>
                <p:cNvSpPr>
                  <a:spLocks noChangeShapeType="1"/>
                </p:cNvSpPr>
                <p:nvPr/>
              </p:nvSpPr>
              <p:spPr bwMode="auto">
                <a:xfrm>
                  <a:off x="2465" y="2304"/>
                  <a:ext cx="1" cy="17"/>
                </a:xfrm>
                <a:prstGeom prst="line">
                  <a:avLst/>
                </a:prstGeom>
                <a:noFill/>
                <a:ln w="3175">
                  <a:solidFill>
                    <a:srgbClr val="000000"/>
                  </a:solidFill>
                  <a:round/>
                  <a:headEnd/>
                  <a:tailEnd/>
                </a:ln>
              </p:spPr>
              <p:txBody>
                <a:bodyPr/>
                <a:lstStyle/>
                <a:p>
                  <a:endParaRPr lang="en-US"/>
                </a:p>
              </p:txBody>
            </p:sp>
            <p:sp>
              <p:nvSpPr>
                <p:cNvPr id="96081" name="Rectangle 3097"/>
                <p:cNvSpPr>
                  <a:spLocks noChangeArrowheads="1"/>
                </p:cNvSpPr>
                <p:nvPr/>
              </p:nvSpPr>
              <p:spPr bwMode="auto">
                <a:xfrm>
                  <a:off x="2451" y="2321"/>
                  <a:ext cx="14"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250</a:t>
                  </a:r>
                  <a:endParaRPr lang="en-US" sz="1600">
                    <a:latin typeface="Arial" charset="0"/>
                  </a:endParaRPr>
                </a:p>
              </p:txBody>
            </p:sp>
            <p:sp>
              <p:nvSpPr>
                <p:cNvPr id="96082" name="Line 3098"/>
                <p:cNvSpPr>
                  <a:spLocks noChangeShapeType="1"/>
                </p:cNvSpPr>
                <p:nvPr/>
              </p:nvSpPr>
              <p:spPr bwMode="auto">
                <a:xfrm flipV="1">
                  <a:off x="1964" y="1652"/>
                  <a:ext cx="1" cy="652"/>
                </a:xfrm>
                <a:prstGeom prst="line">
                  <a:avLst/>
                </a:prstGeom>
                <a:noFill/>
                <a:ln w="3175">
                  <a:solidFill>
                    <a:srgbClr val="000000"/>
                  </a:solidFill>
                  <a:round/>
                  <a:headEnd/>
                  <a:tailEnd/>
                </a:ln>
              </p:spPr>
              <p:txBody>
                <a:bodyPr/>
                <a:lstStyle/>
                <a:p>
                  <a:endParaRPr lang="en-US"/>
                </a:p>
              </p:txBody>
            </p:sp>
            <p:sp>
              <p:nvSpPr>
                <p:cNvPr id="96083" name="Line 3099"/>
                <p:cNvSpPr>
                  <a:spLocks noChangeShapeType="1"/>
                </p:cNvSpPr>
                <p:nvPr/>
              </p:nvSpPr>
              <p:spPr bwMode="auto">
                <a:xfrm flipH="1">
                  <a:off x="1952" y="2304"/>
                  <a:ext cx="12" cy="1"/>
                </a:xfrm>
                <a:prstGeom prst="line">
                  <a:avLst/>
                </a:prstGeom>
                <a:noFill/>
                <a:ln w="3175">
                  <a:solidFill>
                    <a:srgbClr val="000000"/>
                  </a:solidFill>
                  <a:round/>
                  <a:headEnd/>
                  <a:tailEnd/>
                </a:ln>
              </p:spPr>
              <p:txBody>
                <a:bodyPr/>
                <a:lstStyle/>
                <a:p>
                  <a:endParaRPr lang="en-US"/>
                </a:p>
              </p:txBody>
            </p:sp>
            <p:pic>
              <p:nvPicPr>
                <p:cNvPr id="96084" name="Picture 3100"/>
                <p:cNvPicPr>
                  <a:picLocks noChangeAspect="1" noChangeArrowheads="1"/>
                </p:cNvPicPr>
                <p:nvPr/>
              </p:nvPicPr>
              <p:blipFill>
                <a:blip r:embed="rId11" cstate="print"/>
                <a:srcRect/>
                <a:stretch>
                  <a:fillRect/>
                </a:stretch>
              </p:blipFill>
              <p:spPr bwMode="auto">
                <a:xfrm>
                  <a:off x="1938" y="2296"/>
                  <a:ext cx="17" cy="13"/>
                </a:xfrm>
                <a:prstGeom prst="rect">
                  <a:avLst/>
                </a:prstGeom>
                <a:noFill/>
                <a:ln w="9525">
                  <a:noFill/>
                  <a:miter lim="800000"/>
                  <a:headEnd/>
                  <a:tailEnd/>
                </a:ln>
              </p:spPr>
            </p:pic>
            <p:sp>
              <p:nvSpPr>
                <p:cNvPr id="96085" name="Line 3101"/>
                <p:cNvSpPr>
                  <a:spLocks noChangeShapeType="1"/>
                </p:cNvSpPr>
                <p:nvPr/>
              </p:nvSpPr>
              <p:spPr bwMode="auto">
                <a:xfrm flipH="1">
                  <a:off x="1959" y="2281"/>
                  <a:ext cx="5" cy="1"/>
                </a:xfrm>
                <a:prstGeom prst="line">
                  <a:avLst/>
                </a:prstGeom>
                <a:noFill/>
                <a:ln w="3175">
                  <a:solidFill>
                    <a:srgbClr val="000000"/>
                  </a:solidFill>
                  <a:round/>
                  <a:headEnd/>
                  <a:tailEnd/>
                </a:ln>
              </p:spPr>
              <p:txBody>
                <a:bodyPr/>
                <a:lstStyle/>
                <a:p>
                  <a:endParaRPr lang="en-US"/>
                </a:p>
              </p:txBody>
            </p:sp>
            <p:sp>
              <p:nvSpPr>
                <p:cNvPr id="96086" name="Line 3102"/>
                <p:cNvSpPr>
                  <a:spLocks noChangeShapeType="1"/>
                </p:cNvSpPr>
                <p:nvPr/>
              </p:nvSpPr>
              <p:spPr bwMode="auto">
                <a:xfrm flipH="1">
                  <a:off x="1959" y="2260"/>
                  <a:ext cx="5" cy="1"/>
                </a:xfrm>
                <a:prstGeom prst="line">
                  <a:avLst/>
                </a:prstGeom>
                <a:noFill/>
                <a:ln w="3175">
                  <a:solidFill>
                    <a:srgbClr val="000000"/>
                  </a:solidFill>
                  <a:round/>
                  <a:headEnd/>
                  <a:tailEnd/>
                </a:ln>
              </p:spPr>
              <p:txBody>
                <a:bodyPr/>
                <a:lstStyle/>
                <a:p>
                  <a:endParaRPr lang="en-US"/>
                </a:p>
              </p:txBody>
            </p:sp>
            <p:sp>
              <p:nvSpPr>
                <p:cNvPr id="96087" name="Line 3103"/>
                <p:cNvSpPr>
                  <a:spLocks noChangeShapeType="1"/>
                </p:cNvSpPr>
                <p:nvPr/>
              </p:nvSpPr>
              <p:spPr bwMode="auto">
                <a:xfrm flipH="1">
                  <a:off x="1959" y="2236"/>
                  <a:ext cx="5" cy="2"/>
                </a:xfrm>
                <a:prstGeom prst="line">
                  <a:avLst/>
                </a:prstGeom>
                <a:noFill/>
                <a:ln w="3175">
                  <a:solidFill>
                    <a:srgbClr val="000000"/>
                  </a:solidFill>
                  <a:round/>
                  <a:headEnd/>
                  <a:tailEnd/>
                </a:ln>
              </p:spPr>
              <p:txBody>
                <a:bodyPr/>
                <a:lstStyle/>
                <a:p>
                  <a:endParaRPr lang="en-US"/>
                </a:p>
              </p:txBody>
            </p:sp>
            <p:sp>
              <p:nvSpPr>
                <p:cNvPr id="96088" name="Line 3104"/>
                <p:cNvSpPr>
                  <a:spLocks noChangeShapeType="1"/>
                </p:cNvSpPr>
                <p:nvPr/>
              </p:nvSpPr>
              <p:spPr bwMode="auto">
                <a:xfrm flipH="1">
                  <a:off x="1959" y="2217"/>
                  <a:ext cx="5" cy="1"/>
                </a:xfrm>
                <a:prstGeom prst="line">
                  <a:avLst/>
                </a:prstGeom>
                <a:noFill/>
                <a:ln w="3175">
                  <a:solidFill>
                    <a:srgbClr val="000000"/>
                  </a:solidFill>
                  <a:round/>
                  <a:headEnd/>
                  <a:tailEnd/>
                </a:ln>
              </p:spPr>
              <p:txBody>
                <a:bodyPr/>
                <a:lstStyle/>
                <a:p>
                  <a:endParaRPr lang="en-US"/>
                </a:p>
              </p:txBody>
            </p:sp>
            <p:sp>
              <p:nvSpPr>
                <p:cNvPr id="96089" name="Line 3105"/>
                <p:cNvSpPr>
                  <a:spLocks noChangeShapeType="1"/>
                </p:cNvSpPr>
                <p:nvPr/>
              </p:nvSpPr>
              <p:spPr bwMode="auto">
                <a:xfrm flipH="1">
                  <a:off x="1952" y="2193"/>
                  <a:ext cx="12" cy="1"/>
                </a:xfrm>
                <a:prstGeom prst="line">
                  <a:avLst/>
                </a:prstGeom>
                <a:noFill/>
                <a:ln w="3175">
                  <a:solidFill>
                    <a:srgbClr val="000000"/>
                  </a:solidFill>
                  <a:round/>
                  <a:headEnd/>
                  <a:tailEnd/>
                </a:ln>
              </p:spPr>
              <p:txBody>
                <a:bodyPr/>
                <a:lstStyle/>
                <a:p>
                  <a:endParaRPr lang="en-US"/>
                </a:p>
              </p:txBody>
            </p:sp>
            <p:pic>
              <p:nvPicPr>
                <p:cNvPr id="96090" name="Picture 3106"/>
                <p:cNvPicPr>
                  <a:picLocks noChangeAspect="1" noChangeArrowheads="1"/>
                </p:cNvPicPr>
                <p:nvPr/>
              </p:nvPicPr>
              <p:blipFill>
                <a:blip r:embed="rId27" cstate="print"/>
                <a:srcRect/>
                <a:stretch>
                  <a:fillRect/>
                </a:stretch>
              </p:blipFill>
              <p:spPr bwMode="auto">
                <a:xfrm>
                  <a:off x="1938" y="2175"/>
                  <a:ext cx="17" cy="38"/>
                </a:xfrm>
                <a:prstGeom prst="rect">
                  <a:avLst/>
                </a:prstGeom>
                <a:noFill/>
                <a:ln w="9525">
                  <a:noFill/>
                  <a:miter lim="800000"/>
                  <a:headEnd/>
                  <a:tailEnd/>
                </a:ln>
              </p:spPr>
            </p:pic>
            <p:sp>
              <p:nvSpPr>
                <p:cNvPr id="96091" name="Line 3107"/>
                <p:cNvSpPr>
                  <a:spLocks noChangeShapeType="1"/>
                </p:cNvSpPr>
                <p:nvPr/>
              </p:nvSpPr>
              <p:spPr bwMode="auto">
                <a:xfrm flipH="1">
                  <a:off x="1959" y="2172"/>
                  <a:ext cx="5" cy="2"/>
                </a:xfrm>
                <a:prstGeom prst="line">
                  <a:avLst/>
                </a:prstGeom>
                <a:noFill/>
                <a:ln w="3175">
                  <a:solidFill>
                    <a:srgbClr val="000000"/>
                  </a:solidFill>
                  <a:round/>
                  <a:headEnd/>
                  <a:tailEnd/>
                </a:ln>
              </p:spPr>
              <p:txBody>
                <a:bodyPr/>
                <a:lstStyle/>
                <a:p>
                  <a:endParaRPr lang="en-US"/>
                </a:p>
              </p:txBody>
            </p:sp>
            <p:sp>
              <p:nvSpPr>
                <p:cNvPr id="96092" name="Line 3108"/>
                <p:cNvSpPr>
                  <a:spLocks noChangeShapeType="1"/>
                </p:cNvSpPr>
                <p:nvPr/>
              </p:nvSpPr>
              <p:spPr bwMode="auto">
                <a:xfrm flipH="1">
                  <a:off x="1959" y="2149"/>
                  <a:ext cx="5" cy="1"/>
                </a:xfrm>
                <a:prstGeom prst="line">
                  <a:avLst/>
                </a:prstGeom>
                <a:noFill/>
                <a:ln w="3175">
                  <a:solidFill>
                    <a:srgbClr val="000000"/>
                  </a:solidFill>
                  <a:round/>
                  <a:headEnd/>
                  <a:tailEnd/>
                </a:ln>
              </p:spPr>
              <p:txBody>
                <a:bodyPr/>
                <a:lstStyle/>
                <a:p>
                  <a:endParaRPr lang="en-US"/>
                </a:p>
              </p:txBody>
            </p:sp>
            <p:sp>
              <p:nvSpPr>
                <p:cNvPr id="96093" name="Line 3109"/>
                <p:cNvSpPr>
                  <a:spLocks noChangeShapeType="1"/>
                </p:cNvSpPr>
                <p:nvPr/>
              </p:nvSpPr>
              <p:spPr bwMode="auto">
                <a:xfrm flipH="1">
                  <a:off x="1959" y="2129"/>
                  <a:ext cx="5" cy="1"/>
                </a:xfrm>
                <a:prstGeom prst="line">
                  <a:avLst/>
                </a:prstGeom>
                <a:noFill/>
                <a:ln w="3175">
                  <a:solidFill>
                    <a:srgbClr val="000000"/>
                  </a:solidFill>
                  <a:round/>
                  <a:headEnd/>
                  <a:tailEnd/>
                </a:ln>
              </p:spPr>
              <p:txBody>
                <a:bodyPr/>
                <a:lstStyle/>
                <a:p>
                  <a:endParaRPr lang="en-US"/>
                </a:p>
              </p:txBody>
            </p:sp>
            <p:sp>
              <p:nvSpPr>
                <p:cNvPr id="96094" name="Line 3110"/>
                <p:cNvSpPr>
                  <a:spLocks noChangeShapeType="1"/>
                </p:cNvSpPr>
                <p:nvPr/>
              </p:nvSpPr>
              <p:spPr bwMode="auto">
                <a:xfrm flipH="1">
                  <a:off x="1959" y="2108"/>
                  <a:ext cx="5" cy="2"/>
                </a:xfrm>
                <a:prstGeom prst="line">
                  <a:avLst/>
                </a:prstGeom>
                <a:noFill/>
                <a:ln w="3175">
                  <a:solidFill>
                    <a:srgbClr val="000000"/>
                  </a:solidFill>
                  <a:round/>
                  <a:headEnd/>
                  <a:tailEnd/>
                </a:ln>
              </p:spPr>
              <p:txBody>
                <a:bodyPr/>
                <a:lstStyle/>
                <a:p>
                  <a:endParaRPr lang="en-US"/>
                </a:p>
              </p:txBody>
            </p:sp>
            <p:sp>
              <p:nvSpPr>
                <p:cNvPr id="96095" name="Line 3111"/>
                <p:cNvSpPr>
                  <a:spLocks noChangeShapeType="1"/>
                </p:cNvSpPr>
                <p:nvPr/>
              </p:nvSpPr>
              <p:spPr bwMode="auto">
                <a:xfrm flipH="1">
                  <a:off x="1952" y="2085"/>
                  <a:ext cx="12" cy="1"/>
                </a:xfrm>
                <a:prstGeom prst="line">
                  <a:avLst/>
                </a:prstGeom>
                <a:noFill/>
                <a:ln w="3175">
                  <a:solidFill>
                    <a:srgbClr val="000000"/>
                  </a:solidFill>
                  <a:round/>
                  <a:headEnd/>
                  <a:tailEnd/>
                </a:ln>
              </p:spPr>
              <p:txBody>
                <a:bodyPr/>
                <a:lstStyle/>
                <a:p>
                  <a:endParaRPr lang="en-US"/>
                </a:p>
              </p:txBody>
            </p:sp>
            <p:pic>
              <p:nvPicPr>
                <p:cNvPr id="96096" name="Picture 3112"/>
                <p:cNvPicPr>
                  <a:picLocks noChangeAspect="1" noChangeArrowheads="1"/>
                </p:cNvPicPr>
                <p:nvPr/>
              </p:nvPicPr>
              <p:blipFill>
                <a:blip r:embed="rId28" cstate="print"/>
                <a:srcRect/>
                <a:stretch>
                  <a:fillRect/>
                </a:stretch>
              </p:blipFill>
              <p:spPr bwMode="auto">
                <a:xfrm>
                  <a:off x="1938" y="2068"/>
                  <a:ext cx="17" cy="38"/>
                </a:xfrm>
                <a:prstGeom prst="rect">
                  <a:avLst/>
                </a:prstGeom>
                <a:noFill/>
                <a:ln w="9525">
                  <a:noFill/>
                  <a:miter lim="800000"/>
                  <a:headEnd/>
                  <a:tailEnd/>
                </a:ln>
              </p:spPr>
            </p:pic>
            <p:sp>
              <p:nvSpPr>
                <p:cNvPr id="96097" name="Line 3113"/>
                <p:cNvSpPr>
                  <a:spLocks noChangeShapeType="1"/>
                </p:cNvSpPr>
                <p:nvPr/>
              </p:nvSpPr>
              <p:spPr bwMode="auto">
                <a:xfrm flipH="1">
                  <a:off x="1959" y="2065"/>
                  <a:ext cx="5" cy="1"/>
                </a:xfrm>
                <a:prstGeom prst="line">
                  <a:avLst/>
                </a:prstGeom>
                <a:noFill/>
                <a:ln w="3175">
                  <a:solidFill>
                    <a:srgbClr val="000000"/>
                  </a:solidFill>
                  <a:round/>
                  <a:headEnd/>
                  <a:tailEnd/>
                </a:ln>
              </p:spPr>
              <p:txBody>
                <a:bodyPr/>
                <a:lstStyle/>
                <a:p>
                  <a:endParaRPr lang="en-US"/>
                </a:p>
              </p:txBody>
            </p:sp>
            <p:sp>
              <p:nvSpPr>
                <p:cNvPr id="96098" name="Line 3114"/>
                <p:cNvSpPr>
                  <a:spLocks noChangeShapeType="1"/>
                </p:cNvSpPr>
                <p:nvPr/>
              </p:nvSpPr>
              <p:spPr bwMode="auto">
                <a:xfrm flipH="1">
                  <a:off x="1959" y="2042"/>
                  <a:ext cx="5" cy="1"/>
                </a:xfrm>
                <a:prstGeom prst="line">
                  <a:avLst/>
                </a:prstGeom>
                <a:noFill/>
                <a:ln w="3175">
                  <a:solidFill>
                    <a:srgbClr val="000000"/>
                  </a:solidFill>
                  <a:round/>
                  <a:headEnd/>
                  <a:tailEnd/>
                </a:ln>
              </p:spPr>
              <p:txBody>
                <a:bodyPr/>
                <a:lstStyle/>
                <a:p>
                  <a:endParaRPr lang="en-US"/>
                </a:p>
              </p:txBody>
            </p:sp>
            <p:sp>
              <p:nvSpPr>
                <p:cNvPr id="96099" name="Line 3115"/>
                <p:cNvSpPr>
                  <a:spLocks noChangeShapeType="1"/>
                </p:cNvSpPr>
                <p:nvPr/>
              </p:nvSpPr>
              <p:spPr bwMode="auto">
                <a:xfrm flipH="1">
                  <a:off x="1959" y="2021"/>
                  <a:ext cx="5" cy="1"/>
                </a:xfrm>
                <a:prstGeom prst="line">
                  <a:avLst/>
                </a:prstGeom>
                <a:noFill/>
                <a:ln w="3175">
                  <a:solidFill>
                    <a:srgbClr val="000000"/>
                  </a:solidFill>
                  <a:round/>
                  <a:headEnd/>
                  <a:tailEnd/>
                </a:ln>
              </p:spPr>
              <p:txBody>
                <a:bodyPr/>
                <a:lstStyle/>
                <a:p>
                  <a:endParaRPr lang="en-US"/>
                </a:p>
              </p:txBody>
            </p:sp>
            <p:sp>
              <p:nvSpPr>
                <p:cNvPr id="96100" name="Line 3116"/>
                <p:cNvSpPr>
                  <a:spLocks noChangeShapeType="1"/>
                </p:cNvSpPr>
                <p:nvPr/>
              </p:nvSpPr>
              <p:spPr bwMode="auto">
                <a:xfrm flipH="1">
                  <a:off x="1959" y="1998"/>
                  <a:ext cx="5" cy="1"/>
                </a:xfrm>
                <a:prstGeom prst="line">
                  <a:avLst/>
                </a:prstGeom>
                <a:noFill/>
                <a:ln w="3175">
                  <a:solidFill>
                    <a:srgbClr val="000000"/>
                  </a:solidFill>
                  <a:round/>
                  <a:headEnd/>
                  <a:tailEnd/>
                </a:ln>
              </p:spPr>
              <p:txBody>
                <a:bodyPr/>
                <a:lstStyle/>
                <a:p>
                  <a:endParaRPr lang="en-US"/>
                </a:p>
              </p:txBody>
            </p:sp>
            <p:sp>
              <p:nvSpPr>
                <p:cNvPr id="96101" name="Line 3117"/>
                <p:cNvSpPr>
                  <a:spLocks noChangeShapeType="1"/>
                </p:cNvSpPr>
                <p:nvPr/>
              </p:nvSpPr>
              <p:spPr bwMode="auto">
                <a:xfrm flipH="1">
                  <a:off x="1952" y="1978"/>
                  <a:ext cx="12" cy="1"/>
                </a:xfrm>
                <a:prstGeom prst="line">
                  <a:avLst/>
                </a:prstGeom>
                <a:noFill/>
                <a:ln w="3175">
                  <a:solidFill>
                    <a:srgbClr val="000000"/>
                  </a:solidFill>
                  <a:round/>
                  <a:headEnd/>
                  <a:tailEnd/>
                </a:ln>
              </p:spPr>
              <p:txBody>
                <a:bodyPr/>
                <a:lstStyle/>
                <a:p>
                  <a:endParaRPr lang="en-US"/>
                </a:p>
              </p:txBody>
            </p:sp>
            <p:pic>
              <p:nvPicPr>
                <p:cNvPr id="96102" name="Picture 3118"/>
                <p:cNvPicPr>
                  <a:picLocks noChangeAspect="1" noChangeArrowheads="1"/>
                </p:cNvPicPr>
                <p:nvPr/>
              </p:nvPicPr>
              <p:blipFill>
                <a:blip r:embed="rId29" cstate="print"/>
                <a:srcRect/>
                <a:stretch>
                  <a:fillRect/>
                </a:stretch>
              </p:blipFill>
              <p:spPr bwMode="auto">
                <a:xfrm>
                  <a:off x="1938" y="1957"/>
                  <a:ext cx="17" cy="38"/>
                </a:xfrm>
                <a:prstGeom prst="rect">
                  <a:avLst/>
                </a:prstGeom>
                <a:noFill/>
                <a:ln w="9525">
                  <a:noFill/>
                  <a:miter lim="800000"/>
                  <a:headEnd/>
                  <a:tailEnd/>
                </a:ln>
              </p:spPr>
            </p:pic>
            <p:sp>
              <p:nvSpPr>
                <p:cNvPr id="96103" name="Line 3119"/>
                <p:cNvSpPr>
                  <a:spLocks noChangeShapeType="1"/>
                </p:cNvSpPr>
                <p:nvPr/>
              </p:nvSpPr>
              <p:spPr bwMode="auto">
                <a:xfrm flipH="1">
                  <a:off x="1959" y="1957"/>
                  <a:ext cx="5" cy="1"/>
                </a:xfrm>
                <a:prstGeom prst="line">
                  <a:avLst/>
                </a:prstGeom>
                <a:noFill/>
                <a:ln w="3175">
                  <a:solidFill>
                    <a:srgbClr val="000000"/>
                  </a:solidFill>
                  <a:round/>
                  <a:headEnd/>
                  <a:tailEnd/>
                </a:ln>
              </p:spPr>
              <p:txBody>
                <a:bodyPr/>
                <a:lstStyle/>
                <a:p>
                  <a:endParaRPr lang="en-US"/>
                </a:p>
              </p:txBody>
            </p:sp>
            <p:sp>
              <p:nvSpPr>
                <p:cNvPr id="96104" name="Line 3120"/>
                <p:cNvSpPr>
                  <a:spLocks noChangeShapeType="1"/>
                </p:cNvSpPr>
                <p:nvPr/>
              </p:nvSpPr>
              <p:spPr bwMode="auto">
                <a:xfrm flipH="1">
                  <a:off x="1959" y="1934"/>
                  <a:ext cx="5" cy="1"/>
                </a:xfrm>
                <a:prstGeom prst="line">
                  <a:avLst/>
                </a:prstGeom>
                <a:noFill/>
                <a:ln w="3175">
                  <a:solidFill>
                    <a:srgbClr val="000000"/>
                  </a:solidFill>
                  <a:round/>
                  <a:headEnd/>
                  <a:tailEnd/>
                </a:ln>
              </p:spPr>
              <p:txBody>
                <a:bodyPr/>
                <a:lstStyle/>
                <a:p>
                  <a:endParaRPr lang="en-US"/>
                </a:p>
              </p:txBody>
            </p:sp>
            <p:sp>
              <p:nvSpPr>
                <p:cNvPr id="96105" name="Line 3121"/>
                <p:cNvSpPr>
                  <a:spLocks noChangeShapeType="1"/>
                </p:cNvSpPr>
                <p:nvPr/>
              </p:nvSpPr>
              <p:spPr bwMode="auto">
                <a:xfrm flipH="1">
                  <a:off x="1959" y="1913"/>
                  <a:ext cx="5" cy="1"/>
                </a:xfrm>
                <a:prstGeom prst="line">
                  <a:avLst/>
                </a:prstGeom>
                <a:noFill/>
                <a:ln w="3175">
                  <a:solidFill>
                    <a:srgbClr val="000000"/>
                  </a:solidFill>
                  <a:round/>
                  <a:headEnd/>
                  <a:tailEnd/>
                </a:ln>
              </p:spPr>
              <p:txBody>
                <a:bodyPr/>
                <a:lstStyle/>
                <a:p>
                  <a:endParaRPr lang="en-US"/>
                </a:p>
              </p:txBody>
            </p:sp>
            <p:sp>
              <p:nvSpPr>
                <p:cNvPr id="96106" name="Line 3122"/>
                <p:cNvSpPr>
                  <a:spLocks noChangeShapeType="1"/>
                </p:cNvSpPr>
                <p:nvPr/>
              </p:nvSpPr>
              <p:spPr bwMode="auto">
                <a:xfrm flipH="1">
                  <a:off x="1959" y="1891"/>
                  <a:ext cx="5" cy="1"/>
                </a:xfrm>
                <a:prstGeom prst="line">
                  <a:avLst/>
                </a:prstGeom>
                <a:noFill/>
                <a:ln w="3175">
                  <a:solidFill>
                    <a:srgbClr val="000000"/>
                  </a:solidFill>
                  <a:round/>
                  <a:headEnd/>
                  <a:tailEnd/>
                </a:ln>
              </p:spPr>
              <p:txBody>
                <a:bodyPr/>
                <a:lstStyle/>
                <a:p>
                  <a:endParaRPr lang="en-US"/>
                </a:p>
              </p:txBody>
            </p:sp>
            <p:sp>
              <p:nvSpPr>
                <p:cNvPr id="96107" name="Line 3123"/>
                <p:cNvSpPr>
                  <a:spLocks noChangeShapeType="1"/>
                </p:cNvSpPr>
                <p:nvPr/>
              </p:nvSpPr>
              <p:spPr bwMode="auto">
                <a:xfrm flipH="1">
                  <a:off x="1952" y="1870"/>
                  <a:ext cx="12" cy="1"/>
                </a:xfrm>
                <a:prstGeom prst="line">
                  <a:avLst/>
                </a:prstGeom>
                <a:noFill/>
                <a:ln w="3175">
                  <a:solidFill>
                    <a:srgbClr val="000000"/>
                  </a:solidFill>
                  <a:round/>
                  <a:headEnd/>
                  <a:tailEnd/>
                </a:ln>
              </p:spPr>
              <p:txBody>
                <a:bodyPr/>
                <a:lstStyle/>
                <a:p>
                  <a:endParaRPr lang="en-US"/>
                </a:p>
              </p:txBody>
            </p:sp>
            <p:pic>
              <p:nvPicPr>
                <p:cNvPr id="96108" name="Picture 3124"/>
                <p:cNvPicPr>
                  <a:picLocks noChangeAspect="1" noChangeArrowheads="1"/>
                </p:cNvPicPr>
                <p:nvPr/>
              </p:nvPicPr>
              <p:blipFill>
                <a:blip r:embed="rId30" cstate="print"/>
                <a:srcRect/>
                <a:stretch>
                  <a:fillRect/>
                </a:stretch>
              </p:blipFill>
              <p:spPr bwMode="auto">
                <a:xfrm>
                  <a:off x="1938" y="1849"/>
                  <a:ext cx="17" cy="38"/>
                </a:xfrm>
                <a:prstGeom prst="rect">
                  <a:avLst/>
                </a:prstGeom>
                <a:noFill/>
                <a:ln w="9525">
                  <a:noFill/>
                  <a:miter lim="800000"/>
                  <a:headEnd/>
                  <a:tailEnd/>
                </a:ln>
              </p:spPr>
            </p:pic>
            <p:sp>
              <p:nvSpPr>
                <p:cNvPr id="96109" name="Line 3125"/>
                <p:cNvSpPr>
                  <a:spLocks noChangeShapeType="1"/>
                </p:cNvSpPr>
                <p:nvPr/>
              </p:nvSpPr>
              <p:spPr bwMode="auto">
                <a:xfrm flipH="1">
                  <a:off x="1959" y="1846"/>
                  <a:ext cx="5" cy="2"/>
                </a:xfrm>
                <a:prstGeom prst="line">
                  <a:avLst/>
                </a:prstGeom>
                <a:noFill/>
                <a:ln w="3175">
                  <a:solidFill>
                    <a:srgbClr val="000000"/>
                  </a:solidFill>
                  <a:round/>
                  <a:headEnd/>
                  <a:tailEnd/>
                </a:ln>
              </p:spPr>
              <p:txBody>
                <a:bodyPr/>
                <a:lstStyle/>
                <a:p>
                  <a:endParaRPr lang="en-US"/>
                </a:p>
              </p:txBody>
            </p:sp>
            <p:sp>
              <p:nvSpPr>
                <p:cNvPr id="96110" name="Line 3126"/>
                <p:cNvSpPr>
                  <a:spLocks noChangeShapeType="1"/>
                </p:cNvSpPr>
                <p:nvPr/>
              </p:nvSpPr>
              <p:spPr bwMode="auto">
                <a:xfrm flipH="1">
                  <a:off x="1959" y="1825"/>
                  <a:ext cx="5" cy="2"/>
                </a:xfrm>
                <a:prstGeom prst="line">
                  <a:avLst/>
                </a:prstGeom>
                <a:noFill/>
                <a:ln w="3175">
                  <a:solidFill>
                    <a:srgbClr val="000000"/>
                  </a:solidFill>
                  <a:round/>
                  <a:headEnd/>
                  <a:tailEnd/>
                </a:ln>
              </p:spPr>
              <p:txBody>
                <a:bodyPr/>
                <a:lstStyle/>
                <a:p>
                  <a:endParaRPr lang="en-US"/>
                </a:p>
              </p:txBody>
            </p:sp>
            <p:sp>
              <p:nvSpPr>
                <p:cNvPr id="96111" name="Line 3127"/>
                <p:cNvSpPr>
                  <a:spLocks noChangeShapeType="1"/>
                </p:cNvSpPr>
                <p:nvPr/>
              </p:nvSpPr>
              <p:spPr bwMode="auto">
                <a:xfrm flipH="1">
                  <a:off x="1959" y="1803"/>
                  <a:ext cx="5" cy="2"/>
                </a:xfrm>
                <a:prstGeom prst="line">
                  <a:avLst/>
                </a:prstGeom>
                <a:noFill/>
                <a:ln w="3175">
                  <a:solidFill>
                    <a:srgbClr val="000000"/>
                  </a:solidFill>
                  <a:round/>
                  <a:headEnd/>
                  <a:tailEnd/>
                </a:ln>
              </p:spPr>
              <p:txBody>
                <a:bodyPr/>
                <a:lstStyle/>
                <a:p>
                  <a:endParaRPr lang="en-US"/>
                </a:p>
              </p:txBody>
            </p:sp>
            <p:sp>
              <p:nvSpPr>
                <p:cNvPr id="96112" name="Line 3128"/>
                <p:cNvSpPr>
                  <a:spLocks noChangeShapeType="1"/>
                </p:cNvSpPr>
                <p:nvPr/>
              </p:nvSpPr>
              <p:spPr bwMode="auto">
                <a:xfrm flipH="1">
                  <a:off x="1959" y="1782"/>
                  <a:ext cx="5" cy="2"/>
                </a:xfrm>
                <a:prstGeom prst="line">
                  <a:avLst/>
                </a:prstGeom>
                <a:noFill/>
                <a:ln w="3175">
                  <a:solidFill>
                    <a:srgbClr val="000000"/>
                  </a:solidFill>
                  <a:round/>
                  <a:headEnd/>
                  <a:tailEnd/>
                </a:ln>
              </p:spPr>
              <p:txBody>
                <a:bodyPr/>
                <a:lstStyle/>
                <a:p>
                  <a:endParaRPr lang="en-US"/>
                </a:p>
              </p:txBody>
            </p:sp>
            <p:sp>
              <p:nvSpPr>
                <p:cNvPr id="96113" name="Line 3129"/>
                <p:cNvSpPr>
                  <a:spLocks noChangeShapeType="1"/>
                </p:cNvSpPr>
                <p:nvPr/>
              </p:nvSpPr>
              <p:spPr bwMode="auto">
                <a:xfrm flipH="1">
                  <a:off x="1952" y="1761"/>
                  <a:ext cx="12" cy="2"/>
                </a:xfrm>
                <a:prstGeom prst="line">
                  <a:avLst/>
                </a:prstGeom>
                <a:noFill/>
                <a:ln w="3175">
                  <a:solidFill>
                    <a:srgbClr val="000000"/>
                  </a:solidFill>
                  <a:round/>
                  <a:headEnd/>
                  <a:tailEnd/>
                </a:ln>
              </p:spPr>
              <p:txBody>
                <a:bodyPr/>
                <a:lstStyle/>
                <a:p>
                  <a:endParaRPr lang="en-US"/>
                </a:p>
              </p:txBody>
            </p:sp>
            <p:pic>
              <p:nvPicPr>
                <p:cNvPr id="96114" name="Picture 3130"/>
                <p:cNvPicPr>
                  <a:picLocks noChangeAspect="1" noChangeArrowheads="1"/>
                </p:cNvPicPr>
                <p:nvPr/>
              </p:nvPicPr>
              <p:blipFill>
                <a:blip r:embed="rId31" cstate="print"/>
                <a:srcRect/>
                <a:stretch>
                  <a:fillRect/>
                </a:stretch>
              </p:blipFill>
              <p:spPr bwMode="auto">
                <a:xfrm>
                  <a:off x="1938" y="1742"/>
                  <a:ext cx="17" cy="38"/>
                </a:xfrm>
                <a:prstGeom prst="rect">
                  <a:avLst/>
                </a:prstGeom>
                <a:noFill/>
                <a:ln w="9525">
                  <a:noFill/>
                  <a:miter lim="800000"/>
                  <a:headEnd/>
                  <a:tailEnd/>
                </a:ln>
              </p:spPr>
            </p:pic>
            <p:sp>
              <p:nvSpPr>
                <p:cNvPr id="96115" name="Line 3131"/>
                <p:cNvSpPr>
                  <a:spLocks noChangeShapeType="1"/>
                </p:cNvSpPr>
                <p:nvPr/>
              </p:nvSpPr>
              <p:spPr bwMode="auto">
                <a:xfrm flipH="1">
                  <a:off x="1959" y="1739"/>
                  <a:ext cx="5" cy="1"/>
                </a:xfrm>
                <a:prstGeom prst="line">
                  <a:avLst/>
                </a:prstGeom>
                <a:noFill/>
                <a:ln w="3175">
                  <a:solidFill>
                    <a:srgbClr val="000000"/>
                  </a:solidFill>
                  <a:round/>
                  <a:headEnd/>
                  <a:tailEnd/>
                </a:ln>
              </p:spPr>
              <p:txBody>
                <a:bodyPr/>
                <a:lstStyle/>
                <a:p>
                  <a:endParaRPr lang="en-US"/>
                </a:p>
              </p:txBody>
            </p:sp>
            <p:sp>
              <p:nvSpPr>
                <p:cNvPr id="96116" name="Line 3132"/>
                <p:cNvSpPr>
                  <a:spLocks noChangeShapeType="1"/>
                </p:cNvSpPr>
                <p:nvPr/>
              </p:nvSpPr>
              <p:spPr bwMode="auto">
                <a:xfrm flipH="1">
                  <a:off x="1959" y="1718"/>
                  <a:ext cx="5" cy="2"/>
                </a:xfrm>
                <a:prstGeom prst="line">
                  <a:avLst/>
                </a:prstGeom>
                <a:noFill/>
                <a:ln w="3175">
                  <a:solidFill>
                    <a:srgbClr val="000000"/>
                  </a:solidFill>
                  <a:round/>
                  <a:headEnd/>
                  <a:tailEnd/>
                </a:ln>
              </p:spPr>
              <p:txBody>
                <a:bodyPr/>
                <a:lstStyle/>
                <a:p>
                  <a:endParaRPr lang="en-US"/>
                </a:p>
              </p:txBody>
            </p:sp>
            <p:sp>
              <p:nvSpPr>
                <p:cNvPr id="96117" name="Line 3133"/>
                <p:cNvSpPr>
                  <a:spLocks noChangeShapeType="1"/>
                </p:cNvSpPr>
                <p:nvPr/>
              </p:nvSpPr>
              <p:spPr bwMode="auto">
                <a:xfrm flipH="1">
                  <a:off x="1959" y="1695"/>
                  <a:ext cx="5" cy="1"/>
                </a:xfrm>
                <a:prstGeom prst="line">
                  <a:avLst/>
                </a:prstGeom>
                <a:noFill/>
                <a:ln w="3175">
                  <a:solidFill>
                    <a:srgbClr val="000000"/>
                  </a:solidFill>
                  <a:round/>
                  <a:headEnd/>
                  <a:tailEnd/>
                </a:ln>
              </p:spPr>
              <p:txBody>
                <a:bodyPr/>
                <a:lstStyle/>
                <a:p>
                  <a:endParaRPr lang="en-US"/>
                </a:p>
              </p:txBody>
            </p:sp>
            <p:sp>
              <p:nvSpPr>
                <p:cNvPr id="96118" name="Line 3134"/>
                <p:cNvSpPr>
                  <a:spLocks noChangeShapeType="1"/>
                </p:cNvSpPr>
                <p:nvPr/>
              </p:nvSpPr>
              <p:spPr bwMode="auto">
                <a:xfrm flipH="1">
                  <a:off x="1959" y="1674"/>
                  <a:ext cx="5" cy="1"/>
                </a:xfrm>
                <a:prstGeom prst="line">
                  <a:avLst/>
                </a:prstGeom>
                <a:noFill/>
                <a:ln w="3175">
                  <a:solidFill>
                    <a:srgbClr val="000000"/>
                  </a:solidFill>
                  <a:round/>
                  <a:headEnd/>
                  <a:tailEnd/>
                </a:ln>
              </p:spPr>
              <p:txBody>
                <a:bodyPr/>
                <a:lstStyle/>
                <a:p>
                  <a:endParaRPr lang="en-US"/>
                </a:p>
              </p:txBody>
            </p:sp>
            <p:sp>
              <p:nvSpPr>
                <p:cNvPr id="96119" name="Line 3135"/>
                <p:cNvSpPr>
                  <a:spLocks noChangeShapeType="1"/>
                </p:cNvSpPr>
                <p:nvPr/>
              </p:nvSpPr>
              <p:spPr bwMode="auto">
                <a:xfrm>
                  <a:off x="1964" y="2304"/>
                  <a:ext cx="1" cy="1"/>
                </a:xfrm>
                <a:prstGeom prst="line">
                  <a:avLst/>
                </a:prstGeom>
                <a:noFill/>
                <a:ln w="3175">
                  <a:solidFill>
                    <a:srgbClr val="000000"/>
                  </a:solidFill>
                  <a:round/>
                  <a:headEnd/>
                  <a:tailEnd/>
                </a:ln>
              </p:spPr>
              <p:txBody>
                <a:bodyPr/>
                <a:lstStyle/>
                <a:p>
                  <a:endParaRPr lang="en-US"/>
                </a:p>
              </p:txBody>
            </p:sp>
            <p:sp>
              <p:nvSpPr>
                <p:cNvPr id="96120" name="Line 3136"/>
                <p:cNvSpPr>
                  <a:spLocks noChangeShapeType="1"/>
                </p:cNvSpPr>
                <p:nvPr/>
              </p:nvSpPr>
              <p:spPr bwMode="auto">
                <a:xfrm>
                  <a:off x="1964" y="2304"/>
                  <a:ext cx="4" cy="1"/>
                </a:xfrm>
                <a:prstGeom prst="line">
                  <a:avLst/>
                </a:prstGeom>
                <a:noFill/>
                <a:ln w="3175">
                  <a:solidFill>
                    <a:srgbClr val="000000"/>
                  </a:solidFill>
                  <a:round/>
                  <a:headEnd/>
                  <a:tailEnd/>
                </a:ln>
              </p:spPr>
              <p:txBody>
                <a:bodyPr/>
                <a:lstStyle/>
                <a:p>
                  <a:endParaRPr lang="en-US"/>
                </a:p>
              </p:txBody>
            </p:sp>
            <p:sp>
              <p:nvSpPr>
                <p:cNvPr id="96121" name="Line 3137"/>
                <p:cNvSpPr>
                  <a:spLocks noChangeShapeType="1"/>
                </p:cNvSpPr>
                <p:nvPr/>
              </p:nvSpPr>
              <p:spPr bwMode="auto">
                <a:xfrm>
                  <a:off x="1968" y="2304"/>
                  <a:ext cx="1" cy="1"/>
                </a:xfrm>
                <a:prstGeom prst="line">
                  <a:avLst/>
                </a:prstGeom>
                <a:noFill/>
                <a:ln w="3175">
                  <a:solidFill>
                    <a:srgbClr val="000000"/>
                  </a:solidFill>
                  <a:round/>
                  <a:headEnd/>
                  <a:tailEnd/>
                </a:ln>
              </p:spPr>
              <p:txBody>
                <a:bodyPr/>
                <a:lstStyle/>
                <a:p>
                  <a:endParaRPr lang="en-US"/>
                </a:p>
              </p:txBody>
            </p:sp>
            <p:sp>
              <p:nvSpPr>
                <p:cNvPr id="96122" name="Line 3138"/>
                <p:cNvSpPr>
                  <a:spLocks noChangeShapeType="1"/>
                </p:cNvSpPr>
                <p:nvPr/>
              </p:nvSpPr>
              <p:spPr bwMode="auto">
                <a:xfrm>
                  <a:off x="1969" y="2304"/>
                  <a:ext cx="2" cy="1"/>
                </a:xfrm>
                <a:prstGeom prst="line">
                  <a:avLst/>
                </a:prstGeom>
                <a:noFill/>
                <a:ln w="3175">
                  <a:solidFill>
                    <a:srgbClr val="000000"/>
                  </a:solidFill>
                  <a:round/>
                  <a:headEnd/>
                  <a:tailEnd/>
                </a:ln>
              </p:spPr>
              <p:txBody>
                <a:bodyPr/>
                <a:lstStyle/>
                <a:p>
                  <a:endParaRPr lang="en-US"/>
                </a:p>
              </p:txBody>
            </p:sp>
            <p:sp>
              <p:nvSpPr>
                <p:cNvPr id="96123" name="Line 3139"/>
                <p:cNvSpPr>
                  <a:spLocks noChangeShapeType="1"/>
                </p:cNvSpPr>
                <p:nvPr/>
              </p:nvSpPr>
              <p:spPr bwMode="auto">
                <a:xfrm>
                  <a:off x="1971" y="2304"/>
                  <a:ext cx="2" cy="1"/>
                </a:xfrm>
                <a:prstGeom prst="line">
                  <a:avLst/>
                </a:prstGeom>
                <a:noFill/>
                <a:ln w="3175">
                  <a:solidFill>
                    <a:srgbClr val="000000"/>
                  </a:solidFill>
                  <a:round/>
                  <a:headEnd/>
                  <a:tailEnd/>
                </a:ln>
              </p:spPr>
              <p:txBody>
                <a:bodyPr/>
                <a:lstStyle/>
                <a:p>
                  <a:endParaRPr lang="en-US"/>
                </a:p>
              </p:txBody>
            </p:sp>
            <p:sp>
              <p:nvSpPr>
                <p:cNvPr id="96124" name="Line 3140"/>
                <p:cNvSpPr>
                  <a:spLocks noChangeShapeType="1"/>
                </p:cNvSpPr>
                <p:nvPr/>
              </p:nvSpPr>
              <p:spPr bwMode="auto">
                <a:xfrm>
                  <a:off x="1973" y="2304"/>
                  <a:ext cx="2" cy="1"/>
                </a:xfrm>
                <a:prstGeom prst="line">
                  <a:avLst/>
                </a:prstGeom>
                <a:noFill/>
                <a:ln w="3175">
                  <a:solidFill>
                    <a:srgbClr val="000000"/>
                  </a:solidFill>
                  <a:round/>
                  <a:headEnd/>
                  <a:tailEnd/>
                </a:ln>
              </p:spPr>
              <p:txBody>
                <a:bodyPr/>
                <a:lstStyle/>
                <a:p>
                  <a:endParaRPr lang="en-US"/>
                </a:p>
              </p:txBody>
            </p:sp>
            <p:sp>
              <p:nvSpPr>
                <p:cNvPr id="96125" name="Line 3141"/>
                <p:cNvSpPr>
                  <a:spLocks noChangeShapeType="1"/>
                </p:cNvSpPr>
                <p:nvPr/>
              </p:nvSpPr>
              <p:spPr bwMode="auto">
                <a:xfrm>
                  <a:off x="1975" y="2304"/>
                  <a:ext cx="1" cy="1"/>
                </a:xfrm>
                <a:prstGeom prst="line">
                  <a:avLst/>
                </a:prstGeom>
                <a:noFill/>
                <a:ln w="3175">
                  <a:solidFill>
                    <a:srgbClr val="000000"/>
                  </a:solidFill>
                  <a:round/>
                  <a:headEnd/>
                  <a:tailEnd/>
                </a:ln>
              </p:spPr>
              <p:txBody>
                <a:bodyPr/>
                <a:lstStyle/>
                <a:p>
                  <a:endParaRPr lang="en-US"/>
                </a:p>
              </p:txBody>
            </p:sp>
            <p:sp>
              <p:nvSpPr>
                <p:cNvPr id="96126" name="Line 3142"/>
                <p:cNvSpPr>
                  <a:spLocks noChangeShapeType="1"/>
                </p:cNvSpPr>
                <p:nvPr/>
              </p:nvSpPr>
              <p:spPr bwMode="auto">
                <a:xfrm>
                  <a:off x="1976" y="2304"/>
                  <a:ext cx="2" cy="1"/>
                </a:xfrm>
                <a:prstGeom prst="line">
                  <a:avLst/>
                </a:prstGeom>
                <a:noFill/>
                <a:ln w="3175">
                  <a:solidFill>
                    <a:srgbClr val="000000"/>
                  </a:solidFill>
                  <a:round/>
                  <a:headEnd/>
                  <a:tailEnd/>
                </a:ln>
              </p:spPr>
              <p:txBody>
                <a:bodyPr/>
                <a:lstStyle/>
                <a:p>
                  <a:endParaRPr lang="en-US"/>
                </a:p>
              </p:txBody>
            </p:sp>
            <p:sp>
              <p:nvSpPr>
                <p:cNvPr id="96127" name="Line 3143"/>
                <p:cNvSpPr>
                  <a:spLocks noChangeShapeType="1"/>
                </p:cNvSpPr>
                <p:nvPr/>
              </p:nvSpPr>
              <p:spPr bwMode="auto">
                <a:xfrm>
                  <a:off x="1978" y="2304"/>
                  <a:ext cx="2" cy="1"/>
                </a:xfrm>
                <a:prstGeom prst="line">
                  <a:avLst/>
                </a:prstGeom>
                <a:noFill/>
                <a:ln w="3175">
                  <a:solidFill>
                    <a:srgbClr val="000000"/>
                  </a:solidFill>
                  <a:round/>
                  <a:headEnd/>
                  <a:tailEnd/>
                </a:ln>
              </p:spPr>
              <p:txBody>
                <a:bodyPr/>
                <a:lstStyle/>
                <a:p>
                  <a:endParaRPr lang="en-US"/>
                </a:p>
              </p:txBody>
            </p:sp>
            <p:sp>
              <p:nvSpPr>
                <p:cNvPr id="96128" name="Line 3144"/>
                <p:cNvSpPr>
                  <a:spLocks noChangeShapeType="1"/>
                </p:cNvSpPr>
                <p:nvPr/>
              </p:nvSpPr>
              <p:spPr bwMode="auto">
                <a:xfrm>
                  <a:off x="1980" y="2304"/>
                  <a:ext cx="3" cy="1"/>
                </a:xfrm>
                <a:prstGeom prst="line">
                  <a:avLst/>
                </a:prstGeom>
                <a:noFill/>
                <a:ln w="3175">
                  <a:solidFill>
                    <a:srgbClr val="000000"/>
                  </a:solidFill>
                  <a:round/>
                  <a:headEnd/>
                  <a:tailEnd/>
                </a:ln>
              </p:spPr>
              <p:txBody>
                <a:bodyPr/>
                <a:lstStyle/>
                <a:p>
                  <a:endParaRPr lang="en-US"/>
                </a:p>
              </p:txBody>
            </p:sp>
            <p:sp>
              <p:nvSpPr>
                <p:cNvPr id="96129" name="Line 3145"/>
                <p:cNvSpPr>
                  <a:spLocks noChangeShapeType="1"/>
                </p:cNvSpPr>
                <p:nvPr/>
              </p:nvSpPr>
              <p:spPr bwMode="auto">
                <a:xfrm>
                  <a:off x="1983" y="2304"/>
                  <a:ext cx="2" cy="1"/>
                </a:xfrm>
                <a:prstGeom prst="line">
                  <a:avLst/>
                </a:prstGeom>
                <a:noFill/>
                <a:ln w="3175">
                  <a:solidFill>
                    <a:srgbClr val="000000"/>
                  </a:solidFill>
                  <a:round/>
                  <a:headEnd/>
                  <a:tailEnd/>
                </a:ln>
              </p:spPr>
              <p:txBody>
                <a:bodyPr/>
                <a:lstStyle/>
                <a:p>
                  <a:endParaRPr lang="en-US"/>
                </a:p>
              </p:txBody>
            </p:sp>
            <p:sp>
              <p:nvSpPr>
                <p:cNvPr id="96130" name="Line 3146"/>
                <p:cNvSpPr>
                  <a:spLocks noChangeShapeType="1"/>
                </p:cNvSpPr>
                <p:nvPr/>
              </p:nvSpPr>
              <p:spPr bwMode="auto">
                <a:xfrm>
                  <a:off x="1985" y="2304"/>
                  <a:ext cx="2" cy="1"/>
                </a:xfrm>
                <a:prstGeom prst="line">
                  <a:avLst/>
                </a:prstGeom>
                <a:noFill/>
                <a:ln w="3175">
                  <a:solidFill>
                    <a:srgbClr val="000000"/>
                  </a:solidFill>
                  <a:round/>
                  <a:headEnd/>
                  <a:tailEnd/>
                </a:ln>
              </p:spPr>
              <p:txBody>
                <a:bodyPr/>
                <a:lstStyle/>
                <a:p>
                  <a:endParaRPr lang="en-US"/>
                </a:p>
              </p:txBody>
            </p:sp>
            <p:sp>
              <p:nvSpPr>
                <p:cNvPr id="96131" name="Line 3147"/>
                <p:cNvSpPr>
                  <a:spLocks noChangeShapeType="1"/>
                </p:cNvSpPr>
                <p:nvPr/>
              </p:nvSpPr>
              <p:spPr bwMode="auto">
                <a:xfrm>
                  <a:off x="1987" y="2304"/>
                  <a:ext cx="2" cy="1"/>
                </a:xfrm>
                <a:prstGeom prst="line">
                  <a:avLst/>
                </a:prstGeom>
                <a:noFill/>
                <a:ln w="3175">
                  <a:solidFill>
                    <a:srgbClr val="000000"/>
                  </a:solidFill>
                  <a:round/>
                  <a:headEnd/>
                  <a:tailEnd/>
                </a:ln>
              </p:spPr>
              <p:txBody>
                <a:bodyPr/>
                <a:lstStyle/>
                <a:p>
                  <a:endParaRPr lang="en-US"/>
                </a:p>
              </p:txBody>
            </p:sp>
            <p:sp>
              <p:nvSpPr>
                <p:cNvPr id="96132" name="Line 3148"/>
                <p:cNvSpPr>
                  <a:spLocks noChangeShapeType="1"/>
                </p:cNvSpPr>
                <p:nvPr/>
              </p:nvSpPr>
              <p:spPr bwMode="auto">
                <a:xfrm>
                  <a:off x="1989" y="2304"/>
                  <a:ext cx="1" cy="1"/>
                </a:xfrm>
                <a:prstGeom prst="line">
                  <a:avLst/>
                </a:prstGeom>
                <a:noFill/>
                <a:ln w="3175">
                  <a:solidFill>
                    <a:srgbClr val="000000"/>
                  </a:solidFill>
                  <a:round/>
                  <a:headEnd/>
                  <a:tailEnd/>
                </a:ln>
              </p:spPr>
              <p:txBody>
                <a:bodyPr/>
                <a:lstStyle/>
                <a:p>
                  <a:endParaRPr lang="en-US"/>
                </a:p>
              </p:txBody>
            </p:sp>
            <p:sp>
              <p:nvSpPr>
                <p:cNvPr id="96133" name="Line 3149"/>
                <p:cNvSpPr>
                  <a:spLocks noChangeShapeType="1"/>
                </p:cNvSpPr>
                <p:nvPr/>
              </p:nvSpPr>
              <p:spPr bwMode="auto">
                <a:xfrm>
                  <a:off x="1990" y="2304"/>
                  <a:ext cx="2" cy="1"/>
                </a:xfrm>
                <a:prstGeom prst="line">
                  <a:avLst/>
                </a:prstGeom>
                <a:noFill/>
                <a:ln w="3175">
                  <a:solidFill>
                    <a:srgbClr val="000000"/>
                  </a:solidFill>
                  <a:round/>
                  <a:headEnd/>
                  <a:tailEnd/>
                </a:ln>
              </p:spPr>
              <p:txBody>
                <a:bodyPr/>
                <a:lstStyle/>
                <a:p>
                  <a:endParaRPr lang="en-US"/>
                </a:p>
              </p:txBody>
            </p:sp>
            <p:sp>
              <p:nvSpPr>
                <p:cNvPr id="96134" name="Line 3150"/>
                <p:cNvSpPr>
                  <a:spLocks noChangeShapeType="1"/>
                </p:cNvSpPr>
                <p:nvPr/>
              </p:nvSpPr>
              <p:spPr bwMode="auto">
                <a:xfrm>
                  <a:off x="1992" y="2304"/>
                  <a:ext cx="2" cy="1"/>
                </a:xfrm>
                <a:prstGeom prst="line">
                  <a:avLst/>
                </a:prstGeom>
                <a:noFill/>
                <a:ln w="3175">
                  <a:solidFill>
                    <a:srgbClr val="000000"/>
                  </a:solidFill>
                  <a:round/>
                  <a:headEnd/>
                  <a:tailEnd/>
                </a:ln>
              </p:spPr>
              <p:txBody>
                <a:bodyPr/>
                <a:lstStyle/>
                <a:p>
                  <a:endParaRPr lang="en-US"/>
                </a:p>
              </p:txBody>
            </p:sp>
            <p:sp>
              <p:nvSpPr>
                <p:cNvPr id="96135" name="Line 3151"/>
                <p:cNvSpPr>
                  <a:spLocks noChangeShapeType="1"/>
                </p:cNvSpPr>
                <p:nvPr/>
              </p:nvSpPr>
              <p:spPr bwMode="auto">
                <a:xfrm>
                  <a:off x="1994" y="2304"/>
                  <a:ext cx="4" cy="1"/>
                </a:xfrm>
                <a:prstGeom prst="line">
                  <a:avLst/>
                </a:prstGeom>
                <a:noFill/>
                <a:ln w="3175">
                  <a:solidFill>
                    <a:srgbClr val="000000"/>
                  </a:solidFill>
                  <a:round/>
                  <a:headEnd/>
                  <a:tailEnd/>
                </a:ln>
              </p:spPr>
              <p:txBody>
                <a:bodyPr/>
                <a:lstStyle/>
                <a:p>
                  <a:endParaRPr lang="en-US"/>
                </a:p>
              </p:txBody>
            </p:sp>
            <p:sp>
              <p:nvSpPr>
                <p:cNvPr id="96136" name="Line 3152"/>
                <p:cNvSpPr>
                  <a:spLocks noChangeShapeType="1"/>
                </p:cNvSpPr>
                <p:nvPr/>
              </p:nvSpPr>
              <p:spPr bwMode="auto">
                <a:xfrm>
                  <a:off x="1998" y="2304"/>
                  <a:ext cx="1" cy="1"/>
                </a:xfrm>
                <a:prstGeom prst="line">
                  <a:avLst/>
                </a:prstGeom>
                <a:noFill/>
                <a:ln w="3175">
                  <a:solidFill>
                    <a:srgbClr val="000000"/>
                  </a:solidFill>
                  <a:round/>
                  <a:headEnd/>
                  <a:tailEnd/>
                </a:ln>
              </p:spPr>
              <p:txBody>
                <a:bodyPr/>
                <a:lstStyle/>
                <a:p>
                  <a:endParaRPr lang="en-US"/>
                </a:p>
              </p:txBody>
            </p:sp>
            <p:sp>
              <p:nvSpPr>
                <p:cNvPr id="96137" name="Line 3153"/>
                <p:cNvSpPr>
                  <a:spLocks noChangeShapeType="1"/>
                </p:cNvSpPr>
                <p:nvPr/>
              </p:nvSpPr>
              <p:spPr bwMode="auto">
                <a:xfrm>
                  <a:off x="1999" y="2304"/>
                  <a:ext cx="2" cy="1"/>
                </a:xfrm>
                <a:prstGeom prst="line">
                  <a:avLst/>
                </a:prstGeom>
                <a:noFill/>
                <a:ln w="3175">
                  <a:solidFill>
                    <a:srgbClr val="000000"/>
                  </a:solidFill>
                  <a:round/>
                  <a:headEnd/>
                  <a:tailEnd/>
                </a:ln>
              </p:spPr>
              <p:txBody>
                <a:bodyPr/>
                <a:lstStyle/>
                <a:p>
                  <a:endParaRPr lang="en-US"/>
                </a:p>
              </p:txBody>
            </p:sp>
            <p:sp>
              <p:nvSpPr>
                <p:cNvPr id="96138" name="Line 3154"/>
                <p:cNvSpPr>
                  <a:spLocks noChangeShapeType="1"/>
                </p:cNvSpPr>
                <p:nvPr/>
              </p:nvSpPr>
              <p:spPr bwMode="auto">
                <a:xfrm>
                  <a:off x="2001" y="2304"/>
                  <a:ext cx="2" cy="1"/>
                </a:xfrm>
                <a:prstGeom prst="line">
                  <a:avLst/>
                </a:prstGeom>
                <a:noFill/>
                <a:ln w="3175">
                  <a:solidFill>
                    <a:srgbClr val="000000"/>
                  </a:solidFill>
                  <a:round/>
                  <a:headEnd/>
                  <a:tailEnd/>
                </a:ln>
              </p:spPr>
              <p:txBody>
                <a:bodyPr/>
                <a:lstStyle/>
                <a:p>
                  <a:endParaRPr lang="en-US"/>
                </a:p>
              </p:txBody>
            </p:sp>
            <p:sp>
              <p:nvSpPr>
                <p:cNvPr id="96139" name="Line 3155"/>
                <p:cNvSpPr>
                  <a:spLocks noChangeShapeType="1"/>
                </p:cNvSpPr>
                <p:nvPr/>
              </p:nvSpPr>
              <p:spPr bwMode="auto">
                <a:xfrm>
                  <a:off x="2003" y="2304"/>
                  <a:ext cx="2" cy="1"/>
                </a:xfrm>
                <a:prstGeom prst="line">
                  <a:avLst/>
                </a:prstGeom>
                <a:noFill/>
                <a:ln w="3175">
                  <a:solidFill>
                    <a:srgbClr val="000000"/>
                  </a:solidFill>
                  <a:round/>
                  <a:headEnd/>
                  <a:tailEnd/>
                </a:ln>
              </p:spPr>
              <p:txBody>
                <a:bodyPr/>
                <a:lstStyle/>
                <a:p>
                  <a:endParaRPr lang="en-US"/>
                </a:p>
              </p:txBody>
            </p:sp>
            <p:sp>
              <p:nvSpPr>
                <p:cNvPr id="96140" name="Line 3156"/>
                <p:cNvSpPr>
                  <a:spLocks noChangeShapeType="1"/>
                </p:cNvSpPr>
                <p:nvPr/>
              </p:nvSpPr>
              <p:spPr bwMode="auto">
                <a:xfrm>
                  <a:off x="2005" y="2304"/>
                  <a:ext cx="1" cy="1"/>
                </a:xfrm>
                <a:prstGeom prst="line">
                  <a:avLst/>
                </a:prstGeom>
                <a:noFill/>
                <a:ln w="3175">
                  <a:solidFill>
                    <a:srgbClr val="000000"/>
                  </a:solidFill>
                  <a:round/>
                  <a:headEnd/>
                  <a:tailEnd/>
                </a:ln>
              </p:spPr>
              <p:txBody>
                <a:bodyPr/>
                <a:lstStyle/>
                <a:p>
                  <a:endParaRPr lang="en-US"/>
                </a:p>
              </p:txBody>
            </p:sp>
            <p:sp>
              <p:nvSpPr>
                <p:cNvPr id="96141" name="Line 3157"/>
                <p:cNvSpPr>
                  <a:spLocks noChangeShapeType="1"/>
                </p:cNvSpPr>
                <p:nvPr/>
              </p:nvSpPr>
              <p:spPr bwMode="auto">
                <a:xfrm>
                  <a:off x="2006" y="2304"/>
                  <a:ext cx="2" cy="1"/>
                </a:xfrm>
                <a:prstGeom prst="line">
                  <a:avLst/>
                </a:prstGeom>
                <a:noFill/>
                <a:ln w="3175">
                  <a:solidFill>
                    <a:srgbClr val="000000"/>
                  </a:solidFill>
                  <a:round/>
                  <a:headEnd/>
                  <a:tailEnd/>
                </a:ln>
              </p:spPr>
              <p:txBody>
                <a:bodyPr/>
                <a:lstStyle/>
                <a:p>
                  <a:endParaRPr lang="en-US"/>
                </a:p>
              </p:txBody>
            </p:sp>
            <p:sp>
              <p:nvSpPr>
                <p:cNvPr id="96142" name="Line 3158"/>
                <p:cNvSpPr>
                  <a:spLocks noChangeShapeType="1"/>
                </p:cNvSpPr>
                <p:nvPr/>
              </p:nvSpPr>
              <p:spPr bwMode="auto">
                <a:xfrm>
                  <a:off x="2008" y="2304"/>
                  <a:ext cx="2" cy="1"/>
                </a:xfrm>
                <a:prstGeom prst="line">
                  <a:avLst/>
                </a:prstGeom>
                <a:noFill/>
                <a:ln w="3175">
                  <a:solidFill>
                    <a:srgbClr val="000000"/>
                  </a:solidFill>
                  <a:round/>
                  <a:headEnd/>
                  <a:tailEnd/>
                </a:ln>
              </p:spPr>
              <p:txBody>
                <a:bodyPr/>
                <a:lstStyle/>
                <a:p>
                  <a:endParaRPr lang="en-US"/>
                </a:p>
              </p:txBody>
            </p:sp>
            <p:sp>
              <p:nvSpPr>
                <p:cNvPr id="96143" name="Line 3159"/>
                <p:cNvSpPr>
                  <a:spLocks noChangeShapeType="1"/>
                </p:cNvSpPr>
                <p:nvPr/>
              </p:nvSpPr>
              <p:spPr bwMode="auto">
                <a:xfrm>
                  <a:off x="2010" y="2304"/>
                  <a:ext cx="3" cy="1"/>
                </a:xfrm>
                <a:prstGeom prst="line">
                  <a:avLst/>
                </a:prstGeom>
                <a:noFill/>
                <a:ln w="3175">
                  <a:solidFill>
                    <a:srgbClr val="000000"/>
                  </a:solidFill>
                  <a:round/>
                  <a:headEnd/>
                  <a:tailEnd/>
                </a:ln>
              </p:spPr>
              <p:txBody>
                <a:bodyPr/>
                <a:lstStyle/>
                <a:p>
                  <a:endParaRPr lang="en-US"/>
                </a:p>
              </p:txBody>
            </p:sp>
            <p:sp>
              <p:nvSpPr>
                <p:cNvPr id="96144" name="Line 3160"/>
                <p:cNvSpPr>
                  <a:spLocks noChangeShapeType="1"/>
                </p:cNvSpPr>
                <p:nvPr/>
              </p:nvSpPr>
              <p:spPr bwMode="auto">
                <a:xfrm>
                  <a:off x="2013" y="2304"/>
                  <a:ext cx="2" cy="1"/>
                </a:xfrm>
                <a:prstGeom prst="line">
                  <a:avLst/>
                </a:prstGeom>
                <a:noFill/>
                <a:ln w="3175">
                  <a:solidFill>
                    <a:srgbClr val="000000"/>
                  </a:solidFill>
                  <a:round/>
                  <a:headEnd/>
                  <a:tailEnd/>
                </a:ln>
              </p:spPr>
              <p:txBody>
                <a:bodyPr/>
                <a:lstStyle/>
                <a:p>
                  <a:endParaRPr lang="en-US"/>
                </a:p>
              </p:txBody>
            </p:sp>
            <p:sp>
              <p:nvSpPr>
                <p:cNvPr id="96145" name="Line 3161"/>
                <p:cNvSpPr>
                  <a:spLocks noChangeShapeType="1"/>
                </p:cNvSpPr>
                <p:nvPr/>
              </p:nvSpPr>
              <p:spPr bwMode="auto">
                <a:xfrm>
                  <a:off x="2015" y="2304"/>
                  <a:ext cx="2" cy="1"/>
                </a:xfrm>
                <a:prstGeom prst="line">
                  <a:avLst/>
                </a:prstGeom>
                <a:noFill/>
                <a:ln w="3175">
                  <a:solidFill>
                    <a:srgbClr val="000000"/>
                  </a:solidFill>
                  <a:round/>
                  <a:headEnd/>
                  <a:tailEnd/>
                </a:ln>
              </p:spPr>
              <p:txBody>
                <a:bodyPr/>
                <a:lstStyle/>
                <a:p>
                  <a:endParaRPr lang="en-US"/>
                </a:p>
              </p:txBody>
            </p:sp>
            <p:sp>
              <p:nvSpPr>
                <p:cNvPr id="96146" name="Line 3162"/>
                <p:cNvSpPr>
                  <a:spLocks noChangeShapeType="1"/>
                </p:cNvSpPr>
                <p:nvPr/>
              </p:nvSpPr>
              <p:spPr bwMode="auto">
                <a:xfrm>
                  <a:off x="2017" y="2304"/>
                  <a:ext cx="2" cy="1"/>
                </a:xfrm>
                <a:prstGeom prst="line">
                  <a:avLst/>
                </a:prstGeom>
                <a:noFill/>
                <a:ln w="3175">
                  <a:solidFill>
                    <a:srgbClr val="000000"/>
                  </a:solidFill>
                  <a:round/>
                  <a:headEnd/>
                  <a:tailEnd/>
                </a:ln>
              </p:spPr>
              <p:txBody>
                <a:bodyPr/>
                <a:lstStyle/>
                <a:p>
                  <a:endParaRPr lang="en-US"/>
                </a:p>
              </p:txBody>
            </p:sp>
            <p:sp>
              <p:nvSpPr>
                <p:cNvPr id="96147" name="Line 3163"/>
                <p:cNvSpPr>
                  <a:spLocks noChangeShapeType="1"/>
                </p:cNvSpPr>
                <p:nvPr/>
              </p:nvSpPr>
              <p:spPr bwMode="auto">
                <a:xfrm>
                  <a:off x="2019" y="2304"/>
                  <a:ext cx="1" cy="1"/>
                </a:xfrm>
                <a:prstGeom prst="line">
                  <a:avLst/>
                </a:prstGeom>
                <a:noFill/>
                <a:ln w="3175">
                  <a:solidFill>
                    <a:srgbClr val="000000"/>
                  </a:solidFill>
                  <a:round/>
                  <a:headEnd/>
                  <a:tailEnd/>
                </a:ln>
              </p:spPr>
              <p:txBody>
                <a:bodyPr/>
                <a:lstStyle/>
                <a:p>
                  <a:endParaRPr lang="en-US"/>
                </a:p>
              </p:txBody>
            </p:sp>
            <p:sp>
              <p:nvSpPr>
                <p:cNvPr id="96148" name="Line 3164"/>
                <p:cNvSpPr>
                  <a:spLocks noChangeShapeType="1"/>
                </p:cNvSpPr>
                <p:nvPr/>
              </p:nvSpPr>
              <p:spPr bwMode="auto">
                <a:xfrm>
                  <a:off x="2020" y="2304"/>
                  <a:ext cx="2" cy="1"/>
                </a:xfrm>
                <a:prstGeom prst="line">
                  <a:avLst/>
                </a:prstGeom>
                <a:noFill/>
                <a:ln w="3175">
                  <a:solidFill>
                    <a:srgbClr val="000000"/>
                  </a:solidFill>
                  <a:round/>
                  <a:headEnd/>
                  <a:tailEnd/>
                </a:ln>
              </p:spPr>
              <p:txBody>
                <a:bodyPr/>
                <a:lstStyle/>
                <a:p>
                  <a:endParaRPr lang="en-US"/>
                </a:p>
              </p:txBody>
            </p:sp>
            <p:sp>
              <p:nvSpPr>
                <p:cNvPr id="96149" name="Line 3165"/>
                <p:cNvSpPr>
                  <a:spLocks noChangeShapeType="1"/>
                </p:cNvSpPr>
                <p:nvPr/>
              </p:nvSpPr>
              <p:spPr bwMode="auto">
                <a:xfrm>
                  <a:off x="2022" y="2304"/>
                  <a:ext cx="2" cy="1"/>
                </a:xfrm>
                <a:prstGeom prst="line">
                  <a:avLst/>
                </a:prstGeom>
                <a:noFill/>
                <a:ln w="3175">
                  <a:solidFill>
                    <a:srgbClr val="000000"/>
                  </a:solidFill>
                  <a:round/>
                  <a:headEnd/>
                  <a:tailEnd/>
                </a:ln>
              </p:spPr>
              <p:txBody>
                <a:bodyPr/>
                <a:lstStyle/>
                <a:p>
                  <a:endParaRPr lang="en-US"/>
                </a:p>
              </p:txBody>
            </p:sp>
            <p:sp>
              <p:nvSpPr>
                <p:cNvPr id="96150" name="Line 3166"/>
                <p:cNvSpPr>
                  <a:spLocks noChangeShapeType="1"/>
                </p:cNvSpPr>
                <p:nvPr/>
              </p:nvSpPr>
              <p:spPr bwMode="auto">
                <a:xfrm>
                  <a:off x="2024" y="2304"/>
                  <a:ext cx="3" cy="1"/>
                </a:xfrm>
                <a:prstGeom prst="line">
                  <a:avLst/>
                </a:prstGeom>
                <a:noFill/>
                <a:ln w="3175">
                  <a:solidFill>
                    <a:srgbClr val="000000"/>
                  </a:solidFill>
                  <a:round/>
                  <a:headEnd/>
                  <a:tailEnd/>
                </a:ln>
              </p:spPr>
              <p:txBody>
                <a:bodyPr/>
                <a:lstStyle/>
                <a:p>
                  <a:endParaRPr lang="en-US"/>
                </a:p>
              </p:txBody>
            </p:sp>
            <p:sp>
              <p:nvSpPr>
                <p:cNvPr id="96151" name="Line 3167"/>
                <p:cNvSpPr>
                  <a:spLocks noChangeShapeType="1"/>
                </p:cNvSpPr>
                <p:nvPr/>
              </p:nvSpPr>
              <p:spPr bwMode="auto">
                <a:xfrm>
                  <a:off x="2027" y="2304"/>
                  <a:ext cx="2" cy="1"/>
                </a:xfrm>
                <a:prstGeom prst="line">
                  <a:avLst/>
                </a:prstGeom>
                <a:noFill/>
                <a:ln w="3175">
                  <a:solidFill>
                    <a:srgbClr val="000000"/>
                  </a:solidFill>
                  <a:round/>
                  <a:headEnd/>
                  <a:tailEnd/>
                </a:ln>
              </p:spPr>
              <p:txBody>
                <a:bodyPr/>
                <a:lstStyle/>
                <a:p>
                  <a:endParaRPr lang="en-US"/>
                </a:p>
              </p:txBody>
            </p:sp>
            <p:sp>
              <p:nvSpPr>
                <p:cNvPr id="96152" name="Line 3168"/>
                <p:cNvSpPr>
                  <a:spLocks noChangeShapeType="1"/>
                </p:cNvSpPr>
                <p:nvPr/>
              </p:nvSpPr>
              <p:spPr bwMode="auto">
                <a:xfrm>
                  <a:off x="2029" y="2304"/>
                  <a:ext cx="2" cy="1"/>
                </a:xfrm>
                <a:prstGeom prst="line">
                  <a:avLst/>
                </a:prstGeom>
                <a:noFill/>
                <a:ln w="3175">
                  <a:solidFill>
                    <a:srgbClr val="000000"/>
                  </a:solidFill>
                  <a:round/>
                  <a:headEnd/>
                  <a:tailEnd/>
                </a:ln>
              </p:spPr>
              <p:txBody>
                <a:bodyPr/>
                <a:lstStyle/>
                <a:p>
                  <a:endParaRPr lang="en-US"/>
                </a:p>
              </p:txBody>
            </p:sp>
            <p:sp>
              <p:nvSpPr>
                <p:cNvPr id="96153" name="Line 3169"/>
                <p:cNvSpPr>
                  <a:spLocks noChangeShapeType="1"/>
                </p:cNvSpPr>
                <p:nvPr/>
              </p:nvSpPr>
              <p:spPr bwMode="auto">
                <a:xfrm>
                  <a:off x="2031" y="2304"/>
                  <a:ext cx="2" cy="1"/>
                </a:xfrm>
                <a:prstGeom prst="line">
                  <a:avLst/>
                </a:prstGeom>
                <a:noFill/>
                <a:ln w="3175">
                  <a:solidFill>
                    <a:srgbClr val="000000"/>
                  </a:solidFill>
                  <a:round/>
                  <a:headEnd/>
                  <a:tailEnd/>
                </a:ln>
              </p:spPr>
              <p:txBody>
                <a:bodyPr/>
                <a:lstStyle/>
                <a:p>
                  <a:endParaRPr lang="en-US"/>
                </a:p>
              </p:txBody>
            </p:sp>
            <p:sp>
              <p:nvSpPr>
                <p:cNvPr id="96154" name="Line 3170"/>
                <p:cNvSpPr>
                  <a:spLocks noChangeShapeType="1"/>
                </p:cNvSpPr>
                <p:nvPr/>
              </p:nvSpPr>
              <p:spPr bwMode="auto">
                <a:xfrm>
                  <a:off x="2033" y="2304"/>
                  <a:ext cx="2" cy="1"/>
                </a:xfrm>
                <a:prstGeom prst="line">
                  <a:avLst/>
                </a:prstGeom>
                <a:noFill/>
                <a:ln w="3175">
                  <a:solidFill>
                    <a:srgbClr val="000000"/>
                  </a:solidFill>
                  <a:round/>
                  <a:headEnd/>
                  <a:tailEnd/>
                </a:ln>
              </p:spPr>
              <p:txBody>
                <a:bodyPr/>
                <a:lstStyle/>
                <a:p>
                  <a:endParaRPr lang="en-US"/>
                </a:p>
              </p:txBody>
            </p:sp>
            <p:sp>
              <p:nvSpPr>
                <p:cNvPr id="96155" name="Line 3171"/>
                <p:cNvSpPr>
                  <a:spLocks noChangeShapeType="1"/>
                </p:cNvSpPr>
                <p:nvPr/>
              </p:nvSpPr>
              <p:spPr bwMode="auto">
                <a:xfrm>
                  <a:off x="2035" y="2304"/>
                  <a:ext cx="1" cy="1"/>
                </a:xfrm>
                <a:prstGeom prst="line">
                  <a:avLst/>
                </a:prstGeom>
                <a:noFill/>
                <a:ln w="3175">
                  <a:solidFill>
                    <a:srgbClr val="000000"/>
                  </a:solidFill>
                  <a:round/>
                  <a:headEnd/>
                  <a:tailEnd/>
                </a:ln>
              </p:spPr>
              <p:txBody>
                <a:bodyPr/>
                <a:lstStyle/>
                <a:p>
                  <a:endParaRPr lang="en-US"/>
                </a:p>
              </p:txBody>
            </p:sp>
            <p:sp>
              <p:nvSpPr>
                <p:cNvPr id="96156" name="Line 3172"/>
                <p:cNvSpPr>
                  <a:spLocks noChangeShapeType="1"/>
                </p:cNvSpPr>
                <p:nvPr/>
              </p:nvSpPr>
              <p:spPr bwMode="auto">
                <a:xfrm>
                  <a:off x="2036" y="2304"/>
                  <a:ext cx="2" cy="1"/>
                </a:xfrm>
                <a:prstGeom prst="line">
                  <a:avLst/>
                </a:prstGeom>
                <a:noFill/>
                <a:ln w="3175">
                  <a:solidFill>
                    <a:srgbClr val="000000"/>
                  </a:solidFill>
                  <a:round/>
                  <a:headEnd/>
                  <a:tailEnd/>
                </a:ln>
              </p:spPr>
              <p:txBody>
                <a:bodyPr/>
                <a:lstStyle/>
                <a:p>
                  <a:endParaRPr lang="en-US"/>
                </a:p>
              </p:txBody>
            </p:sp>
            <p:sp>
              <p:nvSpPr>
                <p:cNvPr id="96157" name="Line 3173"/>
                <p:cNvSpPr>
                  <a:spLocks noChangeShapeType="1"/>
                </p:cNvSpPr>
                <p:nvPr/>
              </p:nvSpPr>
              <p:spPr bwMode="auto">
                <a:xfrm>
                  <a:off x="2038" y="2304"/>
                  <a:ext cx="2" cy="1"/>
                </a:xfrm>
                <a:prstGeom prst="line">
                  <a:avLst/>
                </a:prstGeom>
                <a:noFill/>
                <a:ln w="3175">
                  <a:solidFill>
                    <a:srgbClr val="000000"/>
                  </a:solidFill>
                  <a:round/>
                  <a:headEnd/>
                  <a:tailEnd/>
                </a:ln>
              </p:spPr>
              <p:txBody>
                <a:bodyPr/>
                <a:lstStyle/>
                <a:p>
                  <a:endParaRPr lang="en-US"/>
                </a:p>
              </p:txBody>
            </p:sp>
            <p:sp>
              <p:nvSpPr>
                <p:cNvPr id="96158" name="Line 3174"/>
                <p:cNvSpPr>
                  <a:spLocks noChangeShapeType="1"/>
                </p:cNvSpPr>
                <p:nvPr/>
              </p:nvSpPr>
              <p:spPr bwMode="auto">
                <a:xfrm>
                  <a:off x="2040" y="2304"/>
                  <a:ext cx="3" cy="1"/>
                </a:xfrm>
                <a:prstGeom prst="line">
                  <a:avLst/>
                </a:prstGeom>
                <a:noFill/>
                <a:ln w="3175">
                  <a:solidFill>
                    <a:srgbClr val="000000"/>
                  </a:solidFill>
                  <a:round/>
                  <a:headEnd/>
                  <a:tailEnd/>
                </a:ln>
              </p:spPr>
              <p:txBody>
                <a:bodyPr/>
                <a:lstStyle/>
                <a:p>
                  <a:endParaRPr lang="en-US"/>
                </a:p>
              </p:txBody>
            </p:sp>
            <p:sp>
              <p:nvSpPr>
                <p:cNvPr id="96159" name="Line 3175"/>
                <p:cNvSpPr>
                  <a:spLocks noChangeShapeType="1"/>
                </p:cNvSpPr>
                <p:nvPr/>
              </p:nvSpPr>
              <p:spPr bwMode="auto">
                <a:xfrm>
                  <a:off x="2043" y="2304"/>
                  <a:ext cx="2" cy="1"/>
                </a:xfrm>
                <a:prstGeom prst="line">
                  <a:avLst/>
                </a:prstGeom>
                <a:noFill/>
                <a:ln w="3175">
                  <a:solidFill>
                    <a:srgbClr val="000000"/>
                  </a:solidFill>
                  <a:round/>
                  <a:headEnd/>
                  <a:tailEnd/>
                </a:ln>
              </p:spPr>
              <p:txBody>
                <a:bodyPr/>
                <a:lstStyle/>
                <a:p>
                  <a:endParaRPr lang="en-US"/>
                </a:p>
              </p:txBody>
            </p:sp>
            <p:sp>
              <p:nvSpPr>
                <p:cNvPr id="96160" name="Line 3176"/>
                <p:cNvSpPr>
                  <a:spLocks noChangeShapeType="1"/>
                </p:cNvSpPr>
                <p:nvPr/>
              </p:nvSpPr>
              <p:spPr bwMode="auto">
                <a:xfrm>
                  <a:off x="2045" y="2304"/>
                  <a:ext cx="2" cy="1"/>
                </a:xfrm>
                <a:prstGeom prst="line">
                  <a:avLst/>
                </a:prstGeom>
                <a:noFill/>
                <a:ln w="3175">
                  <a:solidFill>
                    <a:srgbClr val="000000"/>
                  </a:solidFill>
                  <a:round/>
                  <a:headEnd/>
                  <a:tailEnd/>
                </a:ln>
              </p:spPr>
              <p:txBody>
                <a:bodyPr/>
                <a:lstStyle/>
                <a:p>
                  <a:endParaRPr lang="en-US"/>
                </a:p>
              </p:txBody>
            </p:sp>
            <p:sp>
              <p:nvSpPr>
                <p:cNvPr id="96161" name="Line 3177"/>
                <p:cNvSpPr>
                  <a:spLocks noChangeShapeType="1"/>
                </p:cNvSpPr>
                <p:nvPr/>
              </p:nvSpPr>
              <p:spPr bwMode="auto">
                <a:xfrm>
                  <a:off x="2047" y="2304"/>
                  <a:ext cx="2" cy="1"/>
                </a:xfrm>
                <a:prstGeom prst="line">
                  <a:avLst/>
                </a:prstGeom>
                <a:noFill/>
                <a:ln w="3175">
                  <a:solidFill>
                    <a:srgbClr val="000000"/>
                  </a:solidFill>
                  <a:round/>
                  <a:headEnd/>
                  <a:tailEnd/>
                </a:ln>
              </p:spPr>
              <p:txBody>
                <a:bodyPr/>
                <a:lstStyle/>
                <a:p>
                  <a:endParaRPr lang="en-US"/>
                </a:p>
              </p:txBody>
            </p:sp>
            <p:sp>
              <p:nvSpPr>
                <p:cNvPr id="96162" name="Line 3178"/>
                <p:cNvSpPr>
                  <a:spLocks noChangeShapeType="1"/>
                </p:cNvSpPr>
                <p:nvPr/>
              </p:nvSpPr>
              <p:spPr bwMode="auto">
                <a:xfrm>
                  <a:off x="2049" y="2304"/>
                  <a:ext cx="1" cy="1"/>
                </a:xfrm>
                <a:prstGeom prst="line">
                  <a:avLst/>
                </a:prstGeom>
                <a:noFill/>
                <a:ln w="3175">
                  <a:solidFill>
                    <a:srgbClr val="000000"/>
                  </a:solidFill>
                  <a:round/>
                  <a:headEnd/>
                  <a:tailEnd/>
                </a:ln>
              </p:spPr>
              <p:txBody>
                <a:bodyPr/>
                <a:lstStyle/>
                <a:p>
                  <a:endParaRPr lang="en-US"/>
                </a:p>
              </p:txBody>
            </p:sp>
            <p:sp>
              <p:nvSpPr>
                <p:cNvPr id="96163" name="Line 3179"/>
                <p:cNvSpPr>
                  <a:spLocks noChangeShapeType="1"/>
                </p:cNvSpPr>
                <p:nvPr/>
              </p:nvSpPr>
              <p:spPr bwMode="auto">
                <a:xfrm>
                  <a:off x="2050" y="2304"/>
                  <a:ext cx="2" cy="1"/>
                </a:xfrm>
                <a:prstGeom prst="line">
                  <a:avLst/>
                </a:prstGeom>
                <a:noFill/>
                <a:ln w="3175">
                  <a:solidFill>
                    <a:srgbClr val="000000"/>
                  </a:solidFill>
                  <a:round/>
                  <a:headEnd/>
                  <a:tailEnd/>
                </a:ln>
              </p:spPr>
              <p:txBody>
                <a:bodyPr/>
                <a:lstStyle/>
                <a:p>
                  <a:endParaRPr lang="en-US"/>
                </a:p>
              </p:txBody>
            </p:sp>
            <p:sp>
              <p:nvSpPr>
                <p:cNvPr id="96164" name="Line 3180"/>
                <p:cNvSpPr>
                  <a:spLocks noChangeShapeType="1"/>
                </p:cNvSpPr>
                <p:nvPr/>
              </p:nvSpPr>
              <p:spPr bwMode="auto">
                <a:xfrm>
                  <a:off x="2052" y="2304"/>
                  <a:ext cx="2" cy="1"/>
                </a:xfrm>
                <a:prstGeom prst="line">
                  <a:avLst/>
                </a:prstGeom>
                <a:noFill/>
                <a:ln w="3175">
                  <a:solidFill>
                    <a:srgbClr val="000000"/>
                  </a:solidFill>
                  <a:round/>
                  <a:headEnd/>
                  <a:tailEnd/>
                </a:ln>
              </p:spPr>
              <p:txBody>
                <a:bodyPr/>
                <a:lstStyle/>
                <a:p>
                  <a:endParaRPr lang="en-US"/>
                </a:p>
              </p:txBody>
            </p:sp>
            <p:sp>
              <p:nvSpPr>
                <p:cNvPr id="96165" name="Line 3181"/>
                <p:cNvSpPr>
                  <a:spLocks noChangeShapeType="1"/>
                </p:cNvSpPr>
                <p:nvPr/>
              </p:nvSpPr>
              <p:spPr bwMode="auto">
                <a:xfrm>
                  <a:off x="2054" y="2304"/>
                  <a:ext cx="3" cy="1"/>
                </a:xfrm>
                <a:prstGeom prst="line">
                  <a:avLst/>
                </a:prstGeom>
                <a:noFill/>
                <a:ln w="3175">
                  <a:solidFill>
                    <a:srgbClr val="000000"/>
                  </a:solidFill>
                  <a:round/>
                  <a:headEnd/>
                  <a:tailEnd/>
                </a:ln>
              </p:spPr>
              <p:txBody>
                <a:bodyPr/>
                <a:lstStyle/>
                <a:p>
                  <a:endParaRPr lang="en-US"/>
                </a:p>
              </p:txBody>
            </p:sp>
            <p:sp>
              <p:nvSpPr>
                <p:cNvPr id="96166" name="Line 3182"/>
                <p:cNvSpPr>
                  <a:spLocks noChangeShapeType="1"/>
                </p:cNvSpPr>
                <p:nvPr/>
              </p:nvSpPr>
              <p:spPr bwMode="auto">
                <a:xfrm>
                  <a:off x="2057" y="2304"/>
                  <a:ext cx="2" cy="1"/>
                </a:xfrm>
                <a:prstGeom prst="line">
                  <a:avLst/>
                </a:prstGeom>
                <a:noFill/>
                <a:ln w="3175">
                  <a:solidFill>
                    <a:srgbClr val="000000"/>
                  </a:solidFill>
                  <a:round/>
                  <a:headEnd/>
                  <a:tailEnd/>
                </a:ln>
              </p:spPr>
              <p:txBody>
                <a:bodyPr/>
                <a:lstStyle/>
                <a:p>
                  <a:endParaRPr lang="en-US"/>
                </a:p>
              </p:txBody>
            </p:sp>
            <p:sp>
              <p:nvSpPr>
                <p:cNvPr id="96167" name="Line 3183"/>
                <p:cNvSpPr>
                  <a:spLocks noChangeShapeType="1"/>
                </p:cNvSpPr>
                <p:nvPr/>
              </p:nvSpPr>
              <p:spPr bwMode="auto">
                <a:xfrm>
                  <a:off x="2059" y="2304"/>
                  <a:ext cx="2" cy="1"/>
                </a:xfrm>
                <a:prstGeom prst="line">
                  <a:avLst/>
                </a:prstGeom>
                <a:noFill/>
                <a:ln w="3175">
                  <a:solidFill>
                    <a:srgbClr val="000000"/>
                  </a:solidFill>
                  <a:round/>
                  <a:headEnd/>
                  <a:tailEnd/>
                </a:ln>
              </p:spPr>
              <p:txBody>
                <a:bodyPr/>
                <a:lstStyle/>
                <a:p>
                  <a:endParaRPr lang="en-US"/>
                </a:p>
              </p:txBody>
            </p:sp>
            <p:sp>
              <p:nvSpPr>
                <p:cNvPr id="96168" name="Line 3184"/>
                <p:cNvSpPr>
                  <a:spLocks noChangeShapeType="1"/>
                </p:cNvSpPr>
                <p:nvPr/>
              </p:nvSpPr>
              <p:spPr bwMode="auto">
                <a:xfrm>
                  <a:off x="2061" y="2304"/>
                  <a:ext cx="2" cy="1"/>
                </a:xfrm>
                <a:prstGeom prst="line">
                  <a:avLst/>
                </a:prstGeom>
                <a:noFill/>
                <a:ln w="3175">
                  <a:solidFill>
                    <a:srgbClr val="000000"/>
                  </a:solidFill>
                  <a:round/>
                  <a:headEnd/>
                  <a:tailEnd/>
                </a:ln>
              </p:spPr>
              <p:txBody>
                <a:bodyPr/>
                <a:lstStyle/>
                <a:p>
                  <a:endParaRPr lang="en-US"/>
                </a:p>
              </p:txBody>
            </p:sp>
            <p:sp>
              <p:nvSpPr>
                <p:cNvPr id="96169" name="Line 3185"/>
                <p:cNvSpPr>
                  <a:spLocks noChangeShapeType="1"/>
                </p:cNvSpPr>
                <p:nvPr/>
              </p:nvSpPr>
              <p:spPr bwMode="auto">
                <a:xfrm>
                  <a:off x="2063" y="2304"/>
                  <a:ext cx="2" cy="1"/>
                </a:xfrm>
                <a:prstGeom prst="line">
                  <a:avLst/>
                </a:prstGeom>
                <a:noFill/>
                <a:ln w="3175">
                  <a:solidFill>
                    <a:srgbClr val="000000"/>
                  </a:solidFill>
                  <a:round/>
                  <a:headEnd/>
                  <a:tailEnd/>
                </a:ln>
              </p:spPr>
              <p:txBody>
                <a:bodyPr/>
                <a:lstStyle/>
                <a:p>
                  <a:endParaRPr lang="en-US"/>
                </a:p>
              </p:txBody>
            </p:sp>
            <p:sp>
              <p:nvSpPr>
                <p:cNvPr id="96170" name="Line 3186"/>
                <p:cNvSpPr>
                  <a:spLocks noChangeShapeType="1"/>
                </p:cNvSpPr>
                <p:nvPr/>
              </p:nvSpPr>
              <p:spPr bwMode="auto">
                <a:xfrm>
                  <a:off x="2065" y="2304"/>
                  <a:ext cx="1" cy="1"/>
                </a:xfrm>
                <a:prstGeom prst="line">
                  <a:avLst/>
                </a:prstGeom>
                <a:noFill/>
                <a:ln w="3175">
                  <a:solidFill>
                    <a:srgbClr val="000000"/>
                  </a:solidFill>
                  <a:round/>
                  <a:headEnd/>
                  <a:tailEnd/>
                </a:ln>
              </p:spPr>
              <p:txBody>
                <a:bodyPr/>
                <a:lstStyle/>
                <a:p>
                  <a:endParaRPr lang="en-US"/>
                </a:p>
              </p:txBody>
            </p:sp>
            <p:sp>
              <p:nvSpPr>
                <p:cNvPr id="96171" name="Line 3187"/>
                <p:cNvSpPr>
                  <a:spLocks noChangeShapeType="1"/>
                </p:cNvSpPr>
                <p:nvPr/>
              </p:nvSpPr>
              <p:spPr bwMode="auto">
                <a:xfrm>
                  <a:off x="2066" y="2304"/>
                  <a:ext cx="2" cy="1"/>
                </a:xfrm>
                <a:prstGeom prst="line">
                  <a:avLst/>
                </a:prstGeom>
                <a:noFill/>
                <a:ln w="3175">
                  <a:solidFill>
                    <a:srgbClr val="000000"/>
                  </a:solidFill>
                  <a:round/>
                  <a:headEnd/>
                  <a:tailEnd/>
                </a:ln>
              </p:spPr>
              <p:txBody>
                <a:bodyPr/>
                <a:lstStyle/>
                <a:p>
                  <a:endParaRPr lang="en-US"/>
                </a:p>
              </p:txBody>
            </p:sp>
            <p:sp>
              <p:nvSpPr>
                <p:cNvPr id="96172" name="Line 3188"/>
                <p:cNvSpPr>
                  <a:spLocks noChangeShapeType="1"/>
                </p:cNvSpPr>
                <p:nvPr/>
              </p:nvSpPr>
              <p:spPr bwMode="auto">
                <a:xfrm>
                  <a:off x="2068" y="2304"/>
                  <a:ext cx="2" cy="1"/>
                </a:xfrm>
                <a:prstGeom prst="line">
                  <a:avLst/>
                </a:prstGeom>
                <a:noFill/>
                <a:ln w="3175">
                  <a:solidFill>
                    <a:srgbClr val="000000"/>
                  </a:solidFill>
                  <a:round/>
                  <a:headEnd/>
                  <a:tailEnd/>
                </a:ln>
              </p:spPr>
              <p:txBody>
                <a:bodyPr/>
                <a:lstStyle/>
                <a:p>
                  <a:endParaRPr lang="en-US"/>
                </a:p>
              </p:txBody>
            </p:sp>
            <p:sp>
              <p:nvSpPr>
                <p:cNvPr id="96173" name="Line 3189"/>
                <p:cNvSpPr>
                  <a:spLocks noChangeShapeType="1"/>
                </p:cNvSpPr>
                <p:nvPr/>
              </p:nvSpPr>
              <p:spPr bwMode="auto">
                <a:xfrm>
                  <a:off x="2070" y="2304"/>
                  <a:ext cx="3" cy="1"/>
                </a:xfrm>
                <a:prstGeom prst="line">
                  <a:avLst/>
                </a:prstGeom>
                <a:noFill/>
                <a:ln w="3175">
                  <a:solidFill>
                    <a:srgbClr val="000000"/>
                  </a:solidFill>
                  <a:round/>
                  <a:headEnd/>
                  <a:tailEnd/>
                </a:ln>
              </p:spPr>
              <p:txBody>
                <a:bodyPr/>
                <a:lstStyle/>
                <a:p>
                  <a:endParaRPr lang="en-US"/>
                </a:p>
              </p:txBody>
            </p:sp>
            <p:sp>
              <p:nvSpPr>
                <p:cNvPr id="96174" name="Line 3190"/>
                <p:cNvSpPr>
                  <a:spLocks noChangeShapeType="1"/>
                </p:cNvSpPr>
                <p:nvPr/>
              </p:nvSpPr>
              <p:spPr bwMode="auto">
                <a:xfrm>
                  <a:off x="2073" y="2304"/>
                  <a:ext cx="2" cy="1"/>
                </a:xfrm>
                <a:prstGeom prst="line">
                  <a:avLst/>
                </a:prstGeom>
                <a:noFill/>
                <a:ln w="3175">
                  <a:solidFill>
                    <a:srgbClr val="000000"/>
                  </a:solidFill>
                  <a:round/>
                  <a:headEnd/>
                  <a:tailEnd/>
                </a:ln>
              </p:spPr>
              <p:txBody>
                <a:bodyPr/>
                <a:lstStyle/>
                <a:p>
                  <a:endParaRPr lang="en-US"/>
                </a:p>
              </p:txBody>
            </p:sp>
            <p:sp>
              <p:nvSpPr>
                <p:cNvPr id="96175" name="Line 3191"/>
                <p:cNvSpPr>
                  <a:spLocks noChangeShapeType="1"/>
                </p:cNvSpPr>
                <p:nvPr/>
              </p:nvSpPr>
              <p:spPr bwMode="auto">
                <a:xfrm>
                  <a:off x="2075" y="2304"/>
                  <a:ext cx="2" cy="1"/>
                </a:xfrm>
                <a:prstGeom prst="line">
                  <a:avLst/>
                </a:prstGeom>
                <a:noFill/>
                <a:ln w="3175">
                  <a:solidFill>
                    <a:srgbClr val="000000"/>
                  </a:solidFill>
                  <a:round/>
                  <a:headEnd/>
                  <a:tailEnd/>
                </a:ln>
              </p:spPr>
              <p:txBody>
                <a:bodyPr/>
                <a:lstStyle/>
                <a:p>
                  <a:endParaRPr lang="en-US"/>
                </a:p>
              </p:txBody>
            </p:sp>
            <p:sp>
              <p:nvSpPr>
                <p:cNvPr id="96176" name="Line 3192"/>
                <p:cNvSpPr>
                  <a:spLocks noChangeShapeType="1"/>
                </p:cNvSpPr>
                <p:nvPr/>
              </p:nvSpPr>
              <p:spPr bwMode="auto">
                <a:xfrm>
                  <a:off x="2077" y="2304"/>
                  <a:ext cx="2" cy="1"/>
                </a:xfrm>
                <a:prstGeom prst="line">
                  <a:avLst/>
                </a:prstGeom>
                <a:noFill/>
                <a:ln w="3175">
                  <a:solidFill>
                    <a:srgbClr val="000000"/>
                  </a:solidFill>
                  <a:round/>
                  <a:headEnd/>
                  <a:tailEnd/>
                </a:ln>
              </p:spPr>
              <p:txBody>
                <a:bodyPr/>
                <a:lstStyle/>
                <a:p>
                  <a:endParaRPr lang="en-US"/>
                </a:p>
              </p:txBody>
            </p:sp>
            <p:sp>
              <p:nvSpPr>
                <p:cNvPr id="96177" name="Line 3193"/>
                <p:cNvSpPr>
                  <a:spLocks noChangeShapeType="1"/>
                </p:cNvSpPr>
                <p:nvPr/>
              </p:nvSpPr>
              <p:spPr bwMode="auto">
                <a:xfrm>
                  <a:off x="2079" y="2304"/>
                  <a:ext cx="1" cy="1"/>
                </a:xfrm>
                <a:prstGeom prst="line">
                  <a:avLst/>
                </a:prstGeom>
                <a:noFill/>
                <a:ln w="3175">
                  <a:solidFill>
                    <a:srgbClr val="000000"/>
                  </a:solidFill>
                  <a:round/>
                  <a:headEnd/>
                  <a:tailEnd/>
                </a:ln>
              </p:spPr>
              <p:txBody>
                <a:bodyPr/>
                <a:lstStyle/>
                <a:p>
                  <a:endParaRPr lang="en-US"/>
                </a:p>
              </p:txBody>
            </p:sp>
            <p:sp>
              <p:nvSpPr>
                <p:cNvPr id="96178" name="Line 3194"/>
                <p:cNvSpPr>
                  <a:spLocks noChangeShapeType="1"/>
                </p:cNvSpPr>
                <p:nvPr/>
              </p:nvSpPr>
              <p:spPr bwMode="auto">
                <a:xfrm>
                  <a:off x="2080" y="2304"/>
                  <a:ext cx="2" cy="1"/>
                </a:xfrm>
                <a:prstGeom prst="line">
                  <a:avLst/>
                </a:prstGeom>
                <a:noFill/>
                <a:ln w="3175">
                  <a:solidFill>
                    <a:srgbClr val="000000"/>
                  </a:solidFill>
                  <a:round/>
                  <a:headEnd/>
                  <a:tailEnd/>
                </a:ln>
              </p:spPr>
              <p:txBody>
                <a:bodyPr/>
                <a:lstStyle/>
                <a:p>
                  <a:endParaRPr lang="en-US"/>
                </a:p>
              </p:txBody>
            </p:sp>
            <p:sp>
              <p:nvSpPr>
                <p:cNvPr id="96179" name="Line 3195"/>
                <p:cNvSpPr>
                  <a:spLocks noChangeShapeType="1"/>
                </p:cNvSpPr>
                <p:nvPr/>
              </p:nvSpPr>
              <p:spPr bwMode="auto">
                <a:xfrm>
                  <a:off x="2082" y="2304"/>
                  <a:ext cx="2" cy="1"/>
                </a:xfrm>
                <a:prstGeom prst="line">
                  <a:avLst/>
                </a:prstGeom>
                <a:noFill/>
                <a:ln w="3175">
                  <a:solidFill>
                    <a:srgbClr val="000000"/>
                  </a:solidFill>
                  <a:round/>
                  <a:headEnd/>
                  <a:tailEnd/>
                </a:ln>
              </p:spPr>
              <p:txBody>
                <a:bodyPr/>
                <a:lstStyle/>
                <a:p>
                  <a:endParaRPr lang="en-US"/>
                </a:p>
              </p:txBody>
            </p:sp>
            <p:sp>
              <p:nvSpPr>
                <p:cNvPr id="96180" name="Line 3196"/>
                <p:cNvSpPr>
                  <a:spLocks noChangeShapeType="1"/>
                </p:cNvSpPr>
                <p:nvPr/>
              </p:nvSpPr>
              <p:spPr bwMode="auto">
                <a:xfrm>
                  <a:off x="2084" y="2304"/>
                  <a:ext cx="3" cy="1"/>
                </a:xfrm>
                <a:prstGeom prst="line">
                  <a:avLst/>
                </a:prstGeom>
                <a:noFill/>
                <a:ln w="3175">
                  <a:solidFill>
                    <a:srgbClr val="000000"/>
                  </a:solidFill>
                  <a:round/>
                  <a:headEnd/>
                  <a:tailEnd/>
                </a:ln>
              </p:spPr>
              <p:txBody>
                <a:bodyPr/>
                <a:lstStyle/>
                <a:p>
                  <a:endParaRPr lang="en-US"/>
                </a:p>
              </p:txBody>
            </p:sp>
            <p:sp>
              <p:nvSpPr>
                <p:cNvPr id="96181" name="Line 3197"/>
                <p:cNvSpPr>
                  <a:spLocks noChangeShapeType="1"/>
                </p:cNvSpPr>
                <p:nvPr/>
              </p:nvSpPr>
              <p:spPr bwMode="auto">
                <a:xfrm>
                  <a:off x="2087" y="2304"/>
                  <a:ext cx="2" cy="1"/>
                </a:xfrm>
                <a:prstGeom prst="line">
                  <a:avLst/>
                </a:prstGeom>
                <a:noFill/>
                <a:ln w="3175">
                  <a:solidFill>
                    <a:srgbClr val="000000"/>
                  </a:solidFill>
                  <a:round/>
                  <a:headEnd/>
                  <a:tailEnd/>
                </a:ln>
              </p:spPr>
              <p:txBody>
                <a:bodyPr/>
                <a:lstStyle/>
                <a:p>
                  <a:endParaRPr lang="en-US"/>
                </a:p>
              </p:txBody>
            </p:sp>
            <p:sp>
              <p:nvSpPr>
                <p:cNvPr id="96182" name="Line 3198"/>
                <p:cNvSpPr>
                  <a:spLocks noChangeShapeType="1"/>
                </p:cNvSpPr>
                <p:nvPr/>
              </p:nvSpPr>
              <p:spPr bwMode="auto">
                <a:xfrm>
                  <a:off x="2089" y="2304"/>
                  <a:ext cx="2" cy="1"/>
                </a:xfrm>
                <a:prstGeom prst="line">
                  <a:avLst/>
                </a:prstGeom>
                <a:noFill/>
                <a:ln w="3175">
                  <a:solidFill>
                    <a:srgbClr val="000000"/>
                  </a:solidFill>
                  <a:round/>
                  <a:headEnd/>
                  <a:tailEnd/>
                </a:ln>
              </p:spPr>
              <p:txBody>
                <a:bodyPr/>
                <a:lstStyle/>
                <a:p>
                  <a:endParaRPr lang="en-US"/>
                </a:p>
              </p:txBody>
            </p:sp>
            <p:sp>
              <p:nvSpPr>
                <p:cNvPr id="96183" name="Line 3199"/>
                <p:cNvSpPr>
                  <a:spLocks noChangeShapeType="1"/>
                </p:cNvSpPr>
                <p:nvPr/>
              </p:nvSpPr>
              <p:spPr bwMode="auto">
                <a:xfrm>
                  <a:off x="2091" y="2304"/>
                  <a:ext cx="2" cy="1"/>
                </a:xfrm>
                <a:prstGeom prst="line">
                  <a:avLst/>
                </a:prstGeom>
                <a:noFill/>
                <a:ln w="3175">
                  <a:solidFill>
                    <a:srgbClr val="000000"/>
                  </a:solidFill>
                  <a:round/>
                  <a:headEnd/>
                  <a:tailEnd/>
                </a:ln>
              </p:spPr>
              <p:txBody>
                <a:bodyPr/>
                <a:lstStyle/>
                <a:p>
                  <a:endParaRPr lang="en-US"/>
                </a:p>
              </p:txBody>
            </p:sp>
            <p:sp>
              <p:nvSpPr>
                <p:cNvPr id="96184" name="Line 3200"/>
                <p:cNvSpPr>
                  <a:spLocks noChangeShapeType="1"/>
                </p:cNvSpPr>
                <p:nvPr/>
              </p:nvSpPr>
              <p:spPr bwMode="auto">
                <a:xfrm>
                  <a:off x="2093" y="2304"/>
                  <a:ext cx="2" cy="1"/>
                </a:xfrm>
                <a:prstGeom prst="line">
                  <a:avLst/>
                </a:prstGeom>
                <a:noFill/>
                <a:ln w="3175">
                  <a:solidFill>
                    <a:srgbClr val="000000"/>
                  </a:solidFill>
                  <a:round/>
                  <a:headEnd/>
                  <a:tailEnd/>
                </a:ln>
              </p:spPr>
              <p:txBody>
                <a:bodyPr/>
                <a:lstStyle/>
                <a:p>
                  <a:endParaRPr lang="en-US"/>
                </a:p>
              </p:txBody>
            </p:sp>
            <p:sp>
              <p:nvSpPr>
                <p:cNvPr id="96185" name="Line 3201"/>
                <p:cNvSpPr>
                  <a:spLocks noChangeShapeType="1"/>
                </p:cNvSpPr>
                <p:nvPr/>
              </p:nvSpPr>
              <p:spPr bwMode="auto">
                <a:xfrm>
                  <a:off x="2095" y="2304"/>
                  <a:ext cx="1" cy="1"/>
                </a:xfrm>
                <a:prstGeom prst="line">
                  <a:avLst/>
                </a:prstGeom>
                <a:noFill/>
                <a:ln w="3175">
                  <a:solidFill>
                    <a:srgbClr val="000000"/>
                  </a:solidFill>
                  <a:round/>
                  <a:headEnd/>
                  <a:tailEnd/>
                </a:ln>
              </p:spPr>
              <p:txBody>
                <a:bodyPr/>
                <a:lstStyle/>
                <a:p>
                  <a:endParaRPr lang="en-US"/>
                </a:p>
              </p:txBody>
            </p:sp>
            <p:sp>
              <p:nvSpPr>
                <p:cNvPr id="96186" name="Line 3202"/>
                <p:cNvSpPr>
                  <a:spLocks noChangeShapeType="1"/>
                </p:cNvSpPr>
                <p:nvPr/>
              </p:nvSpPr>
              <p:spPr bwMode="auto">
                <a:xfrm>
                  <a:off x="2096" y="2304"/>
                  <a:ext cx="2" cy="1"/>
                </a:xfrm>
                <a:prstGeom prst="line">
                  <a:avLst/>
                </a:prstGeom>
                <a:noFill/>
                <a:ln w="3175">
                  <a:solidFill>
                    <a:srgbClr val="000000"/>
                  </a:solidFill>
                  <a:round/>
                  <a:headEnd/>
                  <a:tailEnd/>
                </a:ln>
              </p:spPr>
              <p:txBody>
                <a:bodyPr/>
                <a:lstStyle/>
                <a:p>
                  <a:endParaRPr lang="en-US"/>
                </a:p>
              </p:txBody>
            </p:sp>
            <p:sp>
              <p:nvSpPr>
                <p:cNvPr id="96187" name="Line 3203"/>
                <p:cNvSpPr>
                  <a:spLocks noChangeShapeType="1"/>
                </p:cNvSpPr>
                <p:nvPr/>
              </p:nvSpPr>
              <p:spPr bwMode="auto">
                <a:xfrm>
                  <a:off x="2098" y="2304"/>
                  <a:ext cx="2" cy="1"/>
                </a:xfrm>
                <a:prstGeom prst="line">
                  <a:avLst/>
                </a:prstGeom>
                <a:noFill/>
                <a:ln w="3175">
                  <a:solidFill>
                    <a:srgbClr val="000000"/>
                  </a:solidFill>
                  <a:round/>
                  <a:headEnd/>
                  <a:tailEnd/>
                </a:ln>
              </p:spPr>
              <p:txBody>
                <a:bodyPr/>
                <a:lstStyle/>
                <a:p>
                  <a:endParaRPr lang="en-US"/>
                </a:p>
              </p:txBody>
            </p:sp>
            <p:sp>
              <p:nvSpPr>
                <p:cNvPr id="96188" name="Line 3204"/>
                <p:cNvSpPr>
                  <a:spLocks noChangeShapeType="1"/>
                </p:cNvSpPr>
                <p:nvPr/>
              </p:nvSpPr>
              <p:spPr bwMode="auto">
                <a:xfrm>
                  <a:off x="2100" y="2304"/>
                  <a:ext cx="3" cy="1"/>
                </a:xfrm>
                <a:prstGeom prst="line">
                  <a:avLst/>
                </a:prstGeom>
                <a:noFill/>
                <a:ln w="3175">
                  <a:solidFill>
                    <a:srgbClr val="000000"/>
                  </a:solidFill>
                  <a:round/>
                  <a:headEnd/>
                  <a:tailEnd/>
                </a:ln>
              </p:spPr>
              <p:txBody>
                <a:bodyPr/>
                <a:lstStyle/>
                <a:p>
                  <a:endParaRPr lang="en-US"/>
                </a:p>
              </p:txBody>
            </p:sp>
            <p:sp>
              <p:nvSpPr>
                <p:cNvPr id="96189" name="Line 3205"/>
                <p:cNvSpPr>
                  <a:spLocks noChangeShapeType="1"/>
                </p:cNvSpPr>
                <p:nvPr/>
              </p:nvSpPr>
              <p:spPr bwMode="auto">
                <a:xfrm>
                  <a:off x="2103" y="2304"/>
                  <a:ext cx="2" cy="1"/>
                </a:xfrm>
                <a:prstGeom prst="line">
                  <a:avLst/>
                </a:prstGeom>
                <a:noFill/>
                <a:ln w="3175">
                  <a:solidFill>
                    <a:srgbClr val="000000"/>
                  </a:solidFill>
                  <a:round/>
                  <a:headEnd/>
                  <a:tailEnd/>
                </a:ln>
              </p:spPr>
              <p:txBody>
                <a:bodyPr/>
                <a:lstStyle/>
                <a:p>
                  <a:endParaRPr lang="en-US"/>
                </a:p>
              </p:txBody>
            </p:sp>
            <p:sp>
              <p:nvSpPr>
                <p:cNvPr id="96190" name="Line 3206"/>
                <p:cNvSpPr>
                  <a:spLocks noChangeShapeType="1"/>
                </p:cNvSpPr>
                <p:nvPr/>
              </p:nvSpPr>
              <p:spPr bwMode="auto">
                <a:xfrm>
                  <a:off x="2105" y="2304"/>
                  <a:ext cx="2" cy="1"/>
                </a:xfrm>
                <a:prstGeom prst="line">
                  <a:avLst/>
                </a:prstGeom>
                <a:noFill/>
                <a:ln w="3175">
                  <a:solidFill>
                    <a:srgbClr val="000000"/>
                  </a:solidFill>
                  <a:round/>
                  <a:headEnd/>
                  <a:tailEnd/>
                </a:ln>
              </p:spPr>
              <p:txBody>
                <a:bodyPr/>
                <a:lstStyle/>
                <a:p>
                  <a:endParaRPr lang="en-US"/>
                </a:p>
              </p:txBody>
            </p:sp>
            <p:sp>
              <p:nvSpPr>
                <p:cNvPr id="96191" name="Line 3207"/>
                <p:cNvSpPr>
                  <a:spLocks noChangeShapeType="1"/>
                </p:cNvSpPr>
                <p:nvPr/>
              </p:nvSpPr>
              <p:spPr bwMode="auto">
                <a:xfrm>
                  <a:off x="2107" y="2304"/>
                  <a:ext cx="2" cy="1"/>
                </a:xfrm>
                <a:prstGeom prst="line">
                  <a:avLst/>
                </a:prstGeom>
                <a:noFill/>
                <a:ln w="3175">
                  <a:solidFill>
                    <a:srgbClr val="000000"/>
                  </a:solidFill>
                  <a:round/>
                  <a:headEnd/>
                  <a:tailEnd/>
                </a:ln>
              </p:spPr>
              <p:txBody>
                <a:bodyPr/>
                <a:lstStyle/>
                <a:p>
                  <a:endParaRPr lang="en-US"/>
                </a:p>
              </p:txBody>
            </p:sp>
            <p:sp>
              <p:nvSpPr>
                <p:cNvPr id="96192" name="Line 3208"/>
                <p:cNvSpPr>
                  <a:spLocks noChangeShapeType="1"/>
                </p:cNvSpPr>
                <p:nvPr/>
              </p:nvSpPr>
              <p:spPr bwMode="auto">
                <a:xfrm>
                  <a:off x="2109" y="2304"/>
                  <a:ext cx="1" cy="1"/>
                </a:xfrm>
                <a:prstGeom prst="line">
                  <a:avLst/>
                </a:prstGeom>
                <a:noFill/>
                <a:ln w="3175">
                  <a:solidFill>
                    <a:srgbClr val="000000"/>
                  </a:solidFill>
                  <a:round/>
                  <a:headEnd/>
                  <a:tailEnd/>
                </a:ln>
              </p:spPr>
              <p:txBody>
                <a:bodyPr/>
                <a:lstStyle/>
                <a:p>
                  <a:endParaRPr lang="en-US"/>
                </a:p>
              </p:txBody>
            </p:sp>
          </p:grpSp>
          <p:grpSp>
            <p:nvGrpSpPr>
              <p:cNvPr id="95448" name="Group 3209"/>
              <p:cNvGrpSpPr>
                <a:grpSpLocks/>
              </p:cNvGrpSpPr>
              <p:nvPr/>
            </p:nvGrpSpPr>
            <p:grpSpPr bwMode="auto">
              <a:xfrm>
                <a:off x="2110" y="1652"/>
                <a:ext cx="362" cy="653"/>
                <a:chOff x="2110" y="1652"/>
                <a:chExt cx="362" cy="653"/>
              </a:xfrm>
            </p:grpSpPr>
            <p:sp>
              <p:nvSpPr>
                <p:cNvPr id="95794" name="Line 3210"/>
                <p:cNvSpPr>
                  <a:spLocks noChangeShapeType="1"/>
                </p:cNvSpPr>
                <p:nvPr/>
              </p:nvSpPr>
              <p:spPr bwMode="auto">
                <a:xfrm>
                  <a:off x="2110" y="2304"/>
                  <a:ext cx="2" cy="1"/>
                </a:xfrm>
                <a:prstGeom prst="line">
                  <a:avLst/>
                </a:prstGeom>
                <a:noFill/>
                <a:ln w="3175">
                  <a:solidFill>
                    <a:srgbClr val="000000"/>
                  </a:solidFill>
                  <a:round/>
                  <a:headEnd/>
                  <a:tailEnd/>
                </a:ln>
              </p:spPr>
              <p:txBody>
                <a:bodyPr/>
                <a:lstStyle/>
                <a:p>
                  <a:endParaRPr lang="en-US"/>
                </a:p>
              </p:txBody>
            </p:sp>
            <p:sp>
              <p:nvSpPr>
                <p:cNvPr id="95795" name="Line 3211"/>
                <p:cNvSpPr>
                  <a:spLocks noChangeShapeType="1"/>
                </p:cNvSpPr>
                <p:nvPr/>
              </p:nvSpPr>
              <p:spPr bwMode="auto">
                <a:xfrm flipV="1">
                  <a:off x="2112" y="2300"/>
                  <a:ext cx="2" cy="4"/>
                </a:xfrm>
                <a:prstGeom prst="line">
                  <a:avLst/>
                </a:prstGeom>
                <a:noFill/>
                <a:ln w="3175">
                  <a:solidFill>
                    <a:srgbClr val="000000"/>
                  </a:solidFill>
                  <a:round/>
                  <a:headEnd/>
                  <a:tailEnd/>
                </a:ln>
              </p:spPr>
              <p:txBody>
                <a:bodyPr/>
                <a:lstStyle/>
                <a:p>
                  <a:endParaRPr lang="en-US"/>
                </a:p>
              </p:txBody>
            </p:sp>
            <p:sp>
              <p:nvSpPr>
                <p:cNvPr id="95796" name="Line 3212"/>
                <p:cNvSpPr>
                  <a:spLocks noChangeShapeType="1"/>
                </p:cNvSpPr>
                <p:nvPr/>
              </p:nvSpPr>
              <p:spPr bwMode="auto">
                <a:xfrm>
                  <a:off x="2114" y="2300"/>
                  <a:ext cx="3" cy="2"/>
                </a:xfrm>
                <a:prstGeom prst="line">
                  <a:avLst/>
                </a:prstGeom>
                <a:noFill/>
                <a:ln w="3175">
                  <a:solidFill>
                    <a:srgbClr val="000000"/>
                  </a:solidFill>
                  <a:round/>
                  <a:headEnd/>
                  <a:tailEnd/>
                </a:ln>
              </p:spPr>
              <p:txBody>
                <a:bodyPr/>
                <a:lstStyle/>
                <a:p>
                  <a:endParaRPr lang="en-US"/>
                </a:p>
              </p:txBody>
            </p:sp>
            <p:sp>
              <p:nvSpPr>
                <p:cNvPr id="95797" name="Line 3213"/>
                <p:cNvSpPr>
                  <a:spLocks noChangeShapeType="1"/>
                </p:cNvSpPr>
                <p:nvPr/>
              </p:nvSpPr>
              <p:spPr bwMode="auto">
                <a:xfrm>
                  <a:off x="2117" y="2300"/>
                  <a:ext cx="2" cy="2"/>
                </a:xfrm>
                <a:prstGeom prst="line">
                  <a:avLst/>
                </a:prstGeom>
                <a:noFill/>
                <a:ln w="3175">
                  <a:solidFill>
                    <a:srgbClr val="000000"/>
                  </a:solidFill>
                  <a:round/>
                  <a:headEnd/>
                  <a:tailEnd/>
                </a:ln>
              </p:spPr>
              <p:txBody>
                <a:bodyPr/>
                <a:lstStyle/>
                <a:p>
                  <a:endParaRPr lang="en-US"/>
                </a:p>
              </p:txBody>
            </p:sp>
            <p:sp>
              <p:nvSpPr>
                <p:cNvPr id="95798" name="Line 3214"/>
                <p:cNvSpPr>
                  <a:spLocks noChangeShapeType="1"/>
                </p:cNvSpPr>
                <p:nvPr/>
              </p:nvSpPr>
              <p:spPr bwMode="auto">
                <a:xfrm>
                  <a:off x="2119" y="2300"/>
                  <a:ext cx="2" cy="2"/>
                </a:xfrm>
                <a:prstGeom prst="line">
                  <a:avLst/>
                </a:prstGeom>
                <a:noFill/>
                <a:ln w="3175">
                  <a:solidFill>
                    <a:srgbClr val="000000"/>
                  </a:solidFill>
                  <a:round/>
                  <a:headEnd/>
                  <a:tailEnd/>
                </a:ln>
              </p:spPr>
              <p:txBody>
                <a:bodyPr/>
                <a:lstStyle/>
                <a:p>
                  <a:endParaRPr lang="en-US"/>
                </a:p>
              </p:txBody>
            </p:sp>
            <p:sp>
              <p:nvSpPr>
                <p:cNvPr id="95799" name="Line 3215"/>
                <p:cNvSpPr>
                  <a:spLocks noChangeShapeType="1"/>
                </p:cNvSpPr>
                <p:nvPr/>
              </p:nvSpPr>
              <p:spPr bwMode="auto">
                <a:xfrm>
                  <a:off x="2121" y="2300"/>
                  <a:ext cx="2" cy="2"/>
                </a:xfrm>
                <a:prstGeom prst="line">
                  <a:avLst/>
                </a:prstGeom>
                <a:noFill/>
                <a:ln w="3175">
                  <a:solidFill>
                    <a:srgbClr val="000000"/>
                  </a:solidFill>
                  <a:round/>
                  <a:headEnd/>
                  <a:tailEnd/>
                </a:ln>
              </p:spPr>
              <p:txBody>
                <a:bodyPr/>
                <a:lstStyle/>
                <a:p>
                  <a:endParaRPr lang="en-US"/>
                </a:p>
              </p:txBody>
            </p:sp>
            <p:sp>
              <p:nvSpPr>
                <p:cNvPr id="95800" name="Line 3216"/>
                <p:cNvSpPr>
                  <a:spLocks noChangeShapeType="1"/>
                </p:cNvSpPr>
                <p:nvPr/>
              </p:nvSpPr>
              <p:spPr bwMode="auto">
                <a:xfrm>
                  <a:off x="2123" y="2300"/>
                  <a:ext cx="2" cy="2"/>
                </a:xfrm>
                <a:prstGeom prst="line">
                  <a:avLst/>
                </a:prstGeom>
                <a:noFill/>
                <a:ln w="3175">
                  <a:solidFill>
                    <a:srgbClr val="000000"/>
                  </a:solidFill>
                  <a:round/>
                  <a:headEnd/>
                  <a:tailEnd/>
                </a:ln>
              </p:spPr>
              <p:txBody>
                <a:bodyPr/>
                <a:lstStyle/>
                <a:p>
                  <a:endParaRPr lang="en-US"/>
                </a:p>
              </p:txBody>
            </p:sp>
            <p:sp>
              <p:nvSpPr>
                <p:cNvPr id="95801" name="Line 3217"/>
                <p:cNvSpPr>
                  <a:spLocks noChangeShapeType="1"/>
                </p:cNvSpPr>
                <p:nvPr/>
              </p:nvSpPr>
              <p:spPr bwMode="auto">
                <a:xfrm>
                  <a:off x="2125" y="2300"/>
                  <a:ext cx="1" cy="2"/>
                </a:xfrm>
                <a:prstGeom prst="line">
                  <a:avLst/>
                </a:prstGeom>
                <a:noFill/>
                <a:ln w="3175">
                  <a:solidFill>
                    <a:srgbClr val="000000"/>
                  </a:solidFill>
                  <a:round/>
                  <a:headEnd/>
                  <a:tailEnd/>
                </a:ln>
              </p:spPr>
              <p:txBody>
                <a:bodyPr/>
                <a:lstStyle/>
                <a:p>
                  <a:endParaRPr lang="en-US"/>
                </a:p>
              </p:txBody>
            </p:sp>
            <p:sp>
              <p:nvSpPr>
                <p:cNvPr id="95802" name="Line 3218"/>
                <p:cNvSpPr>
                  <a:spLocks noChangeShapeType="1"/>
                </p:cNvSpPr>
                <p:nvPr/>
              </p:nvSpPr>
              <p:spPr bwMode="auto">
                <a:xfrm>
                  <a:off x="2126" y="2300"/>
                  <a:ext cx="2" cy="2"/>
                </a:xfrm>
                <a:prstGeom prst="line">
                  <a:avLst/>
                </a:prstGeom>
                <a:noFill/>
                <a:ln w="3175">
                  <a:solidFill>
                    <a:srgbClr val="000000"/>
                  </a:solidFill>
                  <a:round/>
                  <a:headEnd/>
                  <a:tailEnd/>
                </a:ln>
              </p:spPr>
              <p:txBody>
                <a:bodyPr/>
                <a:lstStyle/>
                <a:p>
                  <a:endParaRPr lang="en-US"/>
                </a:p>
              </p:txBody>
            </p:sp>
            <p:sp>
              <p:nvSpPr>
                <p:cNvPr id="95803" name="Line 3219"/>
                <p:cNvSpPr>
                  <a:spLocks noChangeShapeType="1"/>
                </p:cNvSpPr>
                <p:nvPr/>
              </p:nvSpPr>
              <p:spPr bwMode="auto">
                <a:xfrm>
                  <a:off x="2128" y="2300"/>
                  <a:ext cx="4" cy="2"/>
                </a:xfrm>
                <a:prstGeom prst="line">
                  <a:avLst/>
                </a:prstGeom>
                <a:noFill/>
                <a:ln w="3175">
                  <a:solidFill>
                    <a:srgbClr val="000000"/>
                  </a:solidFill>
                  <a:round/>
                  <a:headEnd/>
                  <a:tailEnd/>
                </a:ln>
              </p:spPr>
              <p:txBody>
                <a:bodyPr/>
                <a:lstStyle/>
                <a:p>
                  <a:endParaRPr lang="en-US"/>
                </a:p>
              </p:txBody>
            </p:sp>
            <p:sp>
              <p:nvSpPr>
                <p:cNvPr id="95804" name="Line 3220"/>
                <p:cNvSpPr>
                  <a:spLocks noChangeShapeType="1"/>
                </p:cNvSpPr>
                <p:nvPr/>
              </p:nvSpPr>
              <p:spPr bwMode="auto">
                <a:xfrm>
                  <a:off x="2132" y="2300"/>
                  <a:ext cx="1" cy="2"/>
                </a:xfrm>
                <a:prstGeom prst="line">
                  <a:avLst/>
                </a:prstGeom>
                <a:noFill/>
                <a:ln w="3175">
                  <a:solidFill>
                    <a:srgbClr val="000000"/>
                  </a:solidFill>
                  <a:round/>
                  <a:headEnd/>
                  <a:tailEnd/>
                </a:ln>
              </p:spPr>
              <p:txBody>
                <a:bodyPr/>
                <a:lstStyle/>
                <a:p>
                  <a:endParaRPr lang="en-US"/>
                </a:p>
              </p:txBody>
            </p:sp>
            <p:sp>
              <p:nvSpPr>
                <p:cNvPr id="95805" name="Line 3221"/>
                <p:cNvSpPr>
                  <a:spLocks noChangeShapeType="1"/>
                </p:cNvSpPr>
                <p:nvPr/>
              </p:nvSpPr>
              <p:spPr bwMode="auto">
                <a:xfrm>
                  <a:off x="2133" y="2300"/>
                  <a:ext cx="2" cy="2"/>
                </a:xfrm>
                <a:prstGeom prst="line">
                  <a:avLst/>
                </a:prstGeom>
                <a:noFill/>
                <a:ln w="3175">
                  <a:solidFill>
                    <a:srgbClr val="000000"/>
                  </a:solidFill>
                  <a:round/>
                  <a:headEnd/>
                  <a:tailEnd/>
                </a:ln>
              </p:spPr>
              <p:txBody>
                <a:bodyPr/>
                <a:lstStyle/>
                <a:p>
                  <a:endParaRPr lang="en-US"/>
                </a:p>
              </p:txBody>
            </p:sp>
            <p:sp>
              <p:nvSpPr>
                <p:cNvPr id="95806" name="Line 3222"/>
                <p:cNvSpPr>
                  <a:spLocks noChangeShapeType="1"/>
                </p:cNvSpPr>
                <p:nvPr/>
              </p:nvSpPr>
              <p:spPr bwMode="auto">
                <a:xfrm>
                  <a:off x="2135" y="2300"/>
                  <a:ext cx="2" cy="2"/>
                </a:xfrm>
                <a:prstGeom prst="line">
                  <a:avLst/>
                </a:prstGeom>
                <a:noFill/>
                <a:ln w="3175">
                  <a:solidFill>
                    <a:srgbClr val="000000"/>
                  </a:solidFill>
                  <a:round/>
                  <a:headEnd/>
                  <a:tailEnd/>
                </a:ln>
              </p:spPr>
              <p:txBody>
                <a:bodyPr/>
                <a:lstStyle/>
                <a:p>
                  <a:endParaRPr lang="en-US"/>
                </a:p>
              </p:txBody>
            </p:sp>
            <p:sp>
              <p:nvSpPr>
                <p:cNvPr id="95807" name="Line 3223"/>
                <p:cNvSpPr>
                  <a:spLocks noChangeShapeType="1"/>
                </p:cNvSpPr>
                <p:nvPr/>
              </p:nvSpPr>
              <p:spPr bwMode="auto">
                <a:xfrm>
                  <a:off x="2137" y="2300"/>
                  <a:ext cx="2" cy="2"/>
                </a:xfrm>
                <a:prstGeom prst="line">
                  <a:avLst/>
                </a:prstGeom>
                <a:noFill/>
                <a:ln w="3175">
                  <a:solidFill>
                    <a:srgbClr val="000000"/>
                  </a:solidFill>
                  <a:round/>
                  <a:headEnd/>
                  <a:tailEnd/>
                </a:ln>
              </p:spPr>
              <p:txBody>
                <a:bodyPr/>
                <a:lstStyle/>
                <a:p>
                  <a:endParaRPr lang="en-US"/>
                </a:p>
              </p:txBody>
            </p:sp>
            <p:sp>
              <p:nvSpPr>
                <p:cNvPr id="95808" name="Line 3224"/>
                <p:cNvSpPr>
                  <a:spLocks noChangeShapeType="1"/>
                </p:cNvSpPr>
                <p:nvPr/>
              </p:nvSpPr>
              <p:spPr bwMode="auto">
                <a:xfrm>
                  <a:off x="2139" y="2300"/>
                  <a:ext cx="1" cy="2"/>
                </a:xfrm>
                <a:prstGeom prst="line">
                  <a:avLst/>
                </a:prstGeom>
                <a:noFill/>
                <a:ln w="3175">
                  <a:solidFill>
                    <a:srgbClr val="000000"/>
                  </a:solidFill>
                  <a:round/>
                  <a:headEnd/>
                  <a:tailEnd/>
                </a:ln>
              </p:spPr>
              <p:txBody>
                <a:bodyPr/>
                <a:lstStyle/>
                <a:p>
                  <a:endParaRPr lang="en-US"/>
                </a:p>
              </p:txBody>
            </p:sp>
            <p:sp>
              <p:nvSpPr>
                <p:cNvPr id="95809" name="Line 3225"/>
                <p:cNvSpPr>
                  <a:spLocks noChangeShapeType="1"/>
                </p:cNvSpPr>
                <p:nvPr/>
              </p:nvSpPr>
              <p:spPr bwMode="auto">
                <a:xfrm>
                  <a:off x="2140" y="2300"/>
                  <a:ext cx="2" cy="2"/>
                </a:xfrm>
                <a:prstGeom prst="line">
                  <a:avLst/>
                </a:prstGeom>
                <a:noFill/>
                <a:ln w="3175">
                  <a:solidFill>
                    <a:srgbClr val="000000"/>
                  </a:solidFill>
                  <a:round/>
                  <a:headEnd/>
                  <a:tailEnd/>
                </a:ln>
              </p:spPr>
              <p:txBody>
                <a:bodyPr/>
                <a:lstStyle/>
                <a:p>
                  <a:endParaRPr lang="en-US"/>
                </a:p>
              </p:txBody>
            </p:sp>
            <p:sp>
              <p:nvSpPr>
                <p:cNvPr id="95810" name="Line 3226"/>
                <p:cNvSpPr>
                  <a:spLocks noChangeShapeType="1"/>
                </p:cNvSpPr>
                <p:nvPr/>
              </p:nvSpPr>
              <p:spPr bwMode="auto">
                <a:xfrm>
                  <a:off x="2142" y="2300"/>
                  <a:ext cx="2" cy="2"/>
                </a:xfrm>
                <a:prstGeom prst="line">
                  <a:avLst/>
                </a:prstGeom>
                <a:noFill/>
                <a:ln w="3175">
                  <a:solidFill>
                    <a:srgbClr val="000000"/>
                  </a:solidFill>
                  <a:round/>
                  <a:headEnd/>
                  <a:tailEnd/>
                </a:ln>
              </p:spPr>
              <p:txBody>
                <a:bodyPr/>
                <a:lstStyle/>
                <a:p>
                  <a:endParaRPr lang="en-US"/>
                </a:p>
              </p:txBody>
            </p:sp>
            <p:sp>
              <p:nvSpPr>
                <p:cNvPr id="95811" name="Line 3227"/>
                <p:cNvSpPr>
                  <a:spLocks noChangeShapeType="1"/>
                </p:cNvSpPr>
                <p:nvPr/>
              </p:nvSpPr>
              <p:spPr bwMode="auto">
                <a:xfrm>
                  <a:off x="2144" y="2300"/>
                  <a:ext cx="3" cy="2"/>
                </a:xfrm>
                <a:prstGeom prst="line">
                  <a:avLst/>
                </a:prstGeom>
                <a:noFill/>
                <a:ln w="3175">
                  <a:solidFill>
                    <a:srgbClr val="000000"/>
                  </a:solidFill>
                  <a:round/>
                  <a:headEnd/>
                  <a:tailEnd/>
                </a:ln>
              </p:spPr>
              <p:txBody>
                <a:bodyPr/>
                <a:lstStyle/>
                <a:p>
                  <a:endParaRPr lang="en-US"/>
                </a:p>
              </p:txBody>
            </p:sp>
            <p:sp>
              <p:nvSpPr>
                <p:cNvPr id="95812" name="Line 3228"/>
                <p:cNvSpPr>
                  <a:spLocks noChangeShapeType="1"/>
                </p:cNvSpPr>
                <p:nvPr/>
              </p:nvSpPr>
              <p:spPr bwMode="auto">
                <a:xfrm>
                  <a:off x="2147" y="2300"/>
                  <a:ext cx="2" cy="2"/>
                </a:xfrm>
                <a:prstGeom prst="line">
                  <a:avLst/>
                </a:prstGeom>
                <a:noFill/>
                <a:ln w="3175">
                  <a:solidFill>
                    <a:srgbClr val="000000"/>
                  </a:solidFill>
                  <a:round/>
                  <a:headEnd/>
                  <a:tailEnd/>
                </a:ln>
              </p:spPr>
              <p:txBody>
                <a:bodyPr/>
                <a:lstStyle/>
                <a:p>
                  <a:endParaRPr lang="en-US"/>
                </a:p>
              </p:txBody>
            </p:sp>
            <p:sp>
              <p:nvSpPr>
                <p:cNvPr id="95813" name="Line 3229"/>
                <p:cNvSpPr>
                  <a:spLocks noChangeShapeType="1"/>
                </p:cNvSpPr>
                <p:nvPr/>
              </p:nvSpPr>
              <p:spPr bwMode="auto">
                <a:xfrm>
                  <a:off x="2149" y="2300"/>
                  <a:ext cx="2" cy="2"/>
                </a:xfrm>
                <a:prstGeom prst="line">
                  <a:avLst/>
                </a:prstGeom>
                <a:noFill/>
                <a:ln w="3175">
                  <a:solidFill>
                    <a:srgbClr val="000000"/>
                  </a:solidFill>
                  <a:round/>
                  <a:headEnd/>
                  <a:tailEnd/>
                </a:ln>
              </p:spPr>
              <p:txBody>
                <a:bodyPr/>
                <a:lstStyle/>
                <a:p>
                  <a:endParaRPr lang="en-US"/>
                </a:p>
              </p:txBody>
            </p:sp>
            <p:sp>
              <p:nvSpPr>
                <p:cNvPr id="95814" name="Line 3230"/>
                <p:cNvSpPr>
                  <a:spLocks noChangeShapeType="1"/>
                </p:cNvSpPr>
                <p:nvPr/>
              </p:nvSpPr>
              <p:spPr bwMode="auto">
                <a:xfrm>
                  <a:off x="2151" y="2300"/>
                  <a:ext cx="2" cy="2"/>
                </a:xfrm>
                <a:prstGeom prst="line">
                  <a:avLst/>
                </a:prstGeom>
                <a:noFill/>
                <a:ln w="3175">
                  <a:solidFill>
                    <a:srgbClr val="000000"/>
                  </a:solidFill>
                  <a:round/>
                  <a:headEnd/>
                  <a:tailEnd/>
                </a:ln>
              </p:spPr>
              <p:txBody>
                <a:bodyPr/>
                <a:lstStyle/>
                <a:p>
                  <a:endParaRPr lang="en-US"/>
                </a:p>
              </p:txBody>
            </p:sp>
            <p:sp>
              <p:nvSpPr>
                <p:cNvPr id="95815" name="Line 3231"/>
                <p:cNvSpPr>
                  <a:spLocks noChangeShapeType="1"/>
                </p:cNvSpPr>
                <p:nvPr/>
              </p:nvSpPr>
              <p:spPr bwMode="auto">
                <a:xfrm>
                  <a:off x="2153" y="2300"/>
                  <a:ext cx="2" cy="2"/>
                </a:xfrm>
                <a:prstGeom prst="line">
                  <a:avLst/>
                </a:prstGeom>
                <a:noFill/>
                <a:ln w="3175">
                  <a:solidFill>
                    <a:srgbClr val="000000"/>
                  </a:solidFill>
                  <a:round/>
                  <a:headEnd/>
                  <a:tailEnd/>
                </a:ln>
              </p:spPr>
              <p:txBody>
                <a:bodyPr/>
                <a:lstStyle/>
                <a:p>
                  <a:endParaRPr lang="en-US"/>
                </a:p>
              </p:txBody>
            </p:sp>
            <p:sp>
              <p:nvSpPr>
                <p:cNvPr id="95816" name="Line 3232"/>
                <p:cNvSpPr>
                  <a:spLocks noChangeShapeType="1"/>
                </p:cNvSpPr>
                <p:nvPr/>
              </p:nvSpPr>
              <p:spPr bwMode="auto">
                <a:xfrm>
                  <a:off x="2155" y="2300"/>
                  <a:ext cx="1" cy="2"/>
                </a:xfrm>
                <a:prstGeom prst="line">
                  <a:avLst/>
                </a:prstGeom>
                <a:noFill/>
                <a:ln w="3175">
                  <a:solidFill>
                    <a:srgbClr val="000000"/>
                  </a:solidFill>
                  <a:round/>
                  <a:headEnd/>
                  <a:tailEnd/>
                </a:ln>
              </p:spPr>
              <p:txBody>
                <a:bodyPr/>
                <a:lstStyle/>
                <a:p>
                  <a:endParaRPr lang="en-US"/>
                </a:p>
              </p:txBody>
            </p:sp>
            <p:sp>
              <p:nvSpPr>
                <p:cNvPr id="95817" name="Line 3233"/>
                <p:cNvSpPr>
                  <a:spLocks noChangeShapeType="1"/>
                </p:cNvSpPr>
                <p:nvPr/>
              </p:nvSpPr>
              <p:spPr bwMode="auto">
                <a:xfrm>
                  <a:off x="2156" y="2300"/>
                  <a:ext cx="2" cy="2"/>
                </a:xfrm>
                <a:prstGeom prst="line">
                  <a:avLst/>
                </a:prstGeom>
                <a:noFill/>
                <a:ln w="3175">
                  <a:solidFill>
                    <a:srgbClr val="000000"/>
                  </a:solidFill>
                  <a:round/>
                  <a:headEnd/>
                  <a:tailEnd/>
                </a:ln>
              </p:spPr>
              <p:txBody>
                <a:bodyPr/>
                <a:lstStyle/>
                <a:p>
                  <a:endParaRPr lang="en-US"/>
                </a:p>
              </p:txBody>
            </p:sp>
            <p:sp>
              <p:nvSpPr>
                <p:cNvPr id="95818" name="Line 3234"/>
                <p:cNvSpPr>
                  <a:spLocks noChangeShapeType="1"/>
                </p:cNvSpPr>
                <p:nvPr/>
              </p:nvSpPr>
              <p:spPr bwMode="auto">
                <a:xfrm flipV="1">
                  <a:off x="2158" y="2298"/>
                  <a:ext cx="4" cy="2"/>
                </a:xfrm>
                <a:prstGeom prst="line">
                  <a:avLst/>
                </a:prstGeom>
                <a:noFill/>
                <a:ln w="3175">
                  <a:solidFill>
                    <a:srgbClr val="000000"/>
                  </a:solidFill>
                  <a:round/>
                  <a:headEnd/>
                  <a:tailEnd/>
                </a:ln>
              </p:spPr>
              <p:txBody>
                <a:bodyPr/>
                <a:lstStyle/>
                <a:p>
                  <a:endParaRPr lang="en-US"/>
                </a:p>
              </p:txBody>
            </p:sp>
            <p:sp>
              <p:nvSpPr>
                <p:cNvPr id="95819" name="Line 3235"/>
                <p:cNvSpPr>
                  <a:spLocks noChangeShapeType="1"/>
                </p:cNvSpPr>
                <p:nvPr/>
              </p:nvSpPr>
              <p:spPr bwMode="auto">
                <a:xfrm>
                  <a:off x="2162" y="2298"/>
                  <a:ext cx="1" cy="1"/>
                </a:xfrm>
                <a:prstGeom prst="line">
                  <a:avLst/>
                </a:prstGeom>
                <a:noFill/>
                <a:ln w="3175">
                  <a:solidFill>
                    <a:srgbClr val="000000"/>
                  </a:solidFill>
                  <a:round/>
                  <a:headEnd/>
                  <a:tailEnd/>
                </a:ln>
              </p:spPr>
              <p:txBody>
                <a:bodyPr/>
                <a:lstStyle/>
                <a:p>
                  <a:endParaRPr lang="en-US"/>
                </a:p>
              </p:txBody>
            </p:sp>
            <p:sp>
              <p:nvSpPr>
                <p:cNvPr id="95820" name="Line 3236"/>
                <p:cNvSpPr>
                  <a:spLocks noChangeShapeType="1"/>
                </p:cNvSpPr>
                <p:nvPr/>
              </p:nvSpPr>
              <p:spPr bwMode="auto">
                <a:xfrm flipV="1">
                  <a:off x="2163" y="2296"/>
                  <a:ext cx="2" cy="2"/>
                </a:xfrm>
                <a:prstGeom prst="line">
                  <a:avLst/>
                </a:prstGeom>
                <a:noFill/>
                <a:ln w="3175">
                  <a:solidFill>
                    <a:srgbClr val="000000"/>
                  </a:solidFill>
                  <a:round/>
                  <a:headEnd/>
                  <a:tailEnd/>
                </a:ln>
              </p:spPr>
              <p:txBody>
                <a:bodyPr/>
                <a:lstStyle/>
                <a:p>
                  <a:endParaRPr lang="en-US"/>
                </a:p>
              </p:txBody>
            </p:sp>
            <p:sp>
              <p:nvSpPr>
                <p:cNvPr id="95821" name="Line 3237"/>
                <p:cNvSpPr>
                  <a:spLocks noChangeShapeType="1"/>
                </p:cNvSpPr>
                <p:nvPr/>
              </p:nvSpPr>
              <p:spPr bwMode="auto">
                <a:xfrm>
                  <a:off x="2165" y="2296"/>
                  <a:ext cx="2" cy="1"/>
                </a:xfrm>
                <a:prstGeom prst="line">
                  <a:avLst/>
                </a:prstGeom>
                <a:noFill/>
                <a:ln w="3175">
                  <a:solidFill>
                    <a:srgbClr val="000000"/>
                  </a:solidFill>
                  <a:round/>
                  <a:headEnd/>
                  <a:tailEnd/>
                </a:ln>
              </p:spPr>
              <p:txBody>
                <a:bodyPr/>
                <a:lstStyle/>
                <a:p>
                  <a:endParaRPr lang="en-US"/>
                </a:p>
              </p:txBody>
            </p:sp>
            <p:sp>
              <p:nvSpPr>
                <p:cNvPr id="95822" name="Line 3238"/>
                <p:cNvSpPr>
                  <a:spLocks noChangeShapeType="1"/>
                </p:cNvSpPr>
                <p:nvPr/>
              </p:nvSpPr>
              <p:spPr bwMode="auto">
                <a:xfrm flipV="1">
                  <a:off x="2167" y="2293"/>
                  <a:ext cx="2" cy="3"/>
                </a:xfrm>
                <a:prstGeom prst="line">
                  <a:avLst/>
                </a:prstGeom>
                <a:noFill/>
                <a:ln w="3175">
                  <a:solidFill>
                    <a:srgbClr val="000000"/>
                  </a:solidFill>
                  <a:round/>
                  <a:headEnd/>
                  <a:tailEnd/>
                </a:ln>
              </p:spPr>
              <p:txBody>
                <a:bodyPr/>
                <a:lstStyle/>
                <a:p>
                  <a:endParaRPr lang="en-US"/>
                </a:p>
              </p:txBody>
            </p:sp>
            <p:sp>
              <p:nvSpPr>
                <p:cNvPr id="95823" name="Line 3239"/>
                <p:cNvSpPr>
                  <a:spLocks noChangeShapeType="1"/>
                </p:cNvSpPr>
                <p:nvPr/>
              </p:nvSpPr>
              <p:spPr bwMode="auto">
                <a:xfrm flipV="1">
                  <a:off x="2169" y="2291"/>
                  <a:ext cx="1" cy="2"/>
                </a:xfrm>
                <a:prstGeom prst="line">
                  <a:avLst/>
                </a:prstGeom>
                <a:noFill/>
                <a:ln w="3175">
                  <a:solidFill>
                    <a:srgbClr val="000000"/>
                  </a:solidFill>
                  <a:round/>
                  <a:headEnd/>
                  <a:tailEnd/>
                </a:ln>
              </p:spPr>
              <p:txBody>
                <a:bodyPr/>
                <a:lstStyle/>
                <a:p>
                  <a:endParaRPr lang="en-US"/>
                </a:p>
              </p:txBody>
            </p:sp>
            <p:sp>
              <p:nvSpPr>
                <p:cNvPr id="95824" name="Line 3240"/>
                <p:cNvSpPr>
                  <a:spLocks noChangeShapeType="1"/>
                </p:cNvSpPr>
                <p:nvPr/>
              </p:nvSpPr>
              <p:spPr bwMode="auto">
                <a:xfrm flipV="1">
                  <a:off x="2170" y="2285"/>
                  <a:ext cx="2" cy="6"/>
                </a:xfrm>
                <a:prstGeom prst="line">
                  <a:avLst/>
                </a:prstGeom>
                <a:noFill/>
                <a:ln w="3175">
                  <a:solidFill>
                    <a:srgbClr val="000000"/>
                  </a:solidFill>
                  <a:round/>
                  <a:headEnd/>
                  <a:tailEnd/>
                </a:ln>
              </p:spPr>
              <p:txBody>
                <a:bodyPr/>
                <a:lstStyle/>
                <a:p>
                  <a:endParaRPr lang="en-US"/>
                </a:p>
              </p:txBody>
            </p:sp>
            <p:sp>
              <p:nvSpPr>
                <p:cNvPr id="95825" name="Line 3241"/>
                <p:cNvSpPr>
                  <a:spLocks noChangeShapeType="1"/>
                </p:cNvSpPr>
                <p:nvPr/>
              </p:nvSpPr>
              <p:spPr bwMode="auto">
                <a:xfrm flipV="1">
                  <a:off x="2172" y="2283"/>
                  <a:ext cx="2" cy="2"/>
                </a:xfrm>
                <a:prstGeom prst="line">
                  <a:avLst/>
                </a:prstGeom>
                <a:noFill/>
                <a:ln w="3175">
                  <a:solidFill>
                    <a:srgbClr val="000000"/>
                  </a:solidFill>
                  <a:round/>
                  <a:headEnd/>
                  <a:tailEnd/>
                </a:ln>
              </p:spPr>
              <p:txBody>
                <a:bodyPr/>
                <a:lstStyle/>
                <a:p>
                  <a:endParaRPr lang="en-US"/>
                </a:p>
              </p:txBody>
            </p:sp>
            <p:sp>
              <p:nvSpPr>
                <p:cNvPr id="95826" name="Line 3242"/>
                <p:cNvSpPr>
                  <a:spLocks noChangeShapeType="1"/>
                </p:cNvSpPr>
                <p:nvPr/>
              </p:nvSpPr>
              <p:spPr bwMode="auto">
                <a:xfrm flipV="1">
                  <a:off x="2174" y="2278"/>
                  <a:ext cx="3" cy="5"/>
                </a:xfrm>
                <a:prstGeom prst="line">
                  <a:avLst/>
                </a:prstGeom>
                <a:noFill/>
                <a:ln w="3175">
                  <a:solidFill>
                    <a:srgbClr val="000000"/>
                  </a:solidFill>
                  <a:round/>
                  <a:headEnd/>
                  <a:tailEnd/>
                </a:ln>
              </p:spPr>
              <p:txBody>
                <a:bodyPr/>
                <a:lstStyle/>
                <a:p>
                  <a:endParaRPr lang="en-US"/>
                </a:p>
              </p:txBody>
            </p:sp>
            <p:sp>
              <p:nvSpPr>
                <p:cNvPr id="95827" name="Line 3243"/>
                <p:cNvSpPr>
                  <a:spLocks noChangeShapeType="1"/>
                </p:cNvSpPr>
                <p:nvPr/>
              </p:nvSpPr>
              <p:spPr bwMode="auto">
                <a:xfrm flipV="1">
                  <a:off x="2177" y="2270"/>
                  <a:ext cx="2" cy="8"/>
                </a:xfrm>
                <a:prstGeom prst="line">
                  <a:avLst/>
                </a:prstGeom>
                <a:noFill/>
                <a:ln w="3175">
                  <a:solidFill>
                    <a:srgbClr val="000000"/>
                  </a:solidFill>
                  <a:round/>
                  <a:headEnd/>
                  <a:tailEnd/>
                </a:ln>
              </p:spPr>
              <p:txBody>
                <a:bodyPr/>
                <a:lstStyle/>
                <a:p>
                  <a:endParaRPr lang="en-US"/>
                </a:p>
              </p:txBody>
            </p:sp>
            <p:sp>
              <p:nvSpPr>
                <p:cNvPr id="95828" name="Line 3244"/>
                <p:cNvSpPr>
                  <a:spLocks noChangeShapeType="1"/>
                </p:cNvSpPr>
                <p:nvPr/>
              </p:nvSpPr>
              <p:spPr bwMode="auto">
                <a:xfrm flipV="1">
                  <a:off x="2179" y="2265"/>
                  <a:ext cx="2" cy="5"/>
                </a:xfrm>
                <a:prstGeom prst="line">
                  <a:avLst/>
                </a:prstGeom>
                <a:noFill/>
                <a:ln w="3175">
                  <a:solidFill>
                    <a:srgbClr val="000000"/>
                  </a:solidFill>
                  <a:round/>
                  <a:headEnd/>
                  <a:tailEnd/>
                </a:ln>
              </p:spPr>
              <p:txBody>
                <a:bodyPr/>
                <a:lstStyle/>
                <a:p>
                  <a:endParaRPr lang="en-US"/>
                </a:p>
              </p:txBody>
            </p:sp>
            <p:sp>
              <p:nvSpPr>
                <p:cNvPr id="95829" name="Line 3245"/>
                <p:cNvSpPr>
                  <a:spLocks noChangeShapeType="1"/>
                </p:cNvSpPr>
                <p:nvPr/>
              </p:nvSpPr>
              <p:spPr bwMode="auto">
                <a:xfrm flipV="1">
                  <a:off x="2181" y="2255"/>
                  <a:ext cx="2" cy="10"/>
                </a:xfrm>
                <a:prstGeom prst="line">
                  <a:avLst/>
                </a:prstGeom>
                <a:noFill/>
                <a:ln w="3175">
                  <a:solidFill>
                    <a:srgbClr val="000000"/>
                  </a:solidFill>
                  <a:round/>
                  <a:headEnd/>
                  <a:tailEnd/>
                </a:ln>
              </p:spPr>
              <p:txBody>
                <a:bodyPr/>
                <a:lstStyle/>
                <a:p>
                  <a:endParaRPr lang="en-US"/>
                </a:p>
              </p:txBody>
            </p:sp>
            <p:sp>
              <p:nvSpPr>
                <p:cNvPr id="95830" name="Line 3246"/>
                <p:cNvSpPr>
                  <a:spLocks noChangeShapeType="1"/>
                </p:cNvSpPr>
                <p:nvPr/>
              </p:nvSpPr>
              <p:spPr bwMode="auto">
                <a:xfrm flipV="1">
                  <a:off x="2183" y="2247"/>
                  <a:ext cx="2" cy="8"/>
                </a:xfrm>
                <a:prstGeom prst="line">
                  <a:avLst/>
                </a:prstGeom>
                <a:noFill/>
                <a:ln w="3175">
                  <a:solidFill>
                    <a:srgbClr val="000000"/>
                  </a:solidFill>
                  <a:round/>
                  <a:headEnd/>
                  <a:tailEnd/>
                </a:ln>
              </p:spPr>
              <p:txBody>
                <a:bodyPr/>
                <a:lstStyle/>
                <a:p>
                  <a:endParaRPr lang="en-US"/>
                </a:p>
              </p:txBody>
            </p:sp>
            <p:sp>
              <p:nvSpPr>
                <p:cNvPr id="95831" name="Line 3247"/>
                <p:cNvSpPr>
                  <a:spLocks noChangeShapeType="1"/>
                </p:cNvSpPr>
                <p:nvPr/>
              </p:nvSpPr>
              <p:spPr bwMode="auto">
                <a:xfrm flipV="1">
                  <a:off x="2185" y="2236"/>
                  <a:ext cx="1" cy="11"/>
                </a:xfrm>
                <a:prstGeom prst="line">
                  <a:avLst/>
                </a:prstGeom>
                <a:noFill/>
                <a:ln w="3175">
                  <a:solidFill>
                    <a:srgbClr val="000000"/>
                  </a:solidFill>
                  <a:round/>
                  <a:headEnd/>
                  <a:tailEnd/>
                </a:ln>
              </p:spPr>
              <p:txBody>
                <a:bodyPr/>
                <a:lstStyle/>
                <a:p>
                  <a:endParaRPr lang="en-US"/>
                </a:p>
              </p:txBody>
            </p:sp>
            <p:sp>
              <p:nvSpPr>
                <p:cNvPr id="95832" name="Line 3248"/>
                <p:cNvSpPr>
                  <a:spLocks noChangeShapeType="1"/>
                </p:cNvSpPr>
                <p:nvPr/>
              </p:nvSpPr>
              <p:spPr bwMode="auto">
                <a:xfrm flipV="1">
                  <a:off x="2186" y="2226"/>
                  <a:ext cx="2" cy="10"/>
                </a:xfrm>
                <a:prstGeom prst="line">
                  <a:avLst/>
                </a:prstGeom>
                <a:noFill/>
                <a:ln w="3175">
                  <a:solidFill>
                    <a:srgbClr val="000000"/>
                  </a:solidFill>
                  <a:round/>
                  <a:headEnd/>
                  <a:tailEnd/>
                </a:ln>
              </p:spPr>
              <p:txBody>
                <a:bodyPr/>
                <a:lstStyle/>
                <a:p>
                  <a:endParaRPr lang="en-US"/>
                </a:p>
              </p:txBody>
            </p:sp>
            <p:sp>
              <p:nvSpPr>
                <p:cNvPr id="95833" name="Line 3249"/>
                <p:cNvSpPr>
                  <a:spLocks noChangeShapeType="1"/>
                </p:cNvSpPr>
                <p:nvPr/>
              </p:nvSpPr>
              <p:spPr bwMode="auto">
                <a:xfrm flipV="1">
                  <a:off x="2188" y="2213"/>
                  <a:ext cx="4" cy="13"/>
                </a:xfrm>
                <a:prstGeom prst="line">
                  <a:avLst/>
                </a:prstGeom>
                <a:noFill/>
                <a:ln w="3175">
                  <a:solidFill>
                    <a:srgbClr val="000000"/>
                  </a:solidFill>
                  <a:round/>
                  <a:headEnd/>
                  <a:tailEnd/>
                </a:ln>
              </p:spPr>
              <p:txBody>
                <a:bodyPr/>
                <a:lstStyle/>
                <a:p>
                  <a:endParaRPr lang="en-US"/>
                </a:p>
              </p:txBody>
            </p:sp>
            <p:sp>
              <p:nvSpPr>
                <p:cNvPr id="95834" name="Line 3250"/>
                <p:cNvSpPr>
                  <a:spLocks noChangeShapeType="1"/>
                </p:cNvSpPr>
                <p:nvPr/>
              </p:nvSpPr>
              <p:spPr bwMode="auto">
                <a:xfrm flipV="1">
                  <a:off x="2192" y="2200"/>
                  <a:ext cx="1" cy="13"/>
                </a:xfrm>
                <a:prstGeom prst="line">
                  <a:avLst/>
                </a:prstGeom>
                <a:noFill/>
                <a:ln w="3175">
                  <a:solidFill>
                    <a:srgbClr val="000000"/>
                  </a:solidFill>
                  <a:round/>
                  <a:headEnd/>
                  <a:tailEnd/>
                </a:ln>
              </p:spPr>
              <p:txBody>
                <a:bodyPr/>
                <a:lstStyle/>
                <a:p>
                  <a:endParaRPr lang="en-US"/>
                </a:p>
              </p:txBody>
            </p:sp>
            <p:sp>
              <p:nvSpPr>
                <p:cNvPr id="95835" name="Line 3251"/>
                <p:cNvSpPr>
                  <a:spLocks noChangeShapeType="1"/>
                </p:cNvSpPr>
                <p:nvPr/>
              </p:nvSpPr>
              <p:spPr bwMode="auto">
                <a:xfrm flipV="1">
                  <a:off x="2193" y="2191"/>
                  <a:ext cx="2" cy="9"/>
                </a:xfrm>
                <a:prstGeom prst="line">
                  <a:avLst/>
                </a:prstGeom>
                <a:noFill/>
                <a:ln w="3175">
                  <a:solidFill>
                    <a:srgbClr val="000000"/>
                  </a:solidFill>
                  <a:round/>
                  <a:headEnd/>
                  <a:tailEnd/>
                </a:ln>
              </p:spPr>
              <p:txBody>
                <a:bodyPr/>
                <a:lstStyle/>
                <a:p>
                  <a:endParaRPr lang="en-US"/>
                </a:p>
              </p:txBody>
            </p:sp>
            <p:sp>
              <p:nvSpPr>
                <p:cNvPr id="95836" name="Line 3252"/>
                <p:cNvSpPr>
                  <a:spLocks noChangeShapeType="1"/>
                </p:cNvSpPr>
                <p:nvPr/>
              </p:nvSpPr>
              <p:spPr bwMode="auto">
                <a:xfrm flipV="1">
                  <a:off x="2195" y="2178"/>
                  <a:ext cx="2" cy="13"/>
                </a:xfrm>
                <a:prstGeom prst="line">
                  <a:avLst/>
                </a:prstGeom>
                <a:noFill/>
                <a:ln w="3175">
                  <a:solidFill>
                    <a:srgbClr val="000000"/>
                  </a:solidFill>
                  <a:round/>
                  <a:headEnd/>
                  <a:tailEnd/>
                </a:ln>
              </p:spPr>
              <p:txBody>
                <a:bodyPr/>
                <a:lstStyle/>
                <a:p>
                  <a:endParaRPr lang="en-US"/>
                </a:p>
              </p:txBody>
            </p:sp>
            <p:sp>
              <p:nvSpPr>
                <p:cNvPr id="95837" name="Line 3253"/>
                <p:cNvSpPr>
                  <a:spLocks noChangeShapeType="1"/>
                </p:cNvSpPr>
                <p:nvPr/>
              </p:nvSpPr>
              <p:spPr bwMode="auto">
                <a:xfrm flipV="1">
                  <a:off x="2197" y="2165"/>
                  <a:ext cx="2" cy="13"/>
                </a:xfrm>
                <a:prstGeom prst="line">
                  <a:avLst/>
                </a:prstGeom>
                <a:noFill/>
                <a:ln w="3175">
                  <a:solidFill>
                    <a:srgbClr val="000000"/>
                  </a:solidFill>
                  <a:round/>
                  <a:headEnd/>
                  <a:tailEnd/>
                </a:ln>
              </p:spPr>
              <p:txBody>
                <a:bodyPr/>
                <a:lstStyle/>
                <a:p>
                  <a:endParaRPr lang="en-US"/>
                </a:p>
              </p:txBody>
            </p:sp>
            <p:sp>
              <p:nvSpPr>
                <p:cNvPr id="95838" name="Line 3254"/>
                <p:cNvSpPr>
                  <a:spLocks noChangeShapeType="1"/>
                </p:cNvSpPr>
                <p:nvPr/>
              </p:nvSpPr>
              <p:spPr bwMode="auto">
                <a:xfrm flipV="1">
                  <a:off x="2199" y="2153"/>
                  <a:ext cx="1" cy="12"/>
                </a:xfrm>
                <a:prstGeom prst="line">
                  <a:avLst/>
                </a:prstGeom>
                <a:noFill/>
                <a:ln w="3175">
                  <a:solidFill>
                    <a:srgbClr val="000000"/>
                  </a:solidFill>
                  <a:round/>
                  <a:headEnd/>
                  <a:tailEnd/>
                </a:ln>
              </p:spPr>
              <p:txBody>
                <a:bodyPr/>
                <a:lstStyle/>
                <a:p>
                  <a:endParaRPr lang="en-US"/>
                </a:p>
              </p:txBody>
            </p:sp>
            <p:sp>
              <p:nvSpPr>
                <p:cNvPr id="95839" name="Line 3255"/>
                <p:cNvSpPr>
                  <a:spLocks noChangeShapeType="1"/>
                </p:cNvSpPr>
                <p:nvPr/>
              </p:nvSpPr>
              <p:spPr bwMode="auto">
                <a:xfrm flipV="1">
                  <a:off x="2200" y="2142"/>
                  <a:ext cx="2" cy="11"/>
                </a:xfrm>
                <a:prstGeom prst="line">
                  <a:avLst/>
                </a:prstGeom>
                <a:noFill/>
                <a:ln w="3175">
                  <a:solidFill>
                    <a:srgbClr val="000000"/>
                  </a:solidFill>
                  <a:round/>
                  <a:headEnd/>
                  <a:tailEnd/>
                </a:ln>
              </p:spPr>
              <p:txBody>
                <a:bodyPr/>
                <a:lstStyle/>
                <a:p>
                  <a:endParaRPr lang="en-US"/>
                </a:p>
              </p:txBody>
            </p:sp>
            <p:sp>
              <p:nvSpPr>
                <p:cNvPr id="95840" name="Line 3256"/>
                <p:cNvSpPr>
                  <a:spLocks noChangeShapeType="1"/>
                </p:cNvSpPr>
                <p:nvPr/>
              </p:nvSpPr>
              <p:spPr bwMode="auto">
                <a:xfrm flipV="1">
                  <a:off x="2202" y="2132"/>
                  <a:ext cx="2" cy="10"/>
                </a:xfrm>
                <a:prstGeom prst="line">
                  <a:avLst/>
                </a:prstGeom>
                <a:noFill/>
                <a:ln w="3175">
                  <a:solidFill>
                    <a:srgbClr val="000000"/>
                  </a:solidFill>
                  <a:round/>
                  <a:headEnd/>
                  <a:tailEnd/>
                </a:ln>
              </p:spPr>
              <p:txBody>
                <a:bodyPr/>
                <a:lstStyle/>
                <a:p>
                  <a:endParaRPr lang="en-US"/>
                </a:p>
              </p:txBody>
            </p:sp>
            <p:sp>
              <p:nvSpPr>
                <p:cNvPr id="95841" name="Line 3257"/>
                <p:cNvSpPr>
                  <a:spLocks noChangeShapeType="1"/>
                </p:cNvSpPr>
                <p:nvPr/>
              </p:nvSpPr>
              <p:spPr bwMode="auto">
                <a:xfrm flipV="1">
                  <a:off x="2204" y="2123"/>
                  <a:ext cx="3" cy="9"/>
                </a:xfrm>
                <a:prstGeom prst="line">
                  <a:avLst/>
                </a:prstGeom>
                <a:noFill/>
                <a:ln w="3175">
                  <a:solidFill>
                    <a:srgbClr val="000000"/>
                  </a:solidFill>
                  <a:round/>
                  <a:headEnd/>
                  <a:tailEnd/>
                </a:ln>
              </p:spPr>
              <p:txBody>
                <a:bodyPr/>
                <a:lstStyle/>
                <a:p>
                  <a:endParaRPr lang="en-US"/>
                </a:p>
              </p:txBody>
            </p:sp>
            <p:sp>
              <p:nvSpPr>
                <p:cNvPr id="95842" name="Line 3258"/>
                <p:cNvSpPr>
                  <a:spLocks noChangeShapeType="1"/>
                </p:cNvSpPr>
                <p:nvPr/>
              </p:nvSpPr>
              <p:spPr bwMode="auto">
                <a:xfrm flipV="1">
                  <a:off x="2207" y="2116"/>
                  <a:ext cx="2" cy="7"/>
                </a:xfrm>
                <a:prstGeom prst="line">
                  <a:avLst/>
                </a:prstGeom>
                <a:noFill/>
                <a:ln w="3175">
                  <a:solidFill>
                    <a:srgbClr val="000000"/>
                  </a:solidFill>
                  <a:round/>
                  <a:headEnd/>
                  <a:tailEnd/>
                </a:ln>
              </p:spPr>
              <p:txBody>
                <a:bodyPr/>
                <a:lstStyle/>
                <a:p>
                  <a:endParaRPr lang="en-US"/>
                </a:p>
              </p:txBody>
            </p:sp>
            <p:sp>
              <p:nvSpPr>
                <p:cNvPr id="95843" name="Line 3259"/>
                <p:cNvSpPr>
                  <a:spLocks noChangeShapeType="1"/>
                </p:cNvSpPr>
                <p:nvPr/>
              </p:nvSpPr>
              <p:spPr bwMode="auto">
                <a:xfrm flipV="1">
                  <a:off x="2209" y="2111"/>
                  <a:ext cx="2" cy="5"/>
                </a:xfrm>
                <a:prstGeom prst="line">
                  <a:avLst/>
                </a:prstGeom>
                <a:noFill/>
                <a:ln w="3175">
                  <a:solidFill>
                    <a:srgbClr val="000000"/>
                  </a:solidFill>
                  <a:round/>
                  <a:headEnd/>
                  <a:tailEnd/>
                </a:ln>
              </p:spPr>
              <p:txBody>
                <a:bodyPr/>
                <a:lstStyle/>
                <a:p>
                  <a:endParaRPr lang="en-US"/>
                </a:p>
              </p:txBody>
            </p:sp>
            <p:sp>
              <p:nvSpPr>
                <p:cNvPr id="95844" name="Line 3260"/>
                <p:cNvSpPr>
                  <a:spLocks noChangeShapeType="1"/>
                </p:cNvSpPr>
                <p:nvPr/>
              </p:nvSpPr>
              <p:spPr bwMode="auto">
                <a:xfrm flipV="1">
                  <a:off x="2211" y="2106"/>
                  <a:ext cx="2" cy="5"/>
                </a:xfrm>
                <a:prstGeom prst="line">
                  <a:avLst/>
                </a:prstGeom>
                <a:noFill/>
                <a:ln w="3175">
                  <a:solidFill>
                    <a:srgbClr val="000000"/>
                  </a:solidFill>
                  <a:round/>
                  <a:headEnd/>
                  <a:tailEnd/>
                </a:ln>
              </p:spPr>
              <p:txBody>
                <a:bodyPr/>
                <a:lstStyle/>
                <a:p>
                  <a:endParaRPr lang="en-US"/>
                </a:p>
              </p:txBody>
            </p:sp>
            <p:sp>
              <p:nvSpPr>
                <p:cNvPr id="95845" name="Line 3261"/>
                <p:cNvSpPr>
                  <a:spLocks noChangeShapeType="1"/>
                </p:cNvSpPr>
                <p:nvPr/>
              </p:nvSpPr>
              <p:spPr bwMode="auto">
                <a:xfrm flipV="1">
                  <a:off x="2213" y="2100"/>
                  <a:ext cx="2" cy="6"/>
                </a:xfrm>
                <a:prstGeom prst="line">
                  <a:avLst/>
                </a:prstGeom>
                <a:noFill/>
                <a:ln w="3175">
                  <a:solidFill>
                    <a:srgbClr val="000000"/>
                  </a:solidFill>
                  <a:round/>
                  <a:headEnd/>
                  <a:tailEnd/>
                </a:ln>
              </p:spPr>
              <p:txBody>
                <a:bodyPr/>
                <a:lstStyle/>
                <a:p>
                  <a:endParaRPr lang="en-US"/>
                </a:p>
              </p:txBody>
            </p:sp>
            <p:sp>
              <p:nvSpPr>
                <p:cNvPr id="95846" name="Line 3262"/>
                <p:cNvSpPr>
                  <a:spLocks noChangeShapeType="1"/>
                </p:cNvSpPr>
                <p:nvPr/>
              </p:nvSpPr>
              <p:spPr bwMode="auto">
                <a:xfrm>
                  <a:off x="2215" y="2100"/>
                  <a:ext cx="1" cy="1"/>
                </a:xfrm>
                <a:prstGeom prst="line">
                  <a:avLst/>
                </a:prstGeom>
                <a:noFill/>
                <a:ln w="3175">
                  <a:solidFill>
                    <a:srgbClr val="000000"/>
                  </a:solidFill>
                  <a:round/>
                  <a:headEnd/>
                  <a:tailEnd/>
                </a:ln>
              </p:spPr>
              <p:txBody>
                <a:bodyPr/>
                <a:lstStyle/>
                <a:p>
                  <a:endParaRPr lang="en-US"/>
                </a:p>
              </p:txBody>
            </p:sp>
            <p:sp>
              <p:nvSpPr>
                <p:cNvPr id="95847" name="Line 3263"/>
                <p:cNvSpPr>
                  <a:spLocks noChangeShapeType="1"/>
                </p:cNvSpPr>
                <p:nvPr/>
              </p:nvSpPr>
              <p:spPr bwMode="auto">
                <a:xfrm flipV="1">
                  <a:off x="2216" y="2098"/>
                  <a:ext cx="2" cy="2"/>
                </a:xfrm>
                <a:prstGeom prst="line">
                  <a:avLst/>
                </a:prstGeom>
                <a:noFill/>
                <a:ln w="3175">
                  <a:solidFill>
                    <a:srgbClr val="000000"/>
                  </a:solidFill>
                  <a:round/>
                  <a:headEnd/>
                  <a:tailEnd/>
                </a:ln>
              </p:spPr>
              <p:txBody>
                <a:bodyPr/>
                <a:lstStyle/>
                <a:p>
                  <a:endParaRPr lang="en-US"/>
                </a:p>
              </p:txBody>
            </p:sp>
            <p:sp>
              <p:nvSpPr>
                <p:cNvPr id="95848" name="Line 3264"/>
                <p:cNvSpPr>
                  <a:spLocks noChangeShapeType="1"/>
                </p:cNvSpPr>
                <p:nvPr/>
              </p:nvSpPr>
              <p:spPr bwMode="auto">
                <a:xfrm flipV="1">
                  <a:off x="2218" y="2095"/>
                  <a:ext cx="4" cy="3"/>
                </a:xfrm>
                <a:prstGeom prst="line">
                  <a:avLst/>
                </a:prstGeom>
                <a:noFill/>
                <a:ln w="3175">
                  <a:solidFill>
                    <a:srgbClr val="000000"/>
                  </a:solidFill>
                  <a:round/>
                  <a:headEnd/>
                  <a:tailEnd/>
                </a:ln>
              </p:spPr>
              <p:txBody>
                <a:bodyPr/>
                <a:lstStyle/>
                <a:p>
                  <a:endParaRPr lang="en-US"/>
                </a:p>
              </p:txBody>
            </p:sp>
            <p:sp>
              <p:nvSpPr>
                <p:cNvPr id="95849" name="Line 3265"/>
                <p:cNvSpPr>
                  <a:spLocks noChangeShapeType="1"/>
                </p:cNvSpPr>
                <p:nvPr/>
              </p:nvSpPr>
              <p:spPr bwMode="auto">
                <a:xfrm>
                  <a:off x="2222" y="2095"/>
                  <a:ext cx="1" cy="2"/>
                </a:xfrm>
                <a:prstGeom prst="line">
                  <a:avLst/>
                </a:prstGeom>
                <a:noFill/>
                <a:ln w="3175">
                  <a:solidFill>
                    <a:srgbClr val="000000"/>
                  </a:solidFill>
                  <a:round/>
                  <a:headEnd/>
                  <a:tailEnd/>
                </a:ln>
              </p:spPr>
              <p:txBody>
                <a:bodyPr/>
                <a:lstStyle/>
                <a:p>
                  <a:endParaRPr lang="en-US"/>
                </a:p>
              </p:txBody>
            </p:sp>
            <p:sp>
              <p:nvSpPr>
                <p:cNvPr id="95850" name="Line 3266"/>
                <p:cNvSpPr>
                  <a:spLocks noChangeShapeType="1"/>
                </p:cNvSpPr>
                <p:nvPr/>
              </p:nvSpPr>
              <p:spPr bwMode="auto">
                <a:xfrm flipV="1">
                  <a:off x="2223" y="2093"/>
                  <a:ext cx="2" cy="2"/>
                </a:xfrm>
                <a:prstGeom prst="line">
                  <a:avLst/>
                </a:prstGeom>
                <a:noFill/>
                <a:ln w="3175">
                  <a:solidFill>
                    <a:srgbClr val="000000"/>
                  </a:solidFill>
                  <a:round/>
                  <a:headEnd/>
                  <a:tailEnd/>
                </a:ln>
              </p:spPr>
              <p:txBody>
                <a:bodyPr/>
                <a:lstStyle/>
                <a:p>
                  <a:endParaRPr lang="en-US"/>
                </a:p>
              </p:txBody>
            </p:sp>
            <p:sp>
              <p:nvSpPr>
                <p:cNvPr id="95851" name="Line 3267"/>
                <p:cNvSpPr>
                  <a:spLocks noChangeShapeType="1"/>
                </p:cNvSpPr>
                <p:nvPr/>
              </p:nvSpPr>
              <p:spPr bwMode="auto">
                <a:xfrm flipV="1">
                  <a:off x="2225" y="2091"/>
                  <a:ext cx="2" cy="2"/>
                </a:xfrm>
                <a:prstGeom prst="line">
                  <a:avLst/>
                </a:prstGeom>
                <a:noFill/>
                <a:ln w="3175">
                  <a:solidFill>
                    <a:srgbClr val="000000"/>
                  </a:solidFill>
                  <a:round/>
                  <a:headEnd/>
                  <a:tailEnd/>
                </a:ln>
              </p:spPr>
              <p:txBody>
                <a:bodyPr/>
                <a:lstStyle/>
                <a:p>
                  <a:endParaRPr lang="en-US"/>
                </a:p>
              </p:txBody>
            </p:sp>
            <p:sp>
              <p:nvSpPr>
                <p:cNvPr id="95852" name="Line 3268"/>
                <p:cNvSpPr>
                  <a:spLocks noChangeShapeType="1"/>
                </p:cNvSpPr>
                <p:nvPr/>
              </p:nvSpPr>
              <p:spPr bwMode="auto">
                <a:xfrm flipV="1">
                  <a:off x="2227" y="2087"/>
                  <a:ext cx="2" cy="4"/>
                </a:xfrm>
                <a:prstGeom prst="line">
                  <a:avLst/>
                </a:prstGeom>
                <a:noFill/>
                <a:ln w="3175">
                  <a:solidFill>
                    <a:srgbClr val="000000"/>
                  </a:solidFill>
                  <a:round/>
                  <a:headEnd/>
                  <a:tailEnd/>
                </a:ln>
              </p:spPr>
              <p:txBody>
                <a:bodyPr/>
                <a:lstStyle/>
                <a:p>
                  <a:endParaRPr lang="en-US"/>
                </a:p>
              </p:txBody>
            </p:sp>
            <p:sp>
              <p:nvSpPr>
                <p:cNvPr id="95853" name="Line 3269"/>
                <p:cNvSpPr>
                  <a:spLocks noChangeShapeType="1"/>
                </p:cNvSpPr>
                <p:nvPr/>
              </p:nvSpPr>
              <p:spPr bwMode="auto">
                <a:xfrm flipV="1">
                  <a:off x="2229" y="2083"/>
                  <a:ext cx="1" cy="4"/>
                </a:xfrm>
                <a:prstGeom prst="line">
                  <a:avLst/>
                </a:prstGeom>
                <a:noFill/>
                <a:ln w="3175">
                  <a:solidFill>
                    <a:srgbClr val="000000"/>
                  </a:solidFill>
                  <a:round/>
                  <a:headEnd/>
                  <a:tailEnd/>
                </a:ln>
              </p:spPr>
              <p:txBody>
                <a:bodyPr/>
                <a:lstStyle/>
                <a:p>
                  <a:endParaRPr lang="en-US"/>
                </a:p>
              </p:txBody>
            </p:sp>
            <p:sp>
              <p:nvSpPr>
                <p:cNvPr id="95854" name="Line 3270"/>
                <p:cNvSpPr>
                  <a:spLocks noChangeShapeType="1"/>
                </p:cNvSpPr>
                <p:nvPr/>
              </p:nvSpPr>
              <p:spPr bwMode="auto">
                <a:xfrm flipV="1">
                  <a:off x="2230" y="2080"/>
                  <a:ext cx="2" cy="3"/>
                </a:xfrm>
                <a:prstGeom prst="line">
                  <a:avLst/>
                </a:prstGeom>
                <a:noFill/>
                <a:ln w="3175">
                  <a:solidFill>
                    <a:srgbClr val="000000"/>
                  </a:solidFill>
                  <a:round/>
                  <a:headEnd/>
                  <a:tailEnd/>
                </a:ln>
              </p:spPr>
              <p:txBody>
                <a:bodyPr/>
                <a:lstStyle/>
                <a:p>
                  <a:endParaRPr lang="en-US"/>
                </a:p>
              </p:txBody>
            </p:sp>
            <p:sp>
              <p:nvSpPr>
                <p:cNvPr id="95855" name="Line 3271"/>
                <p:cNvSpPr>
                  <a:spLocks noChangeShapeType="1"/>
                </p:cNvSpPr>
                <p:nvPr/>
              </p:nvSpPr>
              <p:spPr bwMode="auto">
                <a:xfrm flipV="1">
                  <a:off x="2232" y="2075"/>
                  <a:ext cx="2" cy="5"/>
                </a:xfrm>
                <a:prstGeom prst="line">
                  <a:avLst/>
                </a:prstGeom>
                <a:noFill/>
                <a:ln w="3175">
                  <a:solidFill>
                    <a:srgbClr val="000000"/>
                  </a:solidFill>
                  <a:round/>
                  <a:headEnd/>
                  <a:tailEnd/>
                </a:ln>
              </p:spPr>
              <p:txBody>
                <a:bodyPr/>
                <a:lstStyle/>
                <a:p>
                  <a:endParaRPr lang="en-US"/>
                </a:p>
              </p:txBody>
            </p:sp>
            <p:sp>
              <p:nvSpPr>
                <p:cNvPr id="95856" name="Line 3272"/>
                <p:cNvSpPr>
                  <a:spLocks noChangeShapeType="1"/>
                </p:cNvSpPr>
                <p:nvPr/>
              </p:nvSpPr>
              <p:spPr bwMode="auto">
                <a:xfrm flipV="1">
                  <a:off x="2234" y="2068"/>
                  <a:ext cx="3" cy="7"/>
                </a:xfrm>
                <a:prstGeom prst="line">
                  <a:avLst/>
                </a:prstGeom>
                <a:noFill/>
                <a:ln w="3175">
                  <a:solidFill>
                    <a:srgbClr val="000000"/>
                  </a:solidFill>
                  <a:round/>
                  <a:headEnd/>
                  <a:tailEnd/>
                </a:ln>
              </p:spPr>
              <p:txBody>
                <a:bodyPr/>
                <a:lstStyle/>
                <a:p>
                  <a:endParaRPr lang="en-US"/>
                </a:p>
              </p:txBody>
            </p:sp>
            <p:sp>
              <p:nvSpPr>
                <p:cNvPr id="95857" name="Line 3273"/>
                <p:cNvSpPr>
                  <a:spLocks noChangeShapeType="1"/>
                </p:cNvSpPr>
                <p:nvPr/>
              </p:nvSpPr>
              <p:spPr bwMode="auto">
                <a:xfrm flipV="1">
                  <a:off x="2237" y="2062"/>
                  <a:ext cx="2" cy="6"/>
                </a:xfrm>
                <a:prstGeom prst="line">
                  <a:avLst/>
                </a:prstGeom>
                <a:noFill/>
                <a:ln w="3175">
                  <a:solidFill>
                    <a:srgbClr val="000000"/>
                  </a:solidFill>
                  <a:round/>
                  <a:headEnd/>
                  <a:tailEnd/>
                </a:ln>
              </p:spPr>
              <p:txBody>
                <a:bodyPr/>
                <a:lstStyle/>
                <a:p>
                  <a:endParaRPr lang="en-US"/>
                </a:p>
              </p:txBody>
            </p:sp>
            <p:sp>
              <p:nvSpPr>
                <p:cNvPr id="95858" name="Line 3274"/>
                <p:cNvSpPr>
                  <a:spLocks noChangeShapeType="1"/>
                </p:cNvSpPr>
                <p:nvPr/>
              </p:nvSpPr>
              <p:spPr bwMode="auto">
                <a:xfrm flipV="1">
                  <a:off x="2239" y="2055"/>
                  <a:ext cx="2" cy="7"/>
                </a:xfrm>
                <a:prstGeom prst="line">
                  <a:avLst/>
                </a:prstGeom>
                <a:noFill/>
                <a:ln w="3175">
                  <a:solidFill>
                    <a:srgbClr val="000000"/>
                  </a:solidFill>
                  <a:round/>
                  <a:headEnd/>
                  <a:tailEnd/>
                </a:ln>
              </p:spPr>
              <p:txBody>
                <a:bodyPr/>
                <a:lstStyle/>
                <a:p>
                  <a:endParaRPr lang="en-US"/>
                </a:p>
              </p:txBody>
            </p:sp>
            <p:sp>
              <p:nvSpPr>
                <p:cNvPr id="95859" name="Line 3275"/>
                <p:cNvSpPr>
                  <a:spLocks noChangeShapeType="1"/>
                </p:cNvSpPr>
                <p:nvPr/>
              </p:nvSpPr>
              <p:spPr bwMode="auto">
                <a:xfrm flipV="1">
                  <a:off x="2241" y="2047"/>
                  <a:ext cx="2" cy="8"/>
                </a:xfrm>
                <a:prstGeom prst="line">
                  <a:avLst/>
                </a:prstGeom>
                <a:noFill/>
                <a:ln w="3175">
                  <a:solidFill>
                    <a:srgbClr val="000000"/>
                  </a:solidFill>
                  <a:round/>
                  <a:headEnd/>
                  <a:tailEnd/>
                </a:ln>
              </p:spPr>
              <p:txBody>
                <a:bodyPr/>
                <a:lstStyle/>
                <a:p>
                  <a:endParaRPr lang="en-US"/>
                </a:p>
              </p:txBody>
            </p:sp>
            <p:sp>
              <p:nvSpPr>
                <p:cNvPr id="95860" name="Line 3276"/>
                <p:cNvSpPr>
                  <a:spLocks noChangeShapeType="1"/>
                </p:cNvSpPr>
                <p:nvPr/>
              </p:nvSpPr>
              <p:spPr bwMode="auto">
                <a:xfrm flipV="1">
                  <a:off x="2243" y="2042"/>
                  <a:ext cx="1" cy="5"/>
                </a:xfrm>
                <a:prstGeom prst="line">
                  <a:avLst/>
                </a:prstGeom>
                <a:noFill/>
                <a:ln w="3175">
                  <a:solidFill>
                    <a:srgbClr val="000000"/>
                  </a:solidFill>
                  <a:round/>
                  <a:headEnd/>
                  <a:tailEnd/>
                </a:ln>
              </p:spPr>
              <p:txBody>
                <a:bodyPr/>
                <a:lstStyle/>
                <a:p>
                  <a:endParaRPr lang="en-US"/>
                </a:p>
              </p:txBody>
            </p:sp>
            <p:sp>
              <p:nvSpPr>
                <p:cNvPr id="95861" name="Line 3277"/>
                <p:cNvSpPr>
                  <a:spLocks noChangeShapeType="1"/>
                </p:cNvSpPr>
                <p:nvPr/>
              </p:nvSpPr>
              <p:spPr bwMode="auto">
                <a:xfrm flipV="1">
                  <a:off x="2244" y="2034"/>
                  <a:ext cx="2" cy="8"/>
                </a:xfrm>
                <a:prstGeom prst="line">
                  <a:avLst/>
                </a:prstGeom>
                <a:noFill/>
                <a:ln w="3175">
                  <a:solidFill>
                    <a:srgbClr val="000000"/>
                  </a:solidFill>
                  <a:round/>
                  <a:headEnd/>
                  <a:tailEnd/>
                </a:ln>
              </p:spPr>
              <p:txBody>
                <a:bodyPr/>
                <a:lstStyle/>
                <a:p>
                  <a:endParaRPr lang="en-US"/>
                </a:p>
              </p:txBody>
            </p:sp>
            <p:sp>
              <p:nvSpPr>
                <p:cNvPr id="95862" name="Line 3278"/>
                <p:cNvSpPr>
                  <a:spLocks noChangeShapeType="1"/>
                </p:cNvSpPr>
                <p:nvPr/>
              </p:nvSpPr>
              <p:spPr bwMode="auto">
                <a:xfrm flipV="1">
                  <a:off x="2246" y="2029"/>
                  <a:ext cx="2" cy="5"/>
                </a:xfrm>
                <a:prstGeom prst="line">
                  <a:avLst/>
                </a:prstGeom>
                <a:noFill/>
                <a:ln w="3175">
                  <a:solidFill>
                    <a:srgbClr val="000000"/>
                  </a:solidFill>
                  <a:round/>
                  <a:headEnd/>
                  <a:tailEnd/>
                </a:ln>
              </p:spPr>
              <p:txBody>
                <a:bodyPr/>
                <a:lstStyle/>
                <a:p>
                  <a:endParaRPr lang="en-US"/>
                </a:p>
              </p:txBody>
            </p:sp>
            <p:sp>
              <p:nvSpPr>
                <p:cNvPr id="95863" name="Line 3279"/>
                <p:cNvSpPr>
                  <a:spLocks noChangeShapeType="1"/>
                </p:cNvSpPr>
                <p:nvPr/>
              </p:nvSpPr>
              <p:spPr bwMode="auto">
                <a:xfrm flipV="1">
                  <a:off x="2248" y="2021"/>
                  <a:ext cx="4" cy="8"/>
                </a:xfrm>
                <a:prstGeom prst="line">
                  <a:avLst/>
                </a:prstGeom>
                <a:noFill/>
                <a:ln w="3175">
                  <a:solidFill>
                    <a:srgbClr val="000000"/>
                  </a:solidFill>
                  <a:round/>
                  <a:headEnd/>
                  <a:tailEnd/>
                </a:ln>
              </p:spPr>
              <p:txBody>
                <a:bodyPr/>
                <a:lstStyle/>
                <a:p>
                  <a:endParaRPr lang="en-US"/>
                </a:p>
              </p:txBody>
            </p:sp>
            <p:sp>
              <p:nvSpPr>
                <p:cNvPr id="95864" name="Line 3280"/>
                <p:cNvSpPr>
                  <a:spLocks noChangeShapeType="1"/>
                </p:cNvSpPr>
                <p:nvPr/>
              </p:nvSpPr>
              <p:spPr bwMode="auto">
                <a:xfrm flipV="1">
                  <a:off x="2252" y="2016"/>
                  <a:ext cx="1" cy="5"/>
                </a:xfrm>
                <a:prstGeom prst="line">
                  <a:avLst/>
                </a:prstGeom>
                <a:noFill/>
                <a:ln w="3175">
                  <a:solidFill>
                    <a:srgbClr val="000000"/>
                  </a:solidFill>
                  <a:round/>
                  <a:headEnd/>
                  <a:tailEnd/>
                </a:ln>
              </p:spPr>
              <p:txBody>
                <a:bodyPr/>
                <a:lstStyle/>
                <a:p>
                  <a:endParaRPr lang="en-US"/>
                </a:p>
              </p:txBody>
            </p:sp>
            <p:sp>
              <p:nvSpPr>
                <p:cNvPr id="95865" name="Line 3281"/>
                <p:cNvSpPr>
                  <a:spLocks noChangeShapeType="1"/>
                </p:cNvSpPr>
                <p:nvPr/>
              </p:nvSpPr>
              <p:spPr bwMode="auto">
                <a:xfrm flipV="1">
                  <a:off x="2253" y="2008"/>
                  <a:ext cx="2" cy="8"/>
                </a:xfrm>
                <a:prstGeom prst="line">
                  <a:avLst/>
                </a:prstGeom>
                <a:noFill/>
                <a:ln w="3175">
                  <a:solidFill>
                    <a:srgbClr val="000000"/>
                  </a:solidFill>
                  <a:round/>
                  <a:headEnd/>
                  <a:tailEnd/>
                </a:ln>
              </p:spPr>
              <p:txBody>
                <a:bodyPr/>
                <a:lstStyle/>
                <a:p>
                  <a:endParaRPr lang="en-US"/>
                </a:p>
              </p:txBody>
            </p:sp>
            <p:sp>
              <p:nvSpPr>
                <p:cNvPr id="95866" name="Line 3282"/>
                <p:cNvSpPr>
                  <a:spLocks noChangeShapeType="1"/>
                </p:cNvSpPr>
                <p:nvPr/>
              </p:nvSpPr>
              <p:spPr bwMode="auto">
                <a:xfrm flipV="1">
                  <a:off x="2255" y="2004"/>
                  <a:ext cx="2" cy="4"/>
                </a:xfrm>
                <a:prstGeom prst="line">
                  <a:avLst/>
                </a:prstGeom>
                <a:noFill/>
                <a:ln w="3175">
                  <a:solidFill>
                    <a:srgbClr val="000000"/>
                  </a:solidFill>
                  <a:round/>
                  <a:headEnd/>
                  <a:tailEnd/>
                </a:ln>
              </p:spPr>
              <p:txBody>
                <a:bodyPr/>
                <a:lstStyle/>
                <a:p>
                  <a:endParaRPr lang="en-US"/>
                </a:p>
              </p:txBody>
            </p:sp>
            <p:sp>
              <p:nvSpPr>
                <p:cNvPr id="95867" name="Line 3283"/>
                <p:cNvSpPr>
                  <a:spLocks noChangeShapeType="1"/>
                </p:cNvSpPr>
                <p:nvPr/>
              </p:nvSpPr>
              <p:spPr bwMode="auto">
                <a:xfrm flipV="1">
                  <a:off x="2257" y="1993"/>
                  <a:ext cx="2" cy="11"/>
                </a:xfrm>
                <a:prstGeom prst="line">
                  <a:avLst/>
                </a:prstGeom>
                <a:noFill/>
                <a:ln w="3175">
                  <a:solidFill>
                    <a:srgbClr val="000000"/>
                  </a:solidFill>
                  <a:round/>
                  <a:headEnd/>
                  <a:tailEnd/>
                </a:ln>
              </p:spPr>
              <p:txBody>
                <a:bodyPr/>
                <a:lstStyle/>
                <a:p>
                  <a:endParaRPr lang="en-US"/>
                </a:p>
              </p:txBody>
            </p:sp>
            <p:sp>
              <p:nvSpPr>
                <p:cNvPr id="95868" name="Line 3284"/>
                <p:cNvSpPr>
                  <a:spLocks noChangeShapeType="1"/>
                </p:cNvSpPr>
                <p:nvPr/>
              </p:nvSpPr>
              <p:spPr bwMode="auto">
                <a:xfrm flipV="1">
                  <a:off x="2259" y="1985"/>
                  <a:ext cx="1" cy="8"/>
                </a:xfrm>
                <a:prstGeom prst="line">
                  <a:avLst/>
                </a:prstGeom>
                <a:noFill/>
                <a:ln w="3175">
                  <a:solidFill>
                    <a:srgbClr val="000000"/>
                  </a:solidFill>
                  <a:round/>
                  <a:headEnd/>
                  <a:tailEnd/>
                </a:ln>
              </p:spPr>
              <p:txBody>
                <a:bodyPr/>
                <a:lstStyle/>
                <a:p>
                  <a:endParaRPr lang="en-US"/>
                </a:p>
              </p:txBody>
            </p:sp>
            <p:sp>
              <p:nvSpPr>
                <p:cNvPr id="95869" name="Line 3285"/>
                <p:cNvSpPr>
                  <a:spLocks noChangeShapeType="1"/>
                </p:cNvSpPr>
                <p:nvPr/>
              </p:nvSpPr>
              <p:spPr bwMode="auto">
                <a:xfrm flipV="1">
                  <a:off x="2260" y="1972"/>
                  <a:ext cx="2" cy="13"/>
                </a:xfrm>
                <a:prstGeom prst="line">
                  <a:avLst/>
                </a:prstGeom>
                <a:noFill/>
                <a:ln w="3175">
                  <a:solidFill>
                    <a:srgbClr val="000000"/>
                  </a:solidFill>
                  <a:round/>
                  <a:headEnd/>
                  <a:tailEnd/>
                </a:ln>
              </p:spPr>
              <p:txBody>
                <a:bodyPr/>
                <a:lstStyle/>
                <a:p>
                  <a:endParaRPr lang="en-US"/>
                </a:p>
              </p:txBody>
            </p:sp>
            <p:sp>
              <p:nvSpPr>
                <p:cNvPr id="95870" name="Line 3286"/>
                <p:cNvSpPr>
                  <a:spLocks noChangeShapeType="1"/>
                </p:cNvSpPr>
                <p:nvPr/>
              </p:nvSpPr>
              <p:spPr bwMode="auto">
                <a:xfrm flipV="1">
                  <a:off x="2262" y="1962"/>
                  <a:ext cx="2" cy="10"/>
                </a:xfrm>
                <a:prstGeom prst="line">
                  <a:avLst/>
                </a:prstGeom>
                <a:noFill/>
                <a:ln w="3175">
                  <a:solidFill>
                    <a:srgbClr val="000000"/>
                  </a:solidFill>
                  <a:round/>
                  <a:headEnd/>
                  <a:tailEnd/>
                </a:ln>
              </p:spPr>
              <p:txBody>
                <a:bodyPr/>
                <a:lstStyle/>
                <a:p>
                  <a:endParaRPr lang="en-US"/>
                </a:p>
              </p:txBody>
            </p:sp>
            <p:sp>
              <p:nvSpPr>
                <p:cNvPr id="95871" name="Line 3287"/>
                <p:cNvSpPr>
                  <a:spLocks noChangeShapeType="1"/>
                </p:cNvSpPr>
                <p:nvPr/>
              </p:nvSpPr>
              <p:spPr bwMode="auto">
                <a:xfrm flipV="1">
                  <a:off x="2264" y="1946"/>
                  <a:ext cx="3" cy="16"/>
                </a:xfrm>
                <a:prstGeom prst="line">
                  <a:avLst/>
                </a:prstGeom>
                <a:noFill/>
                <a:ln w="3175">
                  <a:solidFill>
                    <a:srgbClr val="000000"/>
                  </a:solidFill>
                  <a:round/>
                  <a:headEnd/>
                  <a:tailEnd/>
                </a:ln>
              </p:spPr>
              <p:txBody>
                <a:bodyPr/>
                <a:lstStyle/>
                <a:p>
                  <a:endParaRPr lang="en-US"/>
                </a:p>
              </p:txBody>
            </p:sp>
            <p:sp>
              <p:nvSpPr>
                <p:cNvPr id="95872" name="Line 3288"/>
                <p:cNvSpPr>
                  <a:spLocks noChangeShapeType="1"/>
                </p:cNvSpPr>
                <p:nvPr/>
              </p:nvSpPr>
              <p:spPr bwMode="auto">
                <a:xfrm flipV="1">
                  <a:off x="2267" y="1931"/>
                  <a:ext cx="2" cy="15"/>
                </a:xfrm>
                <a:prstGeom prst="line">
                  <a:avLst/>
                </a:prstGeom>
                <a:noFill/>
                <a:ln w="3175">
                  <a:solidFill>
                    <a:srgbClr val="000000"/>
                  </a:solidFill>
                  <a:round/>
                  <a:headEnd/>
                  <a:tailEnd/>
                </a:ln>
              </p:spPr>
              <p:txBody>
                <a:bodyPr/>
                <a:lstStyle/>
                <a:p>
                  <a:endParaRPr lang="en-US"/>
                </a:p>
              </p:txBody>
            </p:sp>
            <p:sp>
              <p:nvSpPr>
                <p:cNvPr id="95873" name="Line 3289"/>
                <p:cNvSpPr>
                  <a:spLocks noChangeShapeType="1"/>
                </p:cNvSpPr>
                <p:nvPr/>
              </p:nvSpPr>
              <p:spPr bwMode="auto">
                <a:xfrm flipV="1">
                  <a:off x="2269" y="1913"/>
                  <a:ext cx="2" cy="18"/>
                </a:xfrm>
                <a:prstGeom prst="line">
                  <a:avLst/>
                </a:prstGeom>
                <a:noFill/>
                <a:ln w="3175">
                  <a:solidFill>
                    <a:srgbClr val="000000"/>
                  </a:solidFill>
                  <a:round/>
                  <a:headEnd/>
                  <a:tailEnd/>
                </a:ln>
              </p:spPr>
              <p:txBody>
                <a:bodyPr/>
                <a:lstStyle/>
                <a:p>
                  <a:endParaRPr lang="en-US"/>
                </a:p>
              </p:txBody>
            </p:sp>
            <p:sp>
              <p:nvSpPr>
                <p:cNvPr id="95874" name="Line 3290"/>
                <p:cNvSpPr>
                  <a:spLocks noChangeShapeType="1"/>
                </p:cNvSpPr>
                <p:nvPr/>
              </p:nvSpPr>
              <p:spPr bwMode="auto">
                <a:xfrm flipV="1">
                  <a:off x="2271" y="1898"/>
                  <a:ext cx="2" cy="15"/>
                </a:xfrm>
                <a:prstGeom prst="line">
                  <a:avLst/>
                </a:prstGeom>
                <a:noFill/>
                <a:ln w="3175">
                  <a:solidFill>
                    <a:srgbClr val="000000"/>
                  </a:solidFill>
                  <a:round/>
                  <a:headEnd/>
                  <a:tailEnd/>
                </a:ln>
              </p:spPr>
              <p:txBody>
                <a:bodyPr/>
                <a:lstStyle/>
                <a:p>
                  <a:endParaRPr lang="en-US"/>
                </a:p>
              </p:txBody>
            </p:sp>
            <p:sp>
              <p:nvSpPr>
                <p:cNvPr id="95875" name="Line 3291"/>
                <p:cNvSpPr>
                  <a:spLocks noChangeShapeType="1"/>
                </p:cNvSpPr>
                <p:nvPr/>
              </p:nvSpPr>
              <p:spPr bwMode="auto">
                <a:xfrm flipV="1">
                  <a:off x="2273" y="1880"/>
                  <a:ext cx="1" cy="18"/>
                </a:xfrm>
                <a:prstGeom prst="line">
                  <a:avLst/>
                </a:prstGeom>
                <a:noFill/>
                <a:ln w="3175">
                  <a:solidFill>
                    <a:srgbClr val="000000"/>
                  </a:solidFill>
                  <a:round/>
                  <a:headEnd/>
                  <a:tailEnd/>
                </a:ln>
              </p:spPr>
              <p:txBody>
                <a:bodyPr/>
                <a:lstStyle/>
                <a:p>
                  <a:endParaRPr lang="en-US"/>
                </a:p>
              </p:txBody>
            </p:sp>
            <p:sp>
              <p:nvSpPr>
                <p:cNvPr id="95876" name="Line 3292"/>
                <p:cNvSpPr>
                  <a:spLocks noChangeShapeType="1"/>
                </p:cNvSpPr>
                <p:nvPr/>
              </p:nvSpPr>
              <p:spPr bwMode="auto">
                <a:xfrm flipV="1">
                  <a:off x="2274" y="1862"/>
                  <a:ext cx="2" cy="18"/>
                </a:xfrm>
                <a:prstGeom prst="line">
                  <a:avLst/>
                </a:prstGeom>
                <a:noFill/>
                <a:ln w="3175">
                  <a:solidFill>
                    <a:srgbClr val="000000"/>
                  </a:solidFill>
                  <a:round/>
                  <a:headEnd/>
                  <a:tailEnd/>
                </a:ln>
              </p:spPr>
              <p:txBody>
                <a:bodyPr/>
                <a:lstStyle/>
                <a:p>
                  <a:endParaRPr lang="en-US"/>
                </a:p>
              </p:txBody>
            </p:sp>
            <p:sp>
              <p:nvSpPr>
                <p:cNvPr id="95877" name="Line 3293"/>
                <p:cNvSpPr>
                  <a:spLocks noChangeShapeType="1"/>
                </p:cNvSpPr>
                <p:nvPr/>
              </p:nvSpPr>
              <p:spPr bwMode="auto">
                <a:xfrm flipV="1">
                  <a:off x="2276" y="1844"/>
                  <a:ext cx="2" cy="18"/>
                </a:xfrm>
                <a:prstGeom prst="line">
                  <a:avLst/>
                </a:prstGeom>
                <a:noFill/>
                <a:ln w="3175">
                  <a:solidFill>
                    <a:srgbClr val="000000"/>
                  </a:solidFill>
                  <a:round/>
                  <a:headEnd/>
                  <a:tailEnd/>
                </a:ln>
              </p:spPr>
              <p:txBody>
                <a:bodyPr/>
                <a:lstStyle/>
                <a:p>
                  <a:endParaRPr lang="en-US"/>
                </a:p>
              </p:txBody>
            </p:sp>
            <p:sp>
              <p:nvSpPr>
                <p:cNvPr id="95878" name="Line 3294"/>
                <p:cNvSpPr>
                  <a:spLocks noChangeShapeType="1"/>
                </p:cNvSpPr>
                <p:nvPr/>
              </p:nvSpPr>
              <p:spPr bwMode="auto">
                <a:xfrm flipV="1">
                  <a:off x="2278" y="1829"/>
                  <a:ext cx="4" cy="15"/>
                </a:xfrm>
                <a:prstGeom prst="line">
                  <a:avLst/>
                </a:prstGeom>
                <a:noFill/>
                <a:ln w="3175">
                  <a:solidFill>
                    <a:srgbClr val="000000"/>
                  </a:solidFill>
                  <a:round/>
                  <a:headEnd/>
                  <a:tailEnd/>
                </a:ln>
              </p:spPr>
              <p:txBody>
                <a:bodyPr/>
                <a:lstStyle/>
                <a:p>
                  <a:endParaRPr lang="en-US"/>
                </a:p>
              </p:txBody>
            </p:sp>
            <p:sp>
              <p:nvSpPr>
                <p:cNvPr id="95879" name="Line 3295"/>
                <p:cNvSpPr>
                  <a:spLocks noChangeShapeType="1"/>
                </p:cNvSpPr>
                <p:nvPr/>
              </p:nvSpPr>
              <p:spPr bwMode="auto">
                <a:xfrm flipV="1">
                  <a:off x="2282" y="1816"/>
                  <a:ext cx="1" cy="13"/>
                </a:xfrm>
                <a:prstGeom prst="line">
                  <a:avLst/>
                </a:prstGeom>
                <a:noFill/>
                <a:ln w="3175">
                  <a:solidFill>
                    <a:srgbClr val="000000"/>
                  </a:solidFill>
                  <a:round/>
                  <a:headEnd/>
                  <a:tailEnd/>
                </a:ln>
              </p:spPr>
              <p:txBody>
                <a:bodyPr/>
                <a:lstStyle/>
                <a:p>
                  <a:endParaRPr lang="en-US"/>
                </a:p>
              </p:txBody>
            </p:sp>
            <p:sp>
              <p:nvSpPr>
                <p:cNvPr id="95880" name="Line 3296"/>
                <p:cNvSpPr>
                  <a:spLocks noChangeShapeType="1"/>
                </p:cNvSpPr>
                <p:nvPr/>
              </p:nvSpPr>
              <p:spPr bwMode="auto">
                <a:xfrm flipV="1">
                  <a:off x="2283" y="1803"/>
                  <a:ext cx="2" cy="13"/>
                </a:xfrm>
                <a:prstGeom prst="line">
                  <a:avLst/>
                </a:prstGeom>
                <a:noFill/>
                <a:ln w="3175">
                  <a:solidFill>
                    <a:srgbClr val="000000"/>
                  </a:solidFill>
                  <a:round/>
                  <a:headEnd/>
                  <a:tailEnd/>
                </a:ln>
              </p:spPr>
              <p:txBody>
                <a:bodyPr/>
                <a:lstStyle/>
                <a:p>
                  <a:endParaRPr lang="en-US"/>
                </a:p>
              </p:txBody>
            </p:sp>
            <p:sp>
              <p:nvSpPr>
                <p:cNvPr id="95881" name="Line 3297"/>
                <p:cNvSpPr>
                  <a:spLocks noChangeShapeType="1"/>
                </p:cNvSpPr>
                <p:nvPr/>
              </p:nvSpPr>
              <p:spPr bwMode="auto">
                <a:xfrm flipV="1">
                  <a:off x="2285" y="1795"/>
                  <a:ext cx="2" cy="8"/>
                </a:xfrm>
                <a:prstGeom prst="line">
                  <a:avLst/>
                </a:prstGeom>
                <a:noFill/>
                <a:ln w="3175">
                  <a:solidFill>
                    <a:srgbClr val="000000"/>
                  </a:solidFill>
                  <a:round/>
                  <a:headEnd/>
                  <a:tailEnd/>
                </a:ln>
              </p:spPr>
              <p:txBody>
                <a:bodyPr/>
                <a:lstStyle/>
                <a:p>
                  <a:endParaRPr lang="en-US"/>
                </a:p>
              </p:txBody>
            </p:sp>
            <p:sp>
              <p:nvSpPr>
                <p:cNvPr id="95882" name="Line 3298"/>
                <p:cNvSpPr>
                  <a:spLocks noChangeShapeType="1"/>
                </p:cNvSpPr>
                <p:nvPr/>
              </p:nvSpPr>
              <p:spPr bwMode="auto">
                <a:xfrm flipV="1">
                  <a:off x="2287" y="1791"/>
                  <a:ext cx="2" cy="4"/>
                </a:xfrm>
                <a:prstGeom prst="line">
                  <a:avLst/>
                </a:prstGeom>
                <a:noFill/>
                <a:ln w="3175">
                  <a:solidFill>
                    <a:srgbClr val="000000"/>
                  </a:solidFill>
                  <a:round/>
                  <a:headEnd/>
                  <a:tailEnd/>
                </a:ln>
              </p:spPr>
              <p:txBody>
                <a:bodyPr/>
                <a:lstStyle/>
                <a:p>
                  <a:endParaRPr lang="en-US"/>
                </a:p>
              </p:txBody>
            </p:sp>
            <p:sp>
              <p:nvSpPr>
                <p:cNvPr id="95883" name="Line 3299"/>
                <p:cNvSpPr>
                  <a:spLocks noChangeShapeType="1"/>
                </p:cNvSpPr>
                <p:nvPr/>
              </p:nvSpPr>
              <p:spPr bwMode="auto">
                <a:xfrm>
                  <a:off x="2289" y="1791"/>
                  <a:ext cx="1" cy="1"/>
                </a:xfrm>
                <a:prstGeom prst="line">
                  <a:avLst/>
                </a:prstGeom>
                <a:noFill/>
                <a:ln w="3175">
                  <a:solidFill>
                    <a:srgbClr val="000000"/>
                  </a:solidFill>
                  <a:round/>
                  <a:headEnd/>
                  <a:tailEnd/>
                </a:ln>
              </p:spPr>
              <p:txBody>
                <a:bodyPr/>
                <a:lstStyle/>
                <a:p>
                  <a:endParaRPr lang="en-US"/>
                </a:p>
              </p:txBody>
            </p:sp>
            <p:sp>
              <p:nvSpPr>
                <p:cNvPr id="95884" name="Line 3300"/>
                <p:cNvSpPr>
                  <a:spLocks noChangeShapeType="1"/>
                </p:cNvSpPr>
                <p:nvPr/>
              </p:nvSpPr>
              <p:spPr bwMode="auto">
                <a:xfrm>
                  <a:off x="2290" y="1791"/>
                  <a:ext cx="2" cy="1"/>
                </a:xfrm>
                <a:prstGeom prst="line">
                  <a:avLst/>
                </a:prstGeom>
                <a:noFill/>
                <a:ln w="3175">
                  <a:solidFill>
                    <a:srgbClr val="000000"/>
                  </a:solidFill>
                  <a:round/>
                  <a:headEnd/>
                  <a:tailEnd/>
                </a:ln>
              </p:spPr>
              <p:txBody>
                <a:bodyPr/>
                <a:lstStyle/>
                <a:p>
                  <a:endParaRPr lang="en-US"/>
                </a:p>
              </p:txBody>
            </p:sp>
            <p:sp>
              <p:nvSpPr>
                <p:cNvPr id="95885" name="Line 3301"/>
                <p:cNvSpPr>
                  <a:spLocks noChangeShapeType="1"/>
                </p:cNvSpPr>
                <p:nvPr/>
              </p:nvSpPr>
              <p:spPr bwMode="auto">
                <a:xfrm>
                  <a:off x="2292" y="1791"/>
                  <a:ext cx="2" cy="1"/>
                </a:xfrm>
                <a:prstGeom prst="line">
                  <a:avLst/>
                </a:prstGeom>
                <a:noFill/>
                <a:ln w="3175">
                  <a:solidFill>
                    <a:srgbClr val="000000"/>
                  </a:solidFill>
                  <a:round/>
                  <a:headEnd/>
                  <a:tailEnd/>
                </a:ln>
              </p:spPr>
              <p:txBody>
                <a:bodyPr/>
                <a:lstStyle/>
                <a:p>
                  <a:endParaRPr lang="en-US"/>
                </a:p>
              </p:txBody>
            </p:sp>
            <p:sp>
              <p:nvSpPr>
                <p:cNvPr id="95886" name="Line 3302"/>
                <p:cNvSpPr>
                  <a:spLocks noChangeShapeType="1"/>
                </p:cNvSpPr>
                <p:nvPr/>
              </p:nvSpPr>
              <p:spPr bwMode="auto">
                <a:xfrm>
                  <a:off x="2294" y="1791"/>
                  <a:ext cx="3" cy="4"/>
                </a:xfrm>
                <a:prstGeom prst="line">
                  <a:avLst/>
                </a:prstGeom>
                <a:noFill/>
                <a:ln w="3175">
                  <a:solidFill>
                    <a:srgbClr val="000000"/>
                  </a:solidFill>
                  <a:round/>
                  <a:headEnd/>
                  <a:tailEnd/>
                </a:ln>
              </p:spPr>
              <p:txBody>
                <a:bodyPr/>
                <a:lstStyle/>
                <a:p>
                  <a:endParaRPr lang="en-US"/>
                </a:p>
              </p:txBody>
            </p:sp>
            <p:sp>
              <p:nvSpPr>
                <p:cNvPr id="95887" name="Line 3303"/>
                <p:cNvSpPr>
                  <a:spLocks noChangeShapeType="1"/>
                </p:cNvSpPr>
                <p:nvPr/>
              </p:nvSpPr>
              <p:spPr bwMode="auto">
                <a:xfrm>
                  <a:off x="2297" y="1795"/>
                  <a:ext cx="2" cy="5"/>
                </a:xfrm>
                <a:prstGeom prst="line">
                  <a:avLst/>
                </a:prstGeom>
                <a:noFill/>
                <a:ln w="3175">
                  <a:solidFill>
                    <a:srgbClr val="000000"/>
                  </a:solidFill>
                  <a:round/>
                  <a:headEnd/>
                  <a:tailEnd/>
                </a:ln>
              </p:spPr>
              <p:txBody>
                <a:bodyPr/>
                <a:lstStyle/>
                <a:p>
                  <a:endParaRPr lang="en-US"/>
                </a:p>
              </p:txBody>
            </p:sp>
            <p:sp>
              <p:nvSpPr>
                <p:cNvPr id="95888" name="Line 3304"/>
                <p:cNvSpPr>
                  <a:spLocks noChangeShapeType="1"/>
                </p:cNvSpPr>
                <p:nvPr/>
              </p:nvSpPr>
              <p:spPr bwMode="auto">
                <a:xfrm>
                  <a:off x="2299" y="1800"/>
                  <a:ext cx="2" cy="6"/>
                </a:xfrm>
                <a:prstGeom prst="line">
                  <a:avLst/>
                </a:prstGeom>
                <a:noFill/>
                <a:ln w="3175">
                  <a:solidFill>
                    <a:srgbClr val="000000"/>
                  </a:solidFill>
                  <a:round/>
                  <a:headEnd/>
                  <a:tailEnd/>
                </a:ln>
              </p:spPr>
              <p:txBody>
                <a:bodyPr/>
                <a:lstStyle/>
                <a:p>
                  <a:endParaRPr lang="en-US"/>
                </a:p>
              </p:txBody>
            </p:sp>
            <p:sp>
              <p:nvSpPr>
                <p:cNvPr id="95889" name="Line 3305"/>
                <p:cNvSpPr>
                  <a:spLocks noChangeShapeType="1"/>
                </p:cNvSpPr>
                <p:nvPr/>
              </p:nvSpPr>
              <p:spPr bwMode="auto">
                <a:xfrm>
                  <a:off x="2301" y="1806"/>
                  <a:ext cx="2" cy="4"/>
                </a:xfrm>
                <a:prstGeom prst="line">
                  <a:avLst/>
                </a:prstGeom>
                <a:noFill/>
                <a:ln w="3175">
                  <a:solidFill>
                    <a:srgbClr val="000000"/>
                  </a:solidFill>
                  <a:round/>
                  <a:headEnd/>
                  <a:tailEnd/>
                </a:ln>
              </p:spPr>
              <p:txBody>
                <a:bodyPr/>
                <a:lstStyle/>
                <a:p>
                  <a:endParaRPr lang="en-US"/>
                </a:p>
              </p:txBody>
            </p:sp>
            <p:sp>
              <p:nvSpPr>
                <p:cNvPr id="95890" name="Line 3306"/>
                <p:cNvSpPr>
                  <a:spLocks noChangeShapeType="1"/>
                </p:cNvSpPr>
                <p:nvPr/>
              </p:nvSpPr>
              <p:spPr bwMode="auto">
                <a:xfrm>
                  <a:off x="2303" y="1810"/>
                  <a:ext cx="1" cy="3"/>
                </a:xfrm>
                <a:prstGeom prst="line">
                  <a:avLst/>
                </a:prstGeom>
                <a:noFill/>
                <a:ln w="3175">
                  <a:solidFill>
                    <a:srgbClr val="000000"/>
                  </a:solidFill>
                  <a:round/>
                  <a:headEnd/>
                  <a:tailEnd/>
                </a:ln>
              </p:spPr>
              <p:txBody>
                <a:bodyPr/>
                <a:lstStyle/>
                <a:p>
                  <a:endParaRPr lang="en-US"/>
                </a:p>
              </p:txBody>
            </p:sp>
            <p:sp>
              <p:nvSpPr>
                <p:cNvPr id="95891" name="Line 3307"/>
                <p:cNvSpPr>
                  <a:spLocks noChangeShapeType="1"/>
                </p:cNvSpPr>
                <p:nvPr/>
              </p:nvSpPr>
              <p:spPr bwMode="auto">
                <a:xfrm>
                  <a:off x="2304" y="1813"/>
                  <a:ext cx="2" cy="1"/>
                </a:xfrm>
                <a:prstGeom prst="line">
                  <a:avLst/>
                </a:prstGeom>
                <a:noFill/>
                <a:ln w="3175">
                  <a:solidFill>
                    <a:srgbClr val="000000"/>
                  </a:solidFill>
                  <a:round/>
                  <a:headEnd/>
                  <a:tailEnd/>
                </a:ln>
              </p:spPr>
              <p:txBody>
                <a:bodyPr/>
                <a:lstStyle/>
                <a:p>
                  <a:endParaRPr lang="en-US"/>
                </a:p>
              </p:txBody>
            </p:sp>
            <p:sp>
              <p:nvSpPr>
                <p:cNvPr id="95892" name="Line 3308"/>
                <p:cNvSpPr>
                  <a:spLocks noChangeShapeType="1"/>
                </p:cNvSpPr>
                <p:nvPr/>
              </p:nvSpPr>
              <p:spPr bwMode="auto">
                <a:xfrm>
                  <a:off x="2306" y="1813"/>
                  <a:ext cx="2" cy="3"/>
                </a:xfrm>
                <a:prstGeom prst="line">
                  <a:avLst/>
                </a:prstGeom>
                <a:noFill/>
                <a:ln w="3175">
                  <a:solidFill>
                    <a:srgbClr val="000000"/>
                  </a:solidFill>
                  <a:round/>
                  <a:headEnd/>
                  <a:tailEnd/>
                </a:ln>
              </p:spPr>
              <p:txBody>
                <a:bodyPr/>
                <a:lstStyle/>
                <a:p>
                  <a:endParaRPr lang="en-US"/>
                </a:p>
              </p:txBody>
            </p:sp>
            <p:sp>
              <p:nvSpPr>
                <p:cNvPr id="95893" name="Line 3309"/>
                <p:cNvSpPr>
                  <a:spLocks noChangeShapeType="1"/>
                </p:cNvSpPr>
                <p:nvPr/>
              </p:nvSpPr>
              <p:spPr bwMode="auto">
                <a:xfrm flipV="1">
                  <a:off x="2308" y="1813"/>
                  <a:ext cx="4" cy="3"/>
                </a:xfrm>
                <a:prstGeom prst="line">
                  <a:avLst/>
                </a:prstGeom>
                <a:noFill/>
                <a:ln w="3175">
                  <a:solidFill>
                    <a:srgbClr val="000000"/>
                  </a:solidFill>
                  <a:round/>
                  <a:headEnd/>
                  <a:tailEnd/>
                </a:ln>
              </p:spPr>
              <p:txBody>
                <a:bodyPr/>
                <a:lstStyle/>
                <a:p>
                  <a:endParaRPr lang="en-US"/>
                </a:p>
              </p:txBody>
            </p:sp>
            <p:sp>
              <p:nvSpPr>
                <p:cNvPr id="95894" name="Line 3310"/>
                <p:cNvSpPr>
                  <a:spLocks noChangeShapeType="1"/>
                </p:cNvSpPr>
                <p:nvPr/>
              </p:nvSpPr>
              <p:spPr bwMode="auto">
                <a:xfrm flipV="1">
                  <a:off x="2312" y="1810"/>
                  <a:ext cx="1" cy="3"/>
                </a:xfrm>
                <a:prstGeom prst="line">
                  <a:avLst/>
                </a:prstGeom>
                <a:noFill/>
                <a:ln w="3175">
                  <a:solidFill>
                    <a:srgbClr val="000000"/>
                  </a:solidFill>
                  <a:round/>
                  <a:headEnd/>
                  <a:tailEnd/>
                </a:ln>
              </p:spPr>
              <p:txBody>
                <a:bodyPr/>
                <a:lstStyle/>
                <a:p>
                  <a:endParaRPr lang="en-US"/>
                </a:p>
              </p:txBody>
            </p:sp>
            <p:sp>
              <p:nvSpPr>
                <p:cNvPr id="95895" name="Line 3311"/>
                <p:cNvSpPr>
                  <a:spLocks noChangeShapeType="1"/>
                </p:cNvSpPr>
                <p:nvPr/>
              </p:nvSpPr>
              <p:spPr bwMode="auto">
                <a:xfrm flipV="1">
                  <a:off x="2313" y="1806"/>
                  <a:ext cx="2" cy="4"/>
                </a:xfrm>
                <a:prstGeom prst="line">
                  <a:avLst/>
                </a:prstGeom>
                <a:noFill/>
                <a:ln w="3175">
                  <a:solidFill>
                    <a:srgbClr val="000000"/>
                  </a:solidFill>
                  <a:round/>
                  <a:headEnd/>
                  <a:tailEnd/>
                </a:ln>
              </p:spPr>
              <p:txBody>
                <a:bodyPr/>
                <a:lstStyle/>
                <a:p>
                  <a:endParaRPr lang="en-US"/>
                </a:p>
              </p:txBody>
            </p:sp>
            <p:sp>
              <p:nvSpPr>
                <p:cNvPr id="95896" name="Line 3312"/>
                <p:cNvSpPr>
                  <a:spLocks noChangeShapeType="1"/>
                </p:cNvSpPr>
                <p:nvPr/>
              </p:nvSpPr>
              <p:spPr bwMode="auto">
                <a:xfrm flipV="1">
                  <a:off x="2315" y="1800"/>
                  <a:ext cx="2" cy="6"/>
                </a:xfrm>
                <a:prstGeom prst="line">
                  <a:avLst/>
                </a:prstGeom>
                <a:noFill/>
                <a:ln w="3175">
                  <a:solidFill>
                    <a:srgbClr val="000000"/>
                  </a:solidFill>
                  <a:round/>
                  <a:headEnd/>
                  <a:tailEnd/>
                </a:ln>
              </p:spPr>
              <p:txBody>
                <a:bodyPr/>
                <a:lstStyle/>
                <a:p>
                  <a:endParaRPr lang="en-US"/>
                </a:p>
              </p:txBody>
            </p:sp>
            <p:sp>
              <p:nvSpPr>
                <p:cNvPr id="95897" name="Line 3313"/>
                <p:cNvSpPr>
                  <a:spLocks noChangeShapeType="1"/>
                </p:cNvSpPr>
                <p:nvPr/>
              </p:nvSpPr>
              <p:spPr bwMode="auto">
                <a:xfrm flipV="1">
                  <a:off x="2317" y="1795"/>
                  <a:ext cx="2" cy="5"/>
                </a:xfrm>
                <a:prstGeom prst="line">
                  <a:avLst/>
                </a:prstGeom>
                <a:noFill/>
                <a:ln w="3175">
                  <a:solidFill>
                    <a:srgbClr val="000000"/>
                  </a:solidFill>
                  <a:round/>
                  <a:headEnd/>
                  <a:tailEnd/>
                </a:ln>
              </p:spPr>
              <p:txBody>
                <a:bodyPr/>
                <a:lstStyle/>
                <a:p>
                  <a:endParaRPr lang="en-US"/>
                </a:p>
              </p:txBody>
            </p:sp>
            <p:sp>
              <p:nvSpPr>
                <p:cNvPr id="95898" name="Line 3314"/>
                <p:cNvSpPr>
                  <a:spLocks noChangeShapeType="1"/>
                </p:cNvSpPr>
                <p:nvPr/>
              </p:nvSpPr>
              <p:spPr bwMode="auto">
                <a:xfrm flipV="1">
                  <a:off x="2319" y="1791"/>
                  <a:ext cx="1" cy="4"/>
                </a:xfrm>
                <a:prstGeom prst="line">
                  <a:avLst/>
                </a:prstGeom>
                <a:noFill/>
                <a:ln w="3175">
                  <a:solidFill>
                    <a:srgbClr val="000000"/>
                  </a:solidFill>
                  <a:round/>
                  <a:headEnd/>
                  <a:tailEnd/>
                </a:ln>
              </p:spPr>
              <p:txBody>
                <a:bodyPr/>
                <a:lstStyle/>
                <a:p>
                  <a:endParaRPr lang="en-US"/>
                </a:p>
              </p:txBody>
            </p:sp>
            <p:sp>
              <p:nvSpPr>
                <p:cNvPr id="95899" name="Line 3315"/>
                <p:cNvSpPr>
                  <a:spLocks noChangeShapeType="1"/>
                </p:cNvSpPr>
                <p:nvPr/>
              </p:nvSpPr>
              <p:spPr bwMode="auto">
                <a:xfrm flipV="1">
                  <a:off x="2320" y="1782"/>
                  <a:ext cx="2" cy="9"/>
                </a:xfrm>
                <a:prstGeom prst="line">
                  <a:avLst/>
                </a:prstGeom>
                <a:noFill/>
                <a:ln w="3175">
                  <a:solidFill>
                    <a:srgbClr val="000000"/>
                  </a:solidFill>
                  <a:round/>
                  <a:headEnd/>
                  <a:tailEnd/>
                </a:ln>
              </p:spPr>
              <p:txBody>
                <a:bodyPr/>
                <a:lstStyle/>
                <a:p>
                  <a:endParaRPr lang="en-US"/>
                </a:p>
              </p:txBody>
            </p:sp>
            <p:sp>
              <p:nvSpPr>
                <p:cNvPr id="95900" name="Line 3316"/>
                <p:cNvSpPr>
                  <a:spLocks noChangeShapeType="1"/>
                </p:cNvSpPr>
                <p:nvPr/>
              </p:nvSpPr>
              <p:spPr bwMode="auto">
                <a:xfrm flipV="1">
                  <a:off x="2322" y="1778"/>
                  <a:ext cx="2" cy="4"/>
                </a:xfrm>
                <a:prstGeom prst="line">
                  <a:avLst/>
                </a:prstGeom>
                <a:noFill/>
                <a:ln w="3175">
                  <a:solidFill>
                    <a:srgbClr val="000000"/>
                  </a:solidFill>
                  <a:round/>
                  <a:headEnd/>
                  <a:tailEnd/>
                </a:ln>
              </p:spPr>
              <p:txBody>
                <a:bodyPr/>
                <a:lstStyle/>
                <a:p>
                  <a:endParaRPr lang="en-US"/>
                </a:p>
              </p:txBody>
            </p:sp>
            <p:sp>
              <p:nvSpPr>
                <p:cNvPr id="95901" name="Line 3317"/>
                <p:cNvSpPr>
                  <a:spLocks noChangeShapeType="1"/>
                </p:cNvSpPr>
                <p:nvPr/>
              </p:nvSpPr>
              <p:spPr bwMode="auto">
                <a:xfrm flipV="1">
                  <a:off x="2324" y="1774"/>
                  <a:ext cx="3" cy="4"/>
                </a:xfrm>
                <a:prstGeom prst="line">
                  <a:avLst/>
                </a:prstGeom>
                <a:noFill/>
                <a:ln w="3175">
                  <a:solidFill>
                    <a:srgbClr val="000000"/>
                  </a:solidFill>
                  <a:round/>
                  <a:headEnd/>
                  <a:tailEnd/>
                </a:ln>
              </p:spPr>
              <p:txBody>
                <a:bodyPr/>
                <a:lstStyle/>
                <a:p>
                  <a:endParaRPr lang="en-US"/>
                </a:p>
              </p:txBody>
            </p:sp>
            <p:sp>
              <p:nvSpPr>
                <p:cNvPr id="95902" name="Line 3318"/>
                <p:cNvSpPr>
                  <a:spLocks noChangeShapeType="1"/>
                </p:cNvSpPr>
                <p:nvPr/>
              </p:nvSpPr>
              <p:spPr bwMode="auto">
                <a:xfrm flipV="1">
                  <a:off x="2327" y="1772"/>
                  <a:ext cx="2" cy="2"/>
                </a:xfrm>
                <a:prstGeom prst="line">
                  <a:avLst/>
                </a:prstGeom>
                <a:noFill/>
                <a:ln w="3175">
                  <a:solidFill>
                    <a:srgbClr val="000000"/>
                  </a:solidFill>
                  <a:round/>
                  <a:headEnd/>
                  <a:tailEnd/>
                </a:ln>
              </p:spPr>
              <p:txBody>
                <a:bodyPr/>
                <a:lstStyle/>
                <a:p>
                  <a:endParaRPr lang="en-US"/>
                </a:p>
              </p:txBody>
            </p:sp>
            <p:sp>
              <p:nvSpPr>
                <p:cNvPr id="95903" name="Line 3319"/>
                <p:cNvSpPr>
                  <a:spLocks noChangeShapeType="1"/>
                </p:cNvSpPr>
                <p:nvPr/>
              </p:nvSpPr>
              <p:spPr bwMode="auto">
                <a:xfrm flipV="1">
                  <a:off x="2329" y="1770"/>
                  <a:ext cx="2" cy="2"/>
                </a:xfrm>
                <a:prstGeom prst="line">
                  <a:avLst/>
                </a:prstGeom>
                <a:noFill/>
                <a:ln w="3175">
                  <a:solidFill>
                    <a:srgbClr val="000000"/>
                  </a:solidFill>
                  <a:round/>
                  <a:headEnd/>
                  <a:tailEnd/>
                </a:ln>
              </p:spPr>
              <p:txBody>
                <a:bodyPr/>
                <a:lstStyle/>
                <a:p>
                  <a:endParaRPr lang="en-US"/>
                </a:p>
              </p:txBody>
            </p:sp>
            <p:sp>
              <p:nvSpPr>
                <p:cNvPr id="95904" name="Line 3320"/>
                <p:cNvSpPr>
                  <a:spLocks noChangeShapeType="1"/>
                </p:cNvSpPr>
                <p:nvPr/>
              </p:nvSpPr>
              <p:spPr bwMode="auto">
                <a:xfrm flipV="1">
                  <a:off x="2331" y="1767"/>
                  <a:ext cx="2" cy="3"/>
                </a:xfrm>
                <a:prstGeom prst="line">
                  <a:avLst/>
                </a:prstGeom>
                <a:noFill/>
                <a:ln w="3175">
                  <a:solidFill>
                    <a:srgbClr val="000000"/>
                  </a:solidFill>
                  <a:round/>
                  <a:headEnd/>
                  <a:tailEnd/>
                </a:ln>
              </p:spPr>
              <p:txBody>
                <a:bodyPr/>
                <a:lstStyle/>
                <a:p>
                  <a:endParaRPr lang="en-US"/>
                </a:p>
              </p:txBody>
            </p:sp>
            <p:sp>
              <p:nvSpPr>
                <p:cNvPr id="95905" name="Line 3321"/>
                <p:cNvSpPr>
                  <a:spLocks noChangeShapeType="1"/>
                </p:cNvSpPr>
                <p:nvPr/>
              </p:nvSpPr>
              <p:spPr bwMode="auto">
                <a:xfrm flipV="1">
                  <a:off x="2333" y="1765"/>
                  <a:ext cx="1" cy="2"/>
                </a:xfrm>
                <a:prstGeom prst="line">
                  <a:avLst/>
                </a:prstGeom>
                <a:noFill/>
                <a:ln w="3175">
                  <a:solidFill>
                    <a:srgbClr val="000000"/>
                  </a:solidFill>
                  <a:round/>
                  <a:headEnd/>
                  <a:tailEnd/>
                </a:ln>
              </p:spPr>
              <p:txBody>
                <a:bodyPr/>
                <a:lstStyle/>
                <a:p>
                  <a:endParaRPr lang="en-US"/>
                </a:p>
              </p:txBody>
            </p:sp>
            <p:sp>
              <p:nvSpPr>
                <p:cNvPr id="95906" name="Line 3322"/>
                <p:cNvSpPr>
                  <a:spLocks noChangeShapeType="1"/>
                </p:cNvSpPr>
                <p:nvPr/>
              </p:nvSpPr>
              <p:spPr bwMode="auto">
                <a:xfrm flipV="1">
                  <a:off x="2334" y="1761"/>
                  <a:ext cx="2" cy="4"/>
                </a:xfrm>
                <a:prstGeom prst="line">
                  <a:avLst/>
                </a:prstGeom>
                <a:noFill/>
                <a:ln w="3175">
                  <a:solidFill>
                    <a:srgbClr val="000000"/>
                  </a:solidFill>
                  <a:round/>
                  <a:headEnd/>
                  <a:tailEnd/>
                </a:ln>
              </p:spPr>
              <p:txBody>
                <a:bodyPr/>
                <a:lstStyle/>
                <a:p>
                  <a:endParaRPr lang="en-US"/>
                </a:p>
              </p:txBody>
            </p:sp>
            <p:sp>
              <p:nvSpPr>
                <p:cNvPr id="95907" name="Line 3323"/>
                <p:cNvSpPr>
                  <a:spLocks noChangeShapeType="1"/>
                </p:cNvSpPr>
                <p:nvPr/>
              </p:nvSpPr>
              <p:spPr bwMode="auto">
                <a:xfrm flipV="1">
                  <a:off x="2336" y="1757"/>
                  <a:ext cx="2" cy="4"/>
                </a:xfrm>
                <a:prstGeom prst="line">
                  <a:avLst/>
                </a:prstGeom>
                <a:noFill/>
                <a:ln w="3175">
                  <a:solidFill>
                    <a:srgbClr val="000000"/>
                  </a:solidFill>
                  <a:round/>
                  <a:headEnd/>
                  <a:tailEnd/>
                </a:ln>
              </p:spPr>
              <p:txBody>
                <a:bodyPr/>
                <a:lstStyle/>
                <a:p>
                  <a:endParaRPr lang="en-US"/>
                </a:p>
              </p:txBody>
            </p:sp>
            <p:sp>
              <p:nvSpPr>
                <p:cNvPr id="95908" name="Line 3324"/>
                <p:cNvSpPr>
                  <a:spLocks noChangeShapeType="1"/>
                </p:cNvSpPr>
                <p:nvPr/>
              </p:nvSpPr>
              <p:spPr bwMode="auto">
                <a:xfrm flipV="1">
                  <a:off x="2338" y="1749"/>
                  <a:ext cx="4" cy="8"/>
                </a:xfrm>
                <a:prstGeom prst="line">
                  <a:avLst/>
                </a:prstGeom>
                <a:noFill/>
                <a:ln w="3175">
                  <a:solidFill>
                    <a:srgbClr val="000000"/>
                  </a:solidFill>
                  <a:round/>
                  <a:headEnd/>
                  <a:tailEnd/>
                </a:ln>
              </p:spPr>
              <p:txBody>
                <a:bodyPr/>
                <a:lstStyle/>
                <a:p>
                  <a:endParaRPr lang="en-US"/>
                </a:p>
              </p:txBody>
            </p:sp>
            <p:sp>
              <p:nvSpPr>
                <p:cNvPr id="95909" name="Line 3325"/>
                <p:cNvSpPr>
                  <a:spLocks noChangeShapeType="1"/>
                </p:cNvSpPr>
                <p:nvPr/>
              </p:nvSpPr>
              <p:spPr bwMode="auto">
                <a:xfrm flipV="1">
                  <a:off x="2342" y="1742"/>
                  <a:ext cx="1" cy="7"/>
                </a:xfrm>
                <a:prstGeom prst="line">
                  <a:avLst/>
                </a:prstGeom>
                <a:noFill/>
                <a:ln w="3175">
                  <a:solidFill>
                    <a:srgbClr val="000000"/>
                  </a:solidFill>
                  <a:round/>
                  <a:headEnd/>
                  <a:tailEnd/>
                </a:ln>
              </p:spPr>
              <p:txBody>
                <a:bodyPr/>
                <a:lstStyle/>
                <a:p>
                  <a:endParaRPr lang="en-US"/>
                </a:p>
              </p:txBody>
            </p:sp>
            <p:sp>
              <p:nvSpPr>
                <p:cNvPr id="95910" name="Line 3326"/>
                <p:cNvSpPr>
                  <a:spLocks noChangeShapeType="1"/>
                </p:cNvSpPr>
                <p:nvPr/>
              </p:nvSpPr>
              <p:spPr bwMode="auto">
                <a:xfrm flipV="1">
                  <a:off x="2343" y="1733"/>
                  <a:ext cx="2" cy="9"/>
                </a:xfrm>
                <a:prstGeom prst="line">
                  <a:avLst/>
                </a:prstGeom>
                <a:noFill/>
                <a:ln w="3175">
                  <a:solidFill>
                    <a:srgbClr val="000000"/>
                  </a:solidFill>
                  <a:round/>
                  <a:headEnd/>
                  <a:tailEnd/>
                </a:ln>
              </p:spPr>
              <p:txBody>
                <a:bodyPr/>
                <a:lstStyle/>
                <a:p>
                  <a:endParaRPr lang="en-US"/>
                </a:p>
              </p:txBody>
            </p:sp>
            <p:sp>
              <p:nvSpPr>
                <p:cNvPr id="95911" name="Line 3327"/>
                <p:cNvSpPr>
                  <a:spLocks noChangeShapeType="1"/>
                </p:cNvSpPr>
                <p:nvPr/>
              </p:nvSpPr>
              <p:spPr bwMode="auto">
                <a:xfrm flipV="1">
                  <a:off x="2345" y="1721"/>
                  <a:ext cx="2" cy="12"/>
                </a:xfrm>
                <a:prstGeom prst="line">
                  <a:avLst/>
                </a:prstGeom>
                <a:noFill/>
                <a:ln w="3175">
                  <a:solidFill>
                    <a:srgbClr val="000000"/>
                  </a:solidFill>
                  <a:round/>
                  <a:headEnd/>
                  <a:tailEnd/>
                </a:ln>
              </p:spPr>
              <p:txBody>
                <a:bodyPr/>
                <a:lstStyle/>
                <a:p>
                  <a:endParaRPr lang="en-US"/>
                </a:p>
              </p:txBody>
            </p:sp>
            <p:sp>
              <p:nvSpPr>
                <p:cNvPr id="95912" name="Line 3328"/>
                <p:cNvSpPr>
                  <a:spLocks noChangeShapeType="1"/>
                </p:cNvSpPr>
                <p:nvPr/>
              </p:nvSpPr>
              <p:spPr bwMode="auto">
                <a:xfrm flipV="1">
                  <a:off x="2347" y="1708"/>
                  <a:ext cx="2" cy="13"/>
                </a:xfrm>
                <a:prstGeom prst="line">
                  <a:avLst/>
                </a:prstGeom>
                <a:noFill/>
                <a:ln w="3175">
                  <a:solidFill>
                    <a:srgbClr val="000000"/>
                  </a:solidFill>
                  <a:round/>
                  <a:headEnd/>
                  <a:tailEnd/>
                </a:ln>
              </p:spPr>
              <p:txBody>
                <a:bodyPr/>
                <a:lstStyle/>
                <a:p>
                  <a:endParaRPr lang="en-US"/>
                </a:p>
              </p:txBody>
            </p:sp>
            <p:sp>
              <p:nvSpPr>
                <p:cNvPr id="95913" name="Line 3329"/>
                <p:cNvSpPr>
                  <a:spLocks noChangeShapeType="1"/>
                </p:cNvSpPr>
                <p:nvPr/>
              </p:nvSpPr>
              <p:spPr bwMode="auto">
                <a:xfrm flipV="1">
                  <a:off x="2349" y="1693"/>
                  <a:ext cx="1" cy="15"/>
                </a:xfrm>
                <a:prstGeom prst="line">
                  <a:avLst/>
                </a:prstGeom>
                <a:noFill/>
                <a:ln w="3175">
                  <a:solidFill>
                    <a:srgbClr val="000000"/>
                  </a:solidFill>
                  <a:round/>
                  <a:headEnd/>
                  <a:tailEnd/>
                </a:ln>
              </p:spPr>
              <p:txBody>
                <a:bodyPr/>
                <a:lstStyle/>
                <a:p>
                  <a:endParaRPr lang="en-US"/>
                </a:p>
              </p:txBody>
            </p:sp>
            <p:sp>
              <p:nvSpPr>
                <p:cNvPr id="95914" name="Line 3330"/>
                <p:cNvSpPr>
                  <a:spLocks noChangeShapeType="1"/>
                </p:cNvSpPr>
                <p:nvPr/>
              </p:nvSpPr>
              <p:spPr bwMode="auto">
                <a:xfrm flipV="1">
                  <a:off x="2350" y="1680"/>
                  <a:ext cx="2" cy="13"/>
                </a:xfrm>
                <a:prstGeom prst="line">
                  <a:avLst/>
                </a:prstGeom>
                <a:noFill/>
                <a:ln w="3175">
                  <a:solidFill>
                    <a:srgbClr val="000000"/>
                  </a:solidFill>
                  <a:round/>
                  <a:headEnd/>
                  <a:tailEnd/>
                </a:ln>
              </p:spPr>
              <p:txBody>
                <a:bodyPr/>
                <a:lstStyle/>
                <a:p>
                  <a:endParaRPr lang="en-US"/>
                </a:p>
              </p:txBody>
            </p:sp>
            <p:sp>
              <p:nvSpPr>
                <p:cNvPr id="95915" name="Line 3331"/>
                <p:cNvSpPr>
                  <a:spLocks noChangeShapeType="1"/>
                </p:cNvSpPr>
                <p:nvPr/>
              </p:nvSpPr>
              <p:spPr bwMode="auto">
                <a:xfrm flipV="1">
                  <a:off x="2352" y="1667"/>
                  <a:ext cx="4" cy="13"/>
                </a:xfrm>
                <a:prstGeom prst="line">
                  <a:avLst/>
                </a:prstGeom>
                <a:noFill/>
                <a:ln w="3175">
                  <a:solidFill>
                    <a:srgbClr val="000000"/>
                  </a:solidFill>
                  <a:round/>
                  <a:headEnd/>
                  <a:tailEnd/>
                </a:ln>
              </p:spPr>
              <p:txBody>
                <a:bodyPr/>
                <a:lstStyle/>
                <a:p>
                  <a:endParaRPr lang="en-US"/>
                </a:p>
              </p:txBody>
            </p:sp>
            <p:sp>
              <p:nvSpPr>
                <p:cNvPr id="95916" name="Line 3332"/>
                <p:cNvSpPr>
                  <a:spLocks noChangeShapeType="1"/>
                </p:cNvSpPr>
                <p:nvPr/>
              </p:nvSpPr>
              <p:spPr bwMode="auto">
                <a:xfrm flipV="1">
                  <a:off x="2356" y="1657"/>
                  <a:ext cx="1" cy="10"/>
                </a:xfrm>
                <a:prstGeom prst="line">
                  <a:avLst/>
                </a:prstGeom>
                <a:noFill/>
                <a:ln w="3175">
                  <a:solidFill>
                    <a:srgbClr val="000000"/>
                  </a:solidFill>
                  <a:round/>
                  <a:headEnd/>
                  <a:tailEnd/>
                </a:ln>
              </p:spPr>
              <p:txBody>
                <a:bodyPr/>
                <a:lstStyle/>
                <a:p>
                  <a:endParaRPr lang="en-US"/>
                </a:p>
              </p:txBody>
            </p:sp>
            <p:sp>
              <p:nvSpPr>
                <p:cNvPr id="95917" name="Line 3333"/>
                <p:cNvSpPr>
                  <a:spLocks noChangeShapeType="1"/>
                </p:cNvSpPr>
                <p:nvPr/>
              </p:nvSpPr>
              <p:spPr bwMode="auto">
                <a:xfrm flipV="1">
                  <a:off x="2357" y="1652"/>
                  <a:ext cx="2" cy="5"/>
                </a:xfrm>
                <a:prstGeom prst="line">
                  <a:avLst/>
                </a:prstGeom>
                <a:noFill/>
                <a:ln w="3175">
                  <a:solidFill>
                    <a:srgbClr val="000000"/>
                  </a:solidFill>
                  <a:round/>
                  <a:headEnd/>
                  <a:tailEnd/>
                </a:ln>
              </p:spPr>
              <p:txBody>
                <a:bodyPr/>
                <a:lstStyle/>
                <a:p>
                  <a:endParaRPr lang="en-US"/>
                </a:p>
              </p:txBody>
            </p:sp>
            <p:sp>
              <p:nvSpPr>
                <p:cNvPr id="95918" name="Line 3334"/>
                <p:cNvSpPr>
                  <a:spLocks noChangeShapeType="1"/>
                </p:cNvSpPr>
                <p:nvPr/>
              </p:nvSpPr>
              <p:spPr bwMode="auto">
                <a:xfrm>
                  <a:off x="2359" y="1652"/>
                  <a:ext cx="2" cy="1"/>
                </a:xfrm>
                <a:prstGeom prst="line">
                  <a:avLst/>
                </a:prstGeom>
                <a:noFill/>
                <a:ln w="3175">
                  <a:solidFill>
                    <a:srgbClr val="000000"/>
                  </a:solidFill>
                  <a:round/>
                  <a:headEnd/>
                  <a:tailEnd/>
                </a:ln>
              </p:spPr>
              <p:txBody>
                <a:bodyPr/>
                <a:lstStyle/>
                <a:p>
                  <a:endParaRPr lang="en-US"/>
                </a:p>
              </p:txBody>
            </p:sp>
            <p:sp>
              <p:nvSpPr>
                <p:cNvPr id="95919" name="Line 3335"/>
                <p:cNvSpPr>
                  <a:spLocks noChangeShapeType="1"/>
                </p:cNvSpPr>
                <p:nvPr/>
              </p:nvSpPr>
              <p:spPr bwMode="auto">
                <a:xfrm>
                  <a:off x="2361" y="1652"/>
                  <a:ext cx="2" cy="1"/>
                </a:xfrm>
                <a:prstGeom prst="line">
                  <a:avLst/>
                </a:prstGeom>
                <a:noFill/>
                <a:ln w="3175">
                  <a:solidFill>
                    <a:srgbClr val="000000"/>
                  </a:solidFill>
                  <a:round/>
                  <a:headEnd/>
                  <a:tailEnd/>
                </a:ln>
              </p:spPr>
              <p:txBody>
                <a:bodyPr/>
                <a:lstStyle/>
                <a:p>
                  <a:endParaRPr lang="en-US"/>
                </a:p>
              </p:txBody>
            </p:sp>
            <p:sp>
              <p:nvSpPr>
                <p:cNvPr id="95920" name="Line 3336"/>
                <p:cNvSpPr>
                  <a:spLocks noChangeShapeType="1"/>
                </p:cNvSpPr>
                <p:nvPr/>
              </p:nvSpPr>
              <p:spPr bwMode="auto">
                <a:xfrm>
                  <a:off x="2363" y="1652"/>
                  <a:ext cx="1" cy="1"/>
                </a:xfrm>
                <a:prstGeom prst="line">
                  <a:avLst/>
                </a:prstGeom>
                <a:noFill/>
                <a:ln w="3175">
                  <a:solidFill>
                    <a:srgbClr val="000000"/>
                  </a:solidFill>
                  <a:round/>
                  <a:headEnd/>
                  <a:tailEnd/>
                </a:ln>
              </p:spPr>
              <p:txBody>
                <a:bodyPr/>
                <a:lstStyle/>
                <a:p>
                  <a:endParaRPr lang="en-US"/>
                </a:p>
              </p:txBody>
            </p:sp>
            <p:sp>
              <p:nvSpPr>
                <p:cNvPr id="95921" name="Line 3337"/>
                <p:cNvSpPr>
                  <a:spLocks noChangeShapeType="1"/>
                </p:cNvSpPr>
                <p:nvPr/>
              </p:nvSpPr>
              <p:spPr bwMode="auto">
                <a:xfrm>
                  <a:off x="2364" y="1652"/>
                  <a:ext cx="2" cy="13"/>
                </a:xfrm>
                <a:prstGeom prst="line">
                  <a:avLst/>
                </a:prstGeom>
                <a:noFill/>
                <a:ln w="3175">
                  <a:solidFill>
                    <a:srgbClr val="000000"/>
                  </a:solidFill>
                  <a:round/>
                  <a:headEnd/>
                  <a:tailEnd/>
                </a:ln>
              </p:spPr>
              <p:txBody>
                <a:bodyPr/>
                <a:lstStyle/>
                <a:p>
                  <a:endParaRPr lang="en-US"/>
                </a:p>
              </p:txBody>
            </p:sp>
            <p:sp>
              <p:nvSpPr>
                <p:cNvPr id="95922" name="Line 3338"/>
                <p:cNvSpPr>
                  <a:spLocks noChangeShapeType="1"/>
                </p:cNvSpPr>
                <p:nvPr/>
              </p:nvSpPr>
              <p:spPr bwMode="auto">
                <a:xfrm>
                  <a:off x="2366" y="1665"/>
                  <a:ext cx="2" cy="20"/>
                </a:xfrm>
                <a:prstGeom prst="line">
                  <a:avLst/>
                </a:prstGeom>
                <a:noFill/>
                <a:ln w="3175">
                  <a:solidFill>
                    <a:srgbClr val="000000"/>
                  </a:solidFill>
                  <a:round/>
                  <a:headEnd/>
                  <a:tailEnd/>
                </a:ln>
              </p:spPr>
              <p:txBody>
                <a:bodyPr/>
                <a:lstStyle/>
                <a:p>
                  <a:endParaRPr lang="en-US"/>
                </a:p>
              </p:txBody>
            </p:sp>
            <p:sp>
              <p:nvSpPr>
                <p:cNvPr id="95923" name="Line 3339"/>
                <p:cNvSpPr>
                  <a:spLocks noChangeShapeType="1"/>
                </p:cNvSpPr>
                <p:nvPr/>
              </p:nvSpPr>
              <p:spPr bwMode="auto">
                <a:xfrm>
                  <a:off x="2368" y="1685"/>
                  <a:ext cx="4" cy="25"/>
                </a:xfrm>
                <a:prstGeom prst="line">
                  <a:avLst/>
                </a:prstGeom>
                <a:noFill/>
                <a:ln w="3175">
                  <a:solidFill>
                    <a:srgbClr val="000000"/>
                  </a:solidFill>
                  <a:round/>
                  <a:headEnd/>
                  <a:tailEnd/>
                </a:ln>
              </p:spPr>
              <p:txBody>
                <a:bodyPr/>
                <a:lstStyle/>
                <a:p>
                  <a:endParaRPr lang="en-US"/>
                </a:p>
              </p:txBody>
            </p:sp>
            <p:sp>
              <p:nvSpPr>
                <p:cNvPr id="95924" name="Line 3340"/>
                <p:cNvSpPr>
                  <a:spLocks noChangeShapeType="1"/>
                </p:cNvSpPr>
                <p:nvPr/>
              </p:nvSpPr>
              <p:spPr bwMode="auto">
                <a:xfrm>
                  <a:off x="2372" y="1710"/>
                  <a:ext cx="1" cy="29"/>
                </a:xfrm>
                <a:prstGeom prst="line">
                  <a:avLst/>
                </a:prstGeom>
                <a:noFill/>
                <a:ln w="3175">
                  <a:solidFill>
                    <a:srgbClr val="000000"/>
                  </a:solidFill>
                  <a:round/>
                  <a:headEnd/>
                  <a:tailEnd/>
                </a:ln>
              </p:spPr>
              <p:txBody>
                <a:bodyPr/>
                <a:lstStyle/>
                <a:p>
                  <a:endParaRPr lang="en-US"/>
                </a:p>
              </p:txBody>
            </p:sp>
            <p:sp>
              <p:nvSpPr>
                <p:cNvPr id="95925" name="Line 3341"/>
                <p:cNvSpPr>
                  <a:spLocks noChangeShapeType="1"/>
                </p:cNvSpPr>
                <p:nvPr/>
              </p:nvSpPr>
              <p:spPr bwMode="auto">
                <a:xfrm>
                  <a:off x="2373" y="1739"/>
                  <a:ext cx="2" cy="35"/>
                </a:xfrm>
                <a:prstGeom prst="line">
                  <a:avLst/>
                </a:prstGeom>
                <a:noFill/>
                <a:ln w="3175">
                  <a:solidFill>
                    <a:srgbClr val="000000"/>
                  </a:solidFill>
                  <a:round/>
                  <a:headEnd/>
                  <a:tailEnd/>
                </a:ln>
              </p:spPr>
              <p:txBody>
                <a:bodyPr/>
                <a:lstStyle/>
                <a:p>
                  <a:endParaRPr lang="en-US"/>
                </a:p>
              </p:txBody>
            </p:sp>
            <p:sp>
              <p:nvSpPr>
                <p:cNvPr id="95926" name="Line 3342"/>
                <p:cNvSpPr>
                  <a:spLocks noChangeShapeType="1"/>
                </p:cNvSpPr>
                <p:nvPr/>
              </p:nvSpPr>
              <p:spPr bwMode="auto">
                <a:xfrm>
                  <a:off x="2375" y="1774"/>
                  <a:ext cx="2" cy="39"/>
                </a:xfrm>
                <a:prstGeom prst="line">
                  <a:avLst/>
                </a:prstGeom>
                <a:noFill/>
                <a:ln w="3175">
                  <a:solidFill>
                    <a:srgbClr val="000000"/>
                  </a:solidFill>
                  <a:round/>
                  <a:headEnd/>
                  <a:tailEnd/>
                </a:ln>
              </p:spPr>
              <p:txBody>
                <a:bodyPr/>
                <a:lstStyle/>
                <a:p>
                  <a:endParaRPr lang="en-US"/>
                </a:p>
              </p:txBody>
            </p:sp>
            <p:sp>
              <p:nvSpPr>
                <p:cNvPr id="95927" name="Line 3343"/>
                <p:cNvSpPr>
                  <a:spLocks noChangeShapeType="1"/>
                </p:cNvSpPr>
                <p:nvPr/>
              </p:nvSpPr>
              <p:spPr bwMode="auto">
                <a:xfrm>
                  <a:off x="2377" y="1813"/>
                  <a:ext cx="2" cy="42"/>
                </a:xfrm>
                <a:prstGeom prst="line">
                  <a:avLst/>
                </a:prstGeom>
                <a:noFill/>
                <a:ln w="3175">
                  <a:solidFill>
                    <a:srgbClr val="000000"/>
                  </a:solidFill>
                  <a:round/>
                  <a:headEnd/>
                  <a:tailEnd/>
                </a:ln>
              </p:spPr>
              <p:txBody>
                <a:bodyPr/>
                <a:lstStyle/>
                <a:p>
                  <a:endParaRPr lang="en-US"/>
                </a:p>
              </p:txBody>
            </p:sp>
            <p:sp>
              <p:nvSpPr>
                <p:cNvPr id="95928" name="Line 3344"/>
                <p:cNvSpPr>
                  <a:spLocks noChangeShapeType="1"/>
                </p:cNvSpPr>
                <p:nvPr/>
              </p:nvSpPr>
              <p:spPr bwMode="auto">
                <a:xfrm>
                  <a:off x="2379" y="1855"/>
                  <a:ext cx="1" cy="40"/>
                </a:xfrm>
                <a:prstGeom prst="line">
                  <a:avLst/>
                </a:prstGeom>
                <a:noFill/>
                <a:ln w="3175">
                  <a:solidFill>
                    <a:srgbClr val="000000"/>
                  </a:solidFill>
                  <a:round/>
                  <a:headEnd/>
                  <a:tailEnd/>
                </a:ln>
              </p:spPr>
              <p:txBody>
                <a:bodyPr/>
                <a:lstStyle/>
                <a:p>
                  <a:endParaRPr lang="en-US"/>
                </a:p>
              </p:txBody>
            </p:sp>
            <p:sp>
              <p:nvSpPr>
                <p:cNvPr id="95929" name="Line 3345"/>
                <p:cNvSpPr>
                  <a:spLocks noChangeShapeType="1"/>
                </p:cNvSpPr>
                <p:nvPr/>
              </p:nvSpPr>
              <p:spPr bwMode="auto">
                <a:xfrm>
                  <a:off x="2380" y="1895"/>
                  <a:ext cx="2" cy="45"/>
                </a:xfrm>
                <a:prstGeom prst="line">
                  <a:avLst/>
                </a:prstGeom>
                <a:noFill/>
                <a:ln w="3175">
                  <a:solidFill>
                    <a:srgbClr val="000000"/>
                  </a:solidFill>
                  <a:round/>
                  <a:headEnd/>
                  <a:tailEnd/>
                </a:ln>
              </p:spPr>
              <p:txBody>
                <a:bodyPr/>
                <a:lstStyle/>
                <a:p>
                  <a:endParaRPr lang="en-US"/>
                </a:p>
              </p:txBody>
            </p:sp>
            <p:sp>
              <p:nvSpPr>
                <p:cNvPr id="95930" name="Line 3346"/>
                <p:cNvSpPr>
                  <a:spLocks noChangeShapeType="1"/>
                </p:cNvSpPr>
                <p:nvPr/>
              </p:nvSpPr>
              <p:spPr bwMode="auto">
                <a:xfrm>
                  <a:off x="2382" y="1940"/>
                  <a:ext cx="4" cy="43"/>
                </a:xfrm>
                <a:prstGeom prst="line">
                  <a:avLst/>
                </a:prstGeom>
                <a:noFill/>
                <a:ln w="3175">
                  <a:solidFill>
                    <a:srgbClr val="000000"/>
                  </a:solidFill>
                  <a:round/>
                  <a:headEnd/>
                  <a:tailEnd/>
                </a:ln>
              </p:spPr>
              <p:txBody>
                <a:bodyPr/>
                <a:lstStyle/>
                <a:p>
                  <a:endParaRPr lang="en-US"/>
                </a:p>
              </p:txBody>
            </p:sp>
            <p:sp>
              <p:nvSpPr>
                <p:cNvPr id="95931" name="Line 3347"/>
                <p:cNvSpPr>
                  <a:spLocks noChangeShapeType="1"/>
                </p:cNvSpPr>
                <p:nvPr/>
              </p:nvSpPr>
              <p:spPr bwMode="auto">
                <a:xfrm>
                  <a:off x="2386" y="1983"/>
                  <a:ext cx="1" cy="40"/>
                </a:xfrm>
                <a:prstGeom prst="line">
                  <a:avLst/>
                </a:prstGeom>
                <a:noFill/>
                <a:ln w="3175">
                  <a:solidFill>
                    <a:srgbClr val="000000"/>
                  </a:solidFill>
                  <a:round/>
                  <a:headEnd/>
                  <a:tailEnd/>
                </a:ln>
              </p:spPr>
              <p:txBody>
                <a:bodyPr/>
                <a:lstStyle/>
                <a:p>
                  <a:endParaRPr lang="en-US"/>
                </a:p>
              </p:txBody>
            </p:sp>
            <p:sp>
              <p:nvSpPr>
                <p:cNvPr id="95932" name="Line 3348"/>
                <p:cNvSpPr>
                  <a:spLocks noChangeShapeType="1"/>
                </p:cNvSpPr>
                <p:nvPr/>
              </p:nvSpPr>
              <p:spPr bwMode="auto">
                <a:xfrm>
                  <a:off x="2387" y="2023"/>
                  <a:ext cx="2" cy="39"/>
                </a:xfrm>
                <a:prstGeom prst="line">
                  <a:avLst/>
                </a:prstGeom>
                <a:noFill/>
                <a:ln w="3175">
                  <a:solidFill>
                    <a:srgbClr val="000000"/>
                  </a:solidFill>
                  <a:round/>
                  <a:headEnd/>
                  <a:tailEnd/>
                </a:ln>
              </p:spPr>
              <p:txBody>
                <a:bodyPr/>
                <a:lstStyle/>
                <a:p>
                  <a:endParaRPr lang="en-US"/>
                </a:p>
              </p:txBody>
            </p:sp>
            <p:sp>
              <p:nvSpPr>
                <p:cNvPr id="95933" name="Line 3349"/>
                <p:cNvSpPr>
                  <a:spLocks noChangeShapeType="1"/>
                </p:cNvSpPr>
                <p:nvPr/>
              </p:nvSpPr>
              <p:spPr bwMode="auto">
                <a:xfrm>
                  <a:off x="2389" y="2062"/>
                  <a:ext cx="2" cy="36"/>
                </a:xfrm>
                <a:prstGeom prst="line">
                  <a:avLst/>
                </a:prstGeom>
                <a:noFill/>
                <a:ln w="3175">
                  <a:solidFill>
                    <a:srgbClr val="000000"/>
                  </a:solidFill>
                  <a:round/>
                  <a:headEnd/>
                  <a:tailEnd/>
                </a:ln>
              </p:spPr>
              <p:txBody>
                <a:bodyPr/>
                <a:lstStyle/>
                <a:p>
                  <a:endParaRPr lang="en-US"/>
                </a:p>
              </p:txBody>
            </p:sp>
            <p:sp>
              <p:nvSpPr>
                <p:cNvPr id="95934" name="Line 3350"/>
                <p:cNvSpPr>
                  <a:spLocks noChangeShapeType="1"/>
                </p:cNvSpPr>
                <p:nvPr/>
              </p:nvSpPr>
              <p:spPr bwMode="auto">
                <a:xfrm>
                  <a:off x="2391" y="2098"/>
                  <a:ext cx="2" cy="34"/>
                </a:xfrm>
                <a:prstGeom prst="line">
                  <a:avLst/>
                </a:prstGeom>
                <a:noFill/>
                <a:ln w="3175">
                  <a:solidFill>
                    <a:srgbClr val="000000"/>
                  </a:solidFill>
                  <a:round/>
                  <a:headEnd/>
                  <a:tailEnd/>
                </a:ln>
              </p:spPr>
              <p:txBody>
                <a:bodyPr/>
                <a:lstStyle/>
                <a:p>
                  <a:endParaRPr lang="en-US"/>
                </a:p>
              </p:txBody>
            </p:sp>
            <p:sp>
              <p:nvSpPr>
                <p:cNvPr id="95935" name="Line 3351"/>
                <p:cNvSpPr>
                  <a:spLocks noChangeShapeType="1"/>
                </p:cNvSpPr>
                <p:nvPr/>
              </p:nvSpPr>
              <p:spPr bwMode="auto">
                <a:xfrm>
                  <a:off x="2393" y="2132"/>
                  <a:ext cx="1" cy="28"/>
                </a:xfrm>
                <a:prstGeom prst="line">
                  <a:avLst/>
                </a:prstGeom>
                <a:noFill/>
                <a:ln w="3175">
                  <a:solidFill>
                    <a:srgbClr val="000000"/>
                  </a:solidFill>
                  <a:round/>
                  <a:headEnd/>
                  <a:tailEnd/>
                </a:ln>
              </p:spPr>
              <p:txBody>
                <a:bodyPr/>
                <a:lstStyle/>
                <a:p>
                  <a:endParaRPr lang="en-US"/>
                </a:p>
              </p:txBody>
            </p:sp>
            <p:sp>
              <p:nvSpPr>
                <p:cNvPr id="95936" name="Line 3352"/>
                <p:cNvSpPr>
                  <a:spLocks noChangeShapeType="1"/>
                </p:cNvSpPr>
                <p:nvPr/>
              </p:nvSpPr>
              <p:spPr bwMode="auto">
                <a:xfrm>
                  <a:off x="2394" y="2160"/>
                  <a:ext cx="2" cy="25"/>
                </a:xfrm>
                <a:prstGeom prst="line">
                  <a:avLst/>
                </a:prstGeom>
                <a:noFill/>
                <a:ln w="3175">
                  <a:solidFill>
                    <a:srgbClr val="000000"/>
                  </a:solidFill>
                  <a:round/>
                  <a:headEnd/>
                  <a:tailEnd/>
                </a:ln>
              </p:spPr>
              <p:txBody>
                <a:bodyPr/>
                <a:lstStyle/>
                <a:p>
                  <a:endParaRPr lang="en-US"/>
                </a:p>
              </p:txBody>
            </p:sp>
            <p:sp>
              <p:nvSpPr>
                <p:cNvPr id="95937" name="Line 3353"/>
                <p:cNvSpPr>
                  <a:spLocks noChangeShapeType="1"/>
                </p:cNvSpPr>
                <p:nvPr/>
              </p:nvSpPr>
              <p:spPr bwMode="auto">
                <a:xfrm>
                  <a:off x="2396" y="2185"/>
                  <a:ext cx="2" cy="23"/>
                </a:xfrm>
                <a:prstGeom prst="line">
                  <a:avLst/>
                </a:prstGeom>
                <a:noFill/>
                <a:ln w="3175">
                  <a:solidFill>
                    <a:srgbClr val="000000"/>
                  </a:solidFill>
                  <a:round/>
                  <a:headEnd/>
                  <a:tailEnd/>
                </a:ln>
              </p:spPr>
              <p:txBody>
                <a:bodyPr/>
                <a:lstStyle/>
                <a:p>
                  <a:endParaRPr lang="en-US"/>
                </a:p>
              </p:txBody>
            </p:sp>
            <p:sp>
              <p:nvSpPr>
                <p:cNvPr id="95938" name="Line 3354"/>
                <p:cNvSpPr>
                  <a:spLocks noChangeShapeType="1"/>
                </p:cNvSpPr>
                <p:nvPr/>
              </p:nvSpPr>
              <p:spPr bwMode="auto">
                <a:xfrm>
                  <a:off x="2398" y="2208"/>
                  <a:ext cx="4" cy="18"/>
                </a:xfrm>
                <a:prstGeom prst="line">
                  <a:avLst/>
                </a:prstGeom>
                <a:noFill/>
                <a:ln w="3175">
                  <a:solidFill>
                    <a:srgbClr val="000000"/>
                  </a:solidFill>
                  <a:round/>
                  <a:headEnd/>
                  <a:tailEnd/>
                </a:ln>
              </p:spPr>
              <p:txBody>
                <a:bodyPr/>
                <a:lstStyle/>
                <a:p>
                  <a:endParaRPr lang="en-US"/>
                </a:p>
              </p:txBody>
            </p:sp>
            <p:sp>
              <p:nvSpPr>
                <p:cNvPr id="95939" name="Line 3355"/>
                <p:cNvSpPr>
                  <a:spLocks noChangeShapeType="1"/>
                </p:cNvSpPr>
                <p:nvPr/>
              </p:nvSpPr>
              <p:spPr bwMode="auto">
                <a:xfrm>
                  <a:off x="2402" y="2226"/>
                  <a:ext cx="1" cy="18"/>
                </a:xfrm>
                <a:prstGeom prst="line">
                  <a:avLst/>
                </a:prstGeom>
                <a:noFill/>
                <a:ln w="3175">
                  <a:solidFill>
                    <a:srgbClr val="000000"/>
                  </a:solidFill>
                  <a:round/>
                  <a:headEnd/>
                  <a:tailEnd/>
                </a:ln>
              </p:spPr>
              <p:txBody>
                <a:bodyPr/>
                <a:lstStyle/>
                <a:p>
                  <a:endParaRPr lang="en-US"/>
                </a:p>
              </p:txBody>
            </p:sp>
            <p:sp>
              <p:nvSpPr>
                <p:cNvPr id="95940" name="Line 3356"/>
                <p:cNvSpPr>
                  <a:spLocks noChangeShapeType="1"/>
                </p:cNvSpPr>
                <p:nvPr/>
              </p:nvSpPr>
              <p:spPr bwMode="auto">
                <a:xfrm>
                  <a:off x="2403" y="2244"/>
                  <a:ext cx="2" cy="13"/>
                </a:xfrm>
                <a:prstGeom prst="line">
                  <a:avLst/>
                </a:prstGeom>
                <a:noFill/>
                <a:ln w="3175">
                  <a:solidFill>
                    <a:srgbClr val="000000"/>
                  </a:solidFill>
                  <a:round/>
                  <a:headEnd/>
                  <a:tailEnd/>
                </a:ln>
              </p:spPr>
              <p:txBody>
                <a:bodyPr/>
                <a:lstStyle/>
                <a:p>
                  <a:endParaRPr lang="en-US"/>
                </a:p>
              </p:txBody>
            </p:sp>
            <p:sp>
              <p:nvSpPr>
                <p:cNvPr id="95941" name="Line 3357"/>
                <p:cNvSpPr>
                  <a:spLocks noChangeShapeType="1"/>
                </p:cNvSpPr>
                <p:nvPr/>
              </p:nvSpPr>
              <p:spPr bwMode="auto">
                <a:xfrm>
                  <a:off x="2405" y="2257"/>
                  <a:ext cx="2" cy="11"/>
                </a:xfrm>
                <a:prstGeom prst="line">
                  <a:avLst/>
                </a:prstGeom>
                <a:noFill/>
                <a:ln w="3175">
                  <a:solidFill>
                    <a:srgbClr val="000000"/>
                  </a:solidFill>
                  <a:round/>
                  <a:headEnd/>
                  <a:tailEnd/>
                </a:ln>
              </p:spPr>
              <p:txBody>
                <a:bodyPr/>
                <a:lstStyle/>
                <a:p>
                  <a:endParaRPr lang="en-US"/>
                </a:p>
              </p:txBody>
            </p:sp>
            <p:sp>
              <p:nvSpPr>
                <p:cNvPr id="95942" name="Line 3358"/>
                <p:cNvSpPr>
                  <a:spLocks noChangeShapeType="1"/>
                </p:cNvSpPr>
                <p:nvPr/>
              </p:nvSpPr>
              <p:spPr bwMode="auto">
                <a:xfrm>
                  <a:off x="2407" y="2268"/>
                  <a:ext cx="2" cy="7"/>
                </a:xfrm>
                <a:prstGeom prst="line">
                  <a:avLst/>
                </a:prstGeom>
                <a:noFill/>
                <a:ln w="3175">
                  <a:solidFill>
                    <a:srgbClr val="000000"/>
                  </a:solidFill>
                  <a:round/>
                  <a:headEnd/>
                  <a:tailEnd/>
                </a:ln>
              </p:spPr>
              <p:txBody>
                <a:bodyPr/>
                <a:lstStyle/>
                <a:p>
                  <a:endParaRPr lang="en-US"/>
                </a:p>
              </p:txBody>
            </p:sp>
            <p:sp>
              <p:nvSpPr>
                <p:cNvPr id="95943" name="Line 3359"/>
                <p:cNvSpPr>
                  <a:spLocks noChangeShapeType="1"/>
                </p:cNvSpPr>
                <p:nvPr/>
              </p:nvSpPr>
              <p:spPr bwMode="auto">
                <a:xfrm>
                  <a:off x="2409" y="2275"/>
                  <a:ext cx="1" cy="8"/>
                </a:xfrm>
                <a:prstGeom prst="line">
                  <a:avLst/>
                </a:prstGeom>
                <a:noFill/>
                <a:ln w="3175">
                  <a:solidFill>
                    <a:srgbClr val="000000"/>
                  </a:solidFill>
                  <a:round/>
                  <a:headEnd/>
                  <a:tailEnd/>
                </a:ln>
              </p:spPr>
              <p:txBody>
                <a:bodyPr/>
                <a:lstStyle/>
                <a:p>
                  <a:endParaRPr lang="en-US"/>
                </a:p>
              </p:txBody>
            </p:sp>
            <p:sp>
              <p:nvSpPr>
                <p:cNvPr id="95944" name="Line 3360"/>
                <p:cNvSpPr>
                  <a:spLocks noChangeShapeType="1"/>
                </p:cNvSpPr>
                <p:nvPr/>
              </p:nvSpPr>
              <p:spPr bwMode="auto">
                <a:xfrm>
                  <a:off x="2410" y="2283"/>
                  <a:ext cx="2" cy="5"/>
                </a:xfrm>
                <a:prstGeom prst="line">
                  <a:avLst/>
                </a:prstGeom>
                <a:noFill/>
                <a:ln w="3175">
                  <a:solidFill>
                    <a:srgbClr val="000000"/>
                  </a:solidFill>
                  <a:round/>
                  <a:headEnd/>
                  <a:tailEnd/>
                </a:ln>
              </p:spPr>
              <p:txBody>
                <a:bodyPr/>
                <a:lstStyle/>
                <a:p>
                  <a:endParaRPr lang="en-US"/>
                </a:p>
              </p:txBody>
            </p:sp>
            <p:sp>
              <p:nvSpPr>
                <p:cNvPr id="95945" name="Line 3361"/>
                <p:cNvSpPr>
                  <a:spLocks noChangeShapeType="1"/>
                </p:cNvSpPr>
                <p:nvPr/>
              </p:nvSpPr>
              <p:spPr bwMode="auto">
                <a:xfrm>
                  <a:off x="2412" y="2288"/>
                  <a:ext cx="4" cy="3"/>
                </a:xfrm>
                <a:prstGeom prst="line">
                  <a:avLst/>
                </a:prstGeom>
                <a:noFill/>
                <a:ln w="3175">
                  <a:solidFill>
                    <a:srgbClr val="000000"/>
                  </a:solidFill>
                  <a:round/>
                  <a:headEnd/>
                  <a:tailEnd/>
                </a:ln>
              </p:spPr>
              <p:txBody>
                <a:bodyPr/>
                <a:lstStyle/>
                <a:p>
                  <a:endParaRPr lang="en-US"/>
                </a:p>
              </p:txBody>
            </p:sp>
            <p:sp>
              <p:nvSpPr>
                <p:cNvPr id="95946" name="Line 3362"/>
                <p:cNvSpPr>
                  <a:spLocks noChangeShapeType="1"/>
                </p:cNvSpPr>
                <p:nvPr/>
              </p:nvSpPr>
              <p:spPr bwMode="auto">
                <a:xfrm>
                  <a:off x="2416" y="2291"/>
                  <a:ext cx="1" cy="5"/>
                </a:xfrm>
                <a:prstGeom prst="line">
                  <a:avLst/>
                </a:prstGeom>
                <a:noFill/>
                <a:ln w="3175">
                  <a:solidFill>
                    <a:srgbClr val="000000"/>
                  </a:solidFill>
                  <a:round/>
                  <a:headEnd/>
                  <a:tailEnd/>
                </a:ln>
              </p:spPr>
              <p:txBody>
                <a:bodyPr/>
                <a:lstStyle/>
                <a:p>
                  <a:endParaRPr lang="en-US"/>
                </a:p>
              </p:txBody>
            </p:sp>
            <p:sp>
              <p:nvSpPr>
                <p:cNvPr id="95947" name="Line 3363"/>
                <p:cNvSpPr>
                  <a:spLocks noChangeShapeType="1"/>
                </p:cNvSpPr>
                <p:nvPr/>
              </p:nvSpPr>
              <p:spPr bwMode="auto">
                <a:xfrm>
                  <a:off x="2417" y="2296"/>
                  <a:ext cx="2" cy="1"/>
                </a:xfrm>
                <a:prstGeom prst="line">
                  <a:avLst/>
                </a:prstGeom>
                <a:noFill/>
                <a:ln w="3175">
                  <a:solidFill>
                    <a:srgbClr val="000000"/>
                  </a:solidFill>
                  <a:round/>
                  <a:headEnd/>
                  <a:tailEnd/>
                </a:ln>
              </p:spPr>
              <p:txBody>
                <a:bodyPr/>
                <a:lstStyle/>
                <a:p>
                  <a:endParaRPr lang="en-US"/>
                </a:p>
              </p:txBody>
            </p:sp>
            <p:sp>
              <p:nvSpPr>
                <p:cNvPr id="95948" name="Line 3364"/>
                <p:cNvSpPr>
                  <a:spLocks noChangeShapeType="1"/>
                </p:cNvSpPr>
                <p:nvPr/>
              </p:nvSpPr>
              <p:spPr bwMode="auto">
                <a:xfrm>
                  <a:off x="2419" y="2296"/>
                  <a:ext cx="2" cy="2"/>
                </a:xfrm>
                <a:prstGeom prst="line">
                  <a:avLst/>
                </a:prstGeom>
                <a:noFill/>
                <a:ln w="3175">
                  <a:solidFill>
                    <a:srgbClr val="000000"/>
                  </a:solidFill>
                  <a:round/>
                  <a:headEnd/>
                  <a:tailEnd/>
                </a:ln>
              </p:spPr>
              <p:txBody>
                <a:bodyPr/>
                <a:lstStyle/>
                <a:p>
                  <a:endParaRPr lang="en-US"/>
                </a:p>
              </p:txBody>
            </p:sp>
            <p:sp>
              <p:nvSpPr>
                <p:cNvPr id="95949" name="Line 3365"/>
                <p:cNvSpPr>
                  <a:spLocks noChangeShapeType="1"/>
                </p:cNvSpPr>
                <p:nvPr/>
              </p:nvSpPr>
              <p:spPr bwMode="auto">
                <a:xfrm>
                  <a:off x="2421" y="2298"/>
                  <a:ext cx="2" cy="2"/>
                </a:xfrm>
                <a:prstGeom prst="line">
                  <a:avLst/>
                </a:prstGeom>
                <a:noFill/>
                <a:ln w="3175">
                  <a:solidFill>
                    <a:srgbClr val="000000"/>
                  </a:solidFill>
                  <a:round/>
                  <a:headEnd/>
                  <a:tailEnd/>
                </a:ln>
              </p:spPr>
              <p:txBody>
                <a:bodyPr/>
                <a:lstStyle/>
                <a:p>
                  <a:endParaRPr lang="en-US"/>
                </a:p>
              </p:txBody>
            </p:sp>
            <p:sp>
              <p:nvSpPr>
                <p:cNvPr id="95950" name="Line 3366"/>
                <p:cNvSpPr>
                  <a:spLocks noChangeShapeType="1"/>
                </p:cNvSpPr>
                <p:nvPr/>
              </p:nvSpPr>
              <p:spPr bwMode="auto">
                <a:xfrm>
                  <a:off x="2423" y="2300"/>
                  <a:ext cx="1" cy="2"/>
                </a:xfrm>
                <a:prstGeom prst="line">
                  <a:avLst/>
                </a:prstGeom>
                <a:noFill/>
                <a:ln w="3175">
                  <a:solidFill>
                    <a:srgbClr val="000000"/>
                  </a:solidFill>
                  <a:round/>
                  <a:headEnd/>
                  <a:tailEnd/>
                </a:ln>
              </p:spPr>
              <p:txBody>
                <a:bodyPr/>
                <a:lstStyle/>
                <a:p>
                  <a:endParaRPr lang="en-US"/>
                </a:p>
              </p:txBody>
            </p:sp>
            <p:sp>
              <p:nvSpPr>
                <p:cNvPr id="95951" name="Line 3367"/>
                <p:cNvSpPr>
                  <a:spLocks noChangeShapeType="1"/>
                </p:cNvSpPr>
                <p:nvPr/>
              </p:nvSpPr>
              <p:spPr bwMode="auto">
                <a:xfrm>
                  <a:off x="2424" y="2300"/>
                  <a:ext cx="2" cy="2"/>
                </a:xfrm>
                <a:prstGeom prst="line">
                  <a:avLst/>
                </a:prstGeom>
                <a:noFill/>
                <a:ln w="3175">
                  <a:solidFill>
                    <a:srgbClr val="000000"/>
                  </a:solidFill>
                  <a:round/>
                  <a:headEnd/>
                  <a:tailEnd/>
                </a:ln>
              </p:spPr>
              <p:txBody>
                <a:bodyPr/>
                <a:lstStyle/>
                <a:p>
                  <a:endParaRPr lang="en-US"/>
                </a:p>
              </p:txBody>
            </p:sp>
            <p:sp>
              <p:nvSpPr>
                <p:cNvPr id="95952" name="Line 3368"/>
                <p:cNvSpPr>
                  <a:spLocks noChangeShapeType="1"/>
                </p:cNvSpPr>
                <p:nvPr/>
              </p:nvSpPr>
              <p:spPr bwMode="auto">
                <a:xfrm>
                  <a:off x="2426" y="2300"/>
                  <a:ext cx="2" cy="2"/>
                </a:xfrm>
                <a:prstGeom prst="line">
                  <a:avLst/>
                </a:prstGeom>
                <a:noFill/>
                <a:ln w="3175">
                  <a:solidFill>
                    <a:srgbClr val="000000"/>
                  </a:solidFill>
                  <a:round/>
                  <a:headEnd/>
                  <a:tailEnd/>
                </a:ln>
              </p:spPr>
              <p:txBody>
                <a:bodyPr/>
                <a:lstStyle/>
                <a:p>
                  <a:endParaRPr lang="en-US"/>
                </a:p>
              </p:txBody>
            </p:sp>
            <p:sp>
              <p:nvSpPr>
                <p:cNvPr id="95953" name="Line 3369"/>
                <p:cNvSpPr>
                  <a:spLocks noChangeShapeType="1"/>
                </p:cNvSpPr>
                <p:nvPr/>
              </p:nvSpPr>
              <p:spPr bwMode="auto">
                <a:xfrm>
                  <a:off x="2428" y="2300"/>
                  <a:ext cx="3" cy="4"/>
                </a:xfrm>
                <a:prstGeom prst="line">
                  <a:avLst/>
                </a:prstGeom>
                <a:noFill/>
                <a:ln w="3175">
                  <a:solidFill>
                    <a:srgbClr val="000000"/>
                  </a:solidFill>
                  <a:round/>
                  <a:headEnd/>
                  <a:tailEnd/>
                </a:ln>
              </p:spPr>
              <p:txBody>
                <a:bodyPr/>
                <a:lstStyle/>
                <a:p>
                  <a:endParaRPr lang="en-US"/>
                </a:p>
              </p:txBody>
            </p:sp>
            <p:sp>
              <p:nvSpPr>
                <p:cNvPr id="95954" name="Line 3370"/>
                <p:cNvSpPr>
                  <a:spLocks noChangeShapeType="1"/>
                </p:cNvSpPr>
                <p:nvPr/>
              </p:nvSpPr>
              <p:spPr bwMode="auto">
                <a:xfrm>
                  <a:off x="2431" y="2304"/>
                  <a:ext cx="2" cy="1"/>
                </a:xfrm>
                <a:prstGeom prst="line">
                  <a:avLst/>
                </a:prstGeom>
                <a:noFill/>
                <a:ln w="3175">
                  <a:solidFill>
                    <a:srgbClr val="000000"/>
                  </a:solidFill>
                  <a:round/>
                  <a:headEnd/>
                  <a:tailEnd/>
                </a:ln>
              </p:spPr>
              <p:txBody>
                <a:bodyPr/>
                <a:lstStyle/>
                <a:p>
                  <a:endParaRPr lang="en-US"/>
                </a:p>
              </p:txBody>
            </p:sp>
            <p:sp>
              <p:nvSpPr>
                <p:cNvPr id="95955" name="Line 3371"/>
                <p:cNvSpPr>
                  <a:spLocks noChangeShapeType="1"/>
                </p:cNvSpPr>
                <p:nvPr/>
              </p:nvSpPr>
              <p:spPr bwMode="auto">
                <a:xfrm>
                  <a:off x="2433" y="2304"/>
                  <a:ext cx="2" cy="1"/>
                </a:xfrm>
                <a:prstGeom prst="line">
                  <a:avLst/>
                </a:prstGeom>
                <a:noFill/>
                <a:ln w="3175">
                  <a:solidFill>
                    <a:srgbClr val="000000"/>
                  </a:solidFill>
                  <a:round/>
                  <a:headEnd/>
                  <a:tailEnd/>
                </a:ln>
              </p:spPr>
              <p:txBody>
                <a:bodyPr/>
                <a:lstStyle/>
                <a:p>
                  <a:endParaRPr lang="en-US"/>
                </a:p>
              </p:txBody>
            </p:sp>
            <p:sp>
              <p:nvSpPr>
                <p:cNvPr id="95956" name="Line 3372"/>
                <p:cNvSpPr>
                  <a:spLocks noChangeShapeType="1"/>
                </p:cNvSpPr>
                <p:nvPr/>
              </p:nvSpPr>
              <p:spPr bwMode="auto">
                <a:xfrm>
                  <a:off x="2435" y="2304"/>
                  <a:ext cx="2" cy="1"/>
                </a:xfrm>
                <a:prstGeom prst="line">
                  <a:avLst/>
                </a:prstGeom>
                <a:noFill/>
                <a:ln w="3175">
                  <a:solidFill>
                    <a:srgbClr val="000000"/>
                  </a:solidFill>
                  <a:round/>
                  <a:headEnd/>
                  <a:tailEnd/>
                </a:ln>
              </p:spPr>
              <p:txBody>
                <a:bodyPr/>
                <a:lstStyle/>
                <a:p>
                  <a:endParaRPr lang="en-US"/>
                </a:p>
              </p:txBody>
            </p:sp>
            <p:sp>
              <p:nvSpPr>
                <p:cNvPr id="95957" name="Line 3373"/>
                <p:cNvSpPr>
                  <a:spLocks noChangeShapeType="1"/>
                </p:cNvSpPr>
                <p:nvPr/>
              </p:nvSpPr>
              <p:spPr bwMode="auto">
                <a:xfrm>
                  <a:off x="2437" y="2304"/>
                  <a:ext cx="2" cy="1"/>
                </a:xfrm>
                <a:prstGeom prst="line">
                  <a:avLst/>
                </a:prstGeom>
                <a:noFill/>
                <a:ln w="3175">
                  <a:solidFill>
                    <a:srgbClr val="000000"/>
                  </a:solidFill>
                  <a:round/>
                  <a:headEnd/>
                  <a:tailEnd/>
                </a:ln>
              </p:spPr>
              <p:txBody>
                <a:bodyPr/>
                <a:lstStyle/>
                <a:p>
                  <a:endParaRPr lang="en-US"/>
                </a:p>
              </p:txBody>
            </p:sp>
            <p:sp>
              <p:nvSpPr>
                <p:cNvPr id="95958" name="Line 3374"/>
                <p:cNvSpPr>
                  <a:spLocks noChangeShapeType="1"/>
                </p:cNvSpPr>
                <p:nvPr/>
              </p:nvSpPr>
              <p:spPr bwMode="auto">
                <a:xfrm>
                  <a:off x="2439" y="2304"/>
                  <a:ext cx="1" cy="1"/>
                </a:xfrm>
                <a:prstGeom prst="line">
                  <a:avLst/>
                </a:prstGeom>
                <a:noFill/>
                <a:ln w="3175">
                  <a:solidFill>
                    <a:srgbClr val="000000"/>
                  </a:solidFill>
                  <a:round/>
                  <a:headEnd/>
                  <a:tailEnd/>
                </a:ln>
              </p:spPr>
              <p:txBody>
                <a:bodyPr/>
                <a:lstStyle/>
                <a:p>
                  <a:endParaRPr lang="en-US"/>
                </a:p>
              </p:txBody>
            </p:sp>
            <p:sp>
              <p:nvSpPr>
                <p:cNvPr id="95959" name="Line 3375"/>
                <p:cNvSpPr>
                  <a:spLocks noChangeShapeType="1"/>
                </p:cNvSpPr>
                <p:nvPr/>
              </p:nvSpPr>
              <p:spPr bwMode="auto">
                <a:xfrm>
                  <a:off x="2440" y="2304"/>
                  <a:ext cx="2" cy="1"/>
                </a:xfrm>
                <a:prstGeom prst="line">
                  <a:avLst/>
                </a:prstGeom>
                <a:noFill/>
                <a:ln w="3175">
                  <a:solidFill>
                    <a:srgbClr val="000000"/>
                  </a:solidFill>
                  <a:round/>
                  <a:headEnd/>
                  <a:tailEnd/>
                </a:ln>
              </p:spPr>
              <p:txBody>
                <a:bodyPr/>
                <a:lstStyle/>
                <a:p>
                  <a:endParaRPr lang="en-US"/>
                </a:p>
              </p:txBody>
            </p:sp>
            <p:sp>
              <p:nvSpPr>
                <p:cNvPr id="95960" name="Line 3376"/>
                <p:cNvSpPr>
                  <a:spLocks noChangeShapeType="1"/>
                </p:cNvSpPr>
                <p:nvPr/>
              </p:nvSpPr>
              <p:spPr bwMode="auto">
                <a:xfrm>
                  <a:off x="2442" y="2304"/>
                  <a:ext cx="4" cy="1"/>
                </a:xfrm>
                <a:prstGeom prst="line">
                  <a:avLst/>
                </a:prstGeom>
                <a:noFill/>
                <a:ln w="3175">
                  <a:solidFill>
                    <a:srgbClr val="000000"/>
                  </a:solidFill>
                  <a:round/>
                  <a:headEnd/>
                  <a:tailEnd/>
                </a:ln>
              </p:spPr>
              <p:txBody>
                <a:bodyPr/>
                <a:lstStyle/>
                <a:p>
                  <a:endParaRPr lang="en-US"/>
                </a:p>
              </p:txBody>
            </p:sp>
            <p:sp>
              <p:nvSpPr>
                <p:cNvPr id="95961" name="Line 3377"/>
                <p:cNvSpPr>
                  <a:spLocks noChangeShapeType="1"/>
                </p:cNvSpPr>
                <p:nvPr/>
              </p:nvSpPr>
              <p:spPr bwMode="auto">
                <a:xfrm>
                  <a:off x="2446" y="2304"/>
                  <a:ext cx="1" cy="1"/>
                </a:xfrm>
                <a:prstGeom prst="line">
                  <a:avLst/>
                </a:prstGeom>
                <a:noFill/>
                <a:ln w="3175">
                  <a:solidFill>
                    <a:srgbClr val="000000"/>
                  </a:solidFill>
                  <a:round/>
                  <a:headEnd/>
                  <a:tailEnd/>
                </a:ln>
              </p:spPr>
              <p:txBody>
                <a:bodyPr/>
                <a:lstStyle/>
                <a:p>
                  <a:endParaRPr lang="en-US"/>
                </a:p>
              </p:txBody>
            </p:sp>
            <p:sp>
              <p:nvSpPr>
                <p:cNvPr id="95962" name="Line 3378"/>
                <p:cNvSpPr>
                  <a:spLocks noChangeShapeType="1"/>
                </p:cNvSpPr>
                <p:nvPr/>
              </p:nvSpPr>
              <p:spPr bwMode="auto">
                <a:xfrm>
                  <a:off x="2447" y="2304"/>
                  <a:ext cx="2" cy="1"/>
                </a:xfrm>
                <a:prstGeom prst="line">
                  <a:avLst/>
                </a:prstGeom>
                <a:noFill/>
                <a:ln w="3175">
                  <a:solidFill>
                    <a:srgbClr val="000000"/>
                  </a:solidFill>
                  <a:round/>
                  <a:headEnd/>
                  <a:tailEnd/>
                </a:ln>
              </p:spPr>
              <p:txBody>
                <a:bodyPr/>
                <a:lstStyle/>
                <a:p>
                  <a:endParaRPr lang="en-US"/>
                </a:p>
              </p:txBody>
            </p:sp>
            <p:sp>
              <p:nvSpPr>
                <p:cNvPr id="95963" name="Line 3379"/>
                <p:cNvSpPr>
                  <a:spLocks noChangeShapeType="1"/>
                </p:cNvSpPr>
                <p:nvPr/>
              </p:nvSpPr>
              <p:spPr bwMode="auto">
                <a:xfrm>
                  <a:off x="2449" y="2304"/>
                  <a:ext cx="2" cy="1"/>
                </a:xfrm>
                <a:prstGeom prst="line">
                  <a:avLst/>
                </a:prstGeom>
                <a:noFill/>
                <a:ln w="3175">
                  <a:solidFill>
                    <a:srgbClr val="000000"/>
                  </a:solidFill>
                  <a:round/>
                  <a:headEnd/>
                  <a:tailEnd/>
                </a:ln>
              </p:spPr>
              <p:txBody>
                <a:bodyPr/>
                <a:lstStyle/>
                <a:p>
                  <a:endParaRPr lang="en-US"/>
                </a:p>
              </p:txBody>
            </p:sp>
            <p:sp>
              <p:nvSpPr>
                <p:cNvPr id="95964" name="Line 3380"/>
                <p:cNvSpPr>
                  <a:spLocks noChangeShapeType="1"/>
                </p:cNvSpPr>
                <p:nvPr/>
              </p:nvSpPr>
              <p:spPr bwMode="auto">
                <a:xfrm>
                  <a:off x="2451" y="2304"/>
                  <a:ext cx="2" cy="1"/>
                </a:xfrm>
                <a:prstGeom prst="line">
                  <a:avLst/>
                </a:prstGeom>
                <a:noFill/>
                <a:ln w="3175">
                  <a:solidFill>
                    <a:srgbClr val="000000"/>
                  </a:solidFill>
                  <a:round/>
                  <a:headEnd/>
                  <a:tailEnd/>
                </a:ln>
              </p:spPr>
              <p:txBody>
                <a:bodyPr/>
                <a:lstStyle/>
                <a:p>
                  <a:endParaRPr lang="en-US"/>
                </a:p>
              </p:txBody>
            </p:sp>
            <p:sp>
              <p:nvSpPr>
                <p:cNvPr id="95965" name="Line 3381"/>
                <p:cNvSpPr>
                  <a:spLocks noChangeShapeType="1"/>
                </p:cNvSpPr>
                <p:nvPr/>
              </p:nvSpPr>
              <p:spPr bwMode="auto">
                <a:xfrm>
                  <a:off x="2453" y="2304"/>
                  <a:ext cx="1" cy="1"/>
                </a:xfrm>
                <a:prstGeom prst="line">
                  <a:avLst/>
                </a:prstGeom>
                <a:noFill/>
                <a:ln w="3175">
                  <a:solidFill>
                    <a:srgbClr val="000000"/>
                  </a:solidFill>
                  <a:round/>
                  <a:headEnd/>
                  <a:tailEnd/>
                </a:ln>
              </p:spPr>
              <p:txBody>
                <a:bodyPr/>
                <a:lstStyle/>
                <a:p>
                  <a:endParaRPr lang="en-US"/>
                </a:p>
              </p:txBody>
            </p:sp>
            <p:sp>
              <p:nvSpPr>
                <p:cNvPr id="95966" name="Line 3382"/>
                <p:cNvSpPr>
                  <a:spLocks noChangeShapeType="1"/>
                </p:cNvSpPr>
                <p:nvPr/>
              </p:nvSpPr>
              <p:spPr bwMode="auto">
                <a:xfrm>
                  <a:off x="2454" y="2304"/>
                  <a:ext cx="2" cy="1"/>
                </a:xfrm>
                <a:prstGeom prst="line">
                  <a:avLst/>
                </a:prstGeom>
                <a:noFill/>
                <a:ln w="3175">
                  <a:solidFill>
                    <a:srgbClr val="000000"/>
                  </a:solidFill>
                  <a:round/>
                  <a:headEnd/>
                  <a:tailEnd/>
                </a:ln>
              </p:spPr>
              <p:txBody>
                <a:bodyPr/>
                <a:lstStyle/>
                <a:p>
                  <a:endParaRPr lang="en-US"/>
                </a:p>
              </p:txBody>
            </p:sp>
            <p:sp>
              <p:nvSpPr>
                <p:cNvPr id="95967" name="Line 3383"/>
                <p:cNvSpPr>
                  <a:spLocks noChangeShapeType="1"/>
                </p:cNvSpPr>
                <p:nvPr/>
              </p:nvSpPr>
              <p:spPr bwMode="auto">
                <a:xfrm>
                  <a:off x="2456" y="2304"/>
                  <a:ext cx="2" cy="1"/>
                </a:xfrm>
                <a:prstGeom prst="line">
                  <a:avLst/>
                </a:prstGeom>
                <a:noFill/>
                <a:ln w="3175">
                  <a:solidFill>
                    <a:srgbClr val="000000"/>
                  </a:solidFill>
                  <a:round/>
                  <a:headEnd/>
                  <a:tailEnd/>
                </a:ln>
              </p:spPr>
              <p:txBody>
                <a:bodyPr/>
                <a:lstStyle/>
                <a:p>
                  <a:endParaRPr lang="en-US"/>
                </a:p>
              </p:txBody>
            </p:sp>
            <p:sp>
              <p:nvSpPr>
                <p:cNvPr id="95968" name="Line 3384"/>
                <p:cNvSpPr>
                  <a:spLocks noChangeShapeType="1"/>
                </p:cNvSpPr>
                <p:nvPr/>
              </p:nvSpPr>
              <p:spPr bwMode="auto">
                <a:xfrm>
                  <a:off x="2458" y="2304"/>
                  <a:ext cx="3" cy="1"/>
                </a:xfrm>
                <a:prstGeom prst="line">
                  <a:avLst/>
                </a:prstGeom>
                <a:noFill/>
                <a:ln w="3175">
                  <a:solidFill>
                    <a:srgbClr val="000000"/>
                  </a:solidFill>
                  <a:round/>
                  <a:headEnd/>
                  <a:tailEnd/>
                </a:ln>
              </p:spPr>
              <p:txBody>
                <a:bodyPr/>
                <a:lstStyle/>
                <a:p>
                  <a:endParaRPr lang="en-US"/>
                </a:p>
              </p:txBody>
            </p:sp>
            <p:sp>
              <p:nvSpPr>
                <p:cNvPr id="95969" name="Line 3385"/>
                <p:cNvSpPr>
                  <a:spLocks noChangeShapeType="1"/>
                </p:cNvSpPr>
                <p:nvPr/>
              </p:nvSpPr>
              <p:spPr bwMode="auto">
                <a:xfrm>
                  <a:off x="2461" y="2304"/>
                  <a:ext cx="2" cy="1"/>
                </a:xfrm>
                <a:prstGeom prst="line">
                  <a:avLst/>
                </a:prstGeom>
                <a:noFill/>
                <a:ln w="3175">
                  <a:solidFill>
                    <a:srgbClr val="000000"/>
                  </a:solidFill>
                  <a:round/>
                  <a:headEnd/>
                  <a:tailEnd/>
                </a:ln>
              </p:spPr>
              <p:txBody>
                <a:bodyPr/>
                <a:lstStyle/>
                <a:p>
                  <a:endParaRPr lang="en-US"/>
                </a:p>
              </p:txBody>
            </p:sp>
            <p:sp>
              <p:nvSpPr>
                <p:cNvPr id="95970" name="Line 3386"/>
                <p:cNvSpPr>
                  <a:spLocks noChangeShapeType="1"/>
                </p:cNvSpPr>
                <p:nvPr/>
              </p:nvSpPr>
              <p:spPr bwMode="auto">
                <a:xfrm>
                  <a:off x="2463" y="2304"/>
                  <a:ext cx="2" cy="1"/>
                </a:xfrm>
                <a:prstGeom prst="line">
                  <a:avLst/>
                </a:prstGeom>
                <a:noFill/>
                <a:ln w="3175">
                  <a:solidFill>
                    <a:srgbClr val="000000"/>
                  </a:solidFill>
                  <a:round/>
                  <a:headEnd/>
                  <a:tailEnd/>
                </a:ln>
              </p:spPr>
              <p:txBody>
                <a:bodyPr/>
                <a:lstStyle/>
                <a:p>
                  <a:endParaRPr lang="en-US"/>
                </a:p>
              </p:txBody>
            </p:sp>
            <p:sp>
              <p:nvSpPr>
                <p:cNvPr id="95971" name="Line 3387"/>
                <p:cNvSpPr>
                  <a:spLocks noChangeShapeType="1"/>
                </p:cNvSpPr>
                <p:nvPr/>
              </p:nvSpPr>
              <p:spPr bwMode="auto">
                <a:xfrm>
                  <a:off x="2465" y="2304"/>
                  <a:ext cx="2" cy="1"/>
                </a:xfrm>
                <a:prstGeom prst="line">
                  <a:avLst/>
                </a:prstGeom>
                <a:noFill/>
                <a:ln w="3175">
                  <a:solidFill>
                    <a:srgbClr val="000000"/>
                  </a:solidFill>
                  <a:round/>
                  <a:headEnd/>
                  <a:tailEnd/>
                </a:ln>
              </p:spPr>
              <p:txBody>
                <a:bodyPr/>
                <a:lstStyle/>
                <a:p>
                  <a:endParaRPr lang="en-US"/>
                </a:p>
              </p:txBody>
            </p:sp>
            <p:sp>
              <p:nvSpPr>
                <p:cNvPr id="95972" name="Line 3388"/>
                <p:cNvSpPr>
                  <a:spLocks noChangeShapeType="1"/>
                </p:cNvSpPr>
                <p:nvPr/>
              </p:nvSpPr>
              <p:spPr bwMode="auto">
                <a:xfrm>
                  <a:off x="2467" y="2304"/>
                  <a:ext cx="2" cy="1"/>
                </a:xfrm>
                <a:prstGeom prst="line">
                  <a:avLst/>
                </a:prstGeom>
                <a:noFill/>
                <a:ln w="3175">
                  <a:solidFill>
                    <a:srgbClr val="000000"/>
                  </a:solidFill>
                  <a:round/>
                  <a:headEnd/>
                  <a:tailEnd/>
                </a:ln>
              </p:spPr>
              <p:txBody>
                <a:bodyPr/>
                <a:lstStyle/>
                <a:p>
                  <a:endParaRPr lang="en-US"/>
                </a:p>
              </p:txBody>
            </p:sp>
            <p:sp>
              <p:nvSpPr>
                <p:cNvPr id="95973" name="Line 3389"/>
                <p:cNvSpPr>
                  <a:spLocks noChangeShapeType="1"/>
                </p:cNvSpPr>
                <p:nvPr/>
              </p:nvSpPr>
              <p:spPr bwMode="auto">
                <a:xfrm>
                  <a:off x="2469" y="2304"/>
                  <a:ext cx="1" cy="1"/>
                </a:xfrm>
                <a:prstGeom prst="line">
                  <a:avLst/>
                </a:prstGeom>
                <a:noFill/>
                <a:ln w="3175">
                  <a:solidFill>
                    <a:srgbClr val="000000"/>
                  </a:solidFill>
                  <a:round/>
                  <a:headEnd/>
                  <a:tailEnd/>
                </a:ln>
              </p:spPr>
              <p:txBody>
                <a:bodyPr/>
                <a:lstStyle/>
                <a:p>
                  <a:endParaRPr lang="en-US"/>
                </a:p>
              </p:txBody>
            </p:sp>
            <p:sp>
              <p:nvSpPr>
                <p:cNvPr id="95974" name="Line 3390"/>
                <p:cNvSpPr>
                  <a:spLocks noChangeShapeType="1"/>
                </p:cNvSpPr>
                <p:nvPr/>
              </p:nvSpPr>
              <p:spPr bwMode="auto">
                <a:xfrm>
                  <a:off x="2470" y="2304"/>
                  <a:ext cx="2" cy="1"/>
                </a:xfrm>
                <a:prstGeom prst="line">
                  <a:avLst/>
                </a:prstGeom>
                <a:noFill/>
                <a:ln w="3175">
                  <a:solidFill>
                    <a:srgbClr val="000000"/>
                  </a:solidFill>
                  <a:round/>
                  <a:headEnd/>
                  <a:tailEnd/>
                </a:ln>
              </p:spPr>
              <p:txBody>
                <a:bodyPr/>
                <a:lstStyle/>
                <a:p>
                  <a:endParaRPr lang="en-US"/>
                </a:p>
              </p:txBody>
            </p:sp>
            <p:sp>
              <p:nvSpPr>
                <p:cNvPr id="95975" name="Freeform 3391"/>
                <p:cNvSpPr>
                  <a:spLocks/>
                </p:cNvSpPr>
                <p:nvPr/>
              </p:nvSpPr>
              <p:spPr bwMode="auto">
                <a:xfrm>
                  <a:off x="2299" y="1693"/>
                  <a:ext cx="132" cy="611"/>
                </a:xfrm>
                <a:custGeom>
                  <a:avLst/>
                  <a:gdLst>
                    <a:gd name="T0" fmla="*/ 0 w 132"/>
                    <a:gd name="T1" fmla="*/ 1120 h 525"/>
                    <a:gd name="T2" fmla="*/ 4 w 132"/>
                    <a:gd name="T3" fmla="*/ 1116 h 525"/>
                    <a:gd name="T4" fmla="*/ 7 w 132"/>
                    <a:gd name="T5" fmla="*/ 1116 h 525"/>
                    <a:gd name="T6" fmla="*/ 13 w 132"/>
                    <a:gd name="T7" fmla="*/ 1107 h 525"/>
                    <a:gd name="T8" fmla="*/ 16 w 132"/>
                    <a:gd name="T9" fmla="*/ 1097 h 525"/>
                    <a:gd name="T10" fmla="*/ 20 w 132"/>
                    <a:gd name="T11" fmla="*/ 1084 h 525"/>
                    <a:gd name="T12" fmla="*/ 23 w 132"/>
                    <a:gd name="T13" fmla="*/ 1056 h 525"/>
                    <a:gd name="T14" fmla="*/ 28 w 132"/>
                    <a:gd name="T15" fmla="*/ 1011 h 525"/>
                    <a:gd name="T16" fmla="*/ 32 w 132"/>
                    <a:gd name="T17" fmla="*/ 947 h 525"/>
                    <a:gd name="T18" fmla="*/ 35 w 132"/>
                    <a:gd name="T19" fmla="*/ 857 h 525"/>
                    <a:gd name="T20" fmla="*/ 39 w 132"/>
                    <a:gd name="T21" fmla="*/ 743 h 525"/>
                    <a:gd name="T22" fmla="*/ 44 w 132"/>
                    <a:gd name="T23" fmla="*/ 606 h 525"/>
                    <a:gd name="T24" fmla="*/ 48 w 132"/>
                    <a:gd name="T25" fmla="*/ 457 h 525"/>
                    <a:gd name="T26" fmla="*/ 51 w 132"/>
                    <a:gd name="T27" fmla="*/ 305 h 525"/>
                    <a:gd name="T28" fmla="*/ 57 w 132"/>
                    <a:gd name="T29" fmla="*/ 165 h 525"/>
                    <a:gd name="T30" fmla="*/ 60 w 132"/>
                    <a:gd name="T31" fmla="*/ 64 h 525"/>
                    <a:gd name="T32" fmla="*/ 64 w 132"/>
                    <a:gd name="T33" fmla="*/ 9 h 525"/>
                    <a:gd name="T34" fmla="*/ 67 w 132"/>
                    <a:gd name="T35" fmla="*/ 9 h 525"/>
                    <a:gd name="T36" fmla="*/ 73 w 132"/>
                    <a:gd name="T37" fmla="*/ 64 h 525"/>
                    <a:gd name="T38" fmla="*/ 76 w 132"/>
                    <a:gd name="T39" fmla="*/ 165 h 525"/>
                    <a:gd name="T40" fmla="*/ 80 w 132"/>
                    <a:gd name="T41" fmla="*/ 305 h 525"/>
                    <a:gd name="T42" fmla="*/ 83 w 132"/>
                    <a:gd name="T43" fmla="*/ 457 h 525"/>
                    <a:gd name="T44" fmla="*/ 88 w 132"/>
                    <a:gd name="T45" fmla="*/ 606 h 525"/>
                    <a:gd name="T46" fmla="*/ 92 w 132"/>
                    <a:gd name="T47" fmla="*/ 743 h 525"/>
                    <a:gd name="T48" fmla="*/ 95 w 132"/>
                    <a:gd name="T49" fmla="*/ 857 h 525"/>
                    <a:gd name="T50" fmla="*/ 99 w 132"/>
                    <a:gd name="T51" fmla="*/ 947 h 525"/>
                    <a:gd name="T52" fmla="*/ 104 w 132"/>
                    <a:gd name="T53" fmla="*/ 1011 h 525"/>
                    <a:gd name="T54" fmla="*/ 108 w 132"/>
                    <a:gd name="T55" fmla="*/ 1056 h 525"/>
                    <a:gd name="T56" fmla="*/ 111 w 132"/>
                    <a:gd name="T57" fmla="*/ 1084 h 525"/>
                    <a:gd name="T58" fmla="*/ 117 w 132"/>
                    <a:gd name="T59" fmla="*/ 1097 h 525"/>
                    <a:gd name="T60" fmla="*/ 120 w 132"/>
                    <a:gd name="T61" fmla="*/ 1107 h 525"/>
                    <a:gd name="T62" fmla="*/ 124 w 132"/>
                    <a:gd name="T63" fmla="*/ 1116 h 525"/>
                    <a:gd name="T64" fmla="*/ 127 w 132"/>
                    <a:gd name="T65" fmla="*/ 1116 h 525"/>
                    <a:gd name="T66" fmla="*/ 132 w 132"/>
                    <a:gd name="T67" fmla="*/ 1120 h 525"/>
                    <a:gd name="T68" fmla="*/ 0 w 132"/>
                    <a:gd name="T69" fmla="*/ 1120 h 5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2"/>
                    <a:gd name="T106" fmla="*/ 0 h 525"/>
                    <a:gd name="T107" fmla="*/ 132 w 132"/>
                    <a:gd name="T108" fmla="*/ 525 h 5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2" h="525">
                      <a:moveTo>
                        <a:pt x="0" y="525"/>
                      </a:moveTo>
                      <a:lnTo>
                        <a:pt x="0" y="525"/>
                      </a:lnTo>
                      <a:lnTo>
                        <a:pt x="2" y="522"/>
                      </a:lnTo>
                      <a:lnTo>
                        <a:pt x="4" y="522"/>
                      </a:lnTo>
                      <a:lnTo>
                        <a:pt x="5" y="522"/>
                      </a:lnTo>
                      <a:lnTo>
                        <a:pt x="7" y="522"/>
                      </a:lnTo>
                      <a:lnTo>
                        <a:pt x="9" y="520"/>
                      </a:lnTo>
                      <a:lnTo>
                        <a:pt x="13" y="518"/>
                      </a:lnTo>
                      <a:lnTo>
                        <a:pt x="14" y="518"/>
                      </a:lnTo>
                      <a:lnTo>
                        <a:pt x="16" y="514"/>
                      </a:lnTo>
                      <a:lnTo>
                        <a:pt x="18" y="511"/>
                      </a:lnTo>
                      <a:lnTo>
                        <a:pt x="20" y="507"/>
                      </a:lnTo>
                      <a:lnTo>
                        <a:pt x="21" y="500"/>
                      </a:lnTo>
                      <a:lnTo>
                        <a:pt x="23" y="494"/>
                      </a:lnTo>
                      <a:lnTo>
                        <a:pt x="25" y="485"/>
                      </a:lnTo>
                      <a:lnTo>
                        <a:pt x="28" y="474"/>
                      </a:lnTo>
                      <a:lnTo>
                        <a:pt x="30" y="458"/>
                      </a:lnTo>
                      <a:lnTo>
                        <a:pt x="32" y="443"/>
                      </a:lnTo>
                      <a:lnTo>
                        <a:pt x="34" y="423"/>
                      </a:lnTo>
                      <a:lnTo>
                        <a:pt x="35" y="401"/>
                      </a:lnTo>
                      <a:lnTo>
                        <a:pt x="37" y="377"/>
                      </a:lnTo>
                      <a:lnTo>
                        <a:pt x="39" y="348"/>
                      </a:lnTo>
                      <a:lnTo>
                        <a:pt x="43" y="317"/>
                      </a:lnTo>
                      <a:lnTo>
                        <a:pt x="44" y="284"/>
                      </a:lnTo>
                      <a:lnTo>
                        <a:pt x="46" y="251"/>
                      </a:lnTo>
                      <a:lnTo>
                        <a:pt x="48" y="214"/>
                      </a:lnTo>
                      <a:lnTo>
                        <a:pt x="50" y="178"/>
                      </a:lnTo>
                      <a:lnTo>
                        <a:pt x="51" y="143"/>
                      </a:lnTo>
                      <a:lnTo>
                        <a:pt x="53" y="108"/>
                      </a:lnTo>
                      <a:lnTo>
                        <a:pt x="57" y="77"/>
                      </a:lnTo>
                      <a:lnTo>
                        <a:pt x="58" y="51"/>
                      </a:lnTo>
                      <a:lnTo>
                        <a:pt x="60" y="29"/>
                      </a:lnTo>
                      <a:lnTo>
                        <a:pt x="62" y="13"/>
                      </a:lnTo>
                      <a:lnTo>
                        <a:pt x="64" y="4"/>
                      </a:lnTo>
                      <a:lnTo>
                        <a:pt x="65" y="0"/>
                      </a:lnTo>
                      <a:lnTo>
                        <a:pt x="67" y="4"/>
                      </a:lnTo>
                      <a:lnTo>
                        <a:pt x="69" y="13"/>
                      </a:lnTo>
                      <a:lnTo>
                        <a:pt x="73" y="29"/>
                      </a:lnTo>
                      <a:lnTo>
                        <a:pt x="74" y="51"/>
                      </a:lnTo>
                      <a:lnTo>
                        <a:pt x="76" y="77"/>
                      </a:lnTo>
                      <a:lnTo>
                        <a:pt x="78" y="108"/>
                      </a:lnTo>
                      <a:lnTo>
                        <a:pt x="80" y="143"/>
                      </a:lnTo>
                      <a:lnTo>
                        <a:pt x="81" y="178"/>
                      </a:lnTo>
                      <a:lnTo>
                        <a:pt x="83" y="214"/>
                      </a:lnTo>
                      <a:lnTo>
                        <a:pt x="87" y="251"/>
                      </a:lnTo>
                      <a:lnTo>
                        <a:pt x="88" y="284"/>
                      </a:lnTo>
                      <a:lnTo>
                        <a:pt x="90" y="317"/>
                      </a:lnTo>
                      <a:lnTo>
                        <a:pt x="92" y="348"/>
                      </a:lnTo>
                      <a:lnTo>
                        <a:pt x="94" y="377"/>
                      </a:lnTo>
                      <a:lnTo>
                        <a:pt x="95" y="401"/>
                      </a:lnTo>
                      <a:lnTo>
                        <a:pt x="97" y="423"/>
                      </a:lnTo>
                      <a:lnTo>
                        <a:pt x="99" y="443"/>
                      </a:lnTo>
                      <a:lnTo>
                        <a:pt x="103" y="458"/>
                      </a:lnTo>
                      <a:lnTo>
                        <a:pt x="104" y="474"/>
                      </a:lnTo>
                      <a:lnTo>
                        <a:pt x="106" y="485"/>
                      </a:lnTo>
                      <a:lnTo>
                        <a:pt x="108" y="494"/>
                      </a:lnTo>
                      <a:lnTo>
                        <a:pt x="110" y="500"/>
                      </a:lnTo>
                      <a:lnTo>
                        <a:pt x="111" y="507"/>
                      </a:lnTo>
                      <a:lnTo>
                        <a:pt x="113" y="511"/>
                      </a:lnTo>
                      <a:lnTo>
                        <a:pt x="117" y="514"/>
                      </a:lnTo>
                      <a:lnTo>
                        <a:pt x="118" y="518"/>
                      </a:lnTo>
                      <a:lnTo>
                        <a:pt x="120" y="518"/>
                      </a:lnTo>
                      <a:lnTo>
                        <a:pt x="122" y="520"/>
                      </a:lnTo>
                      <a:lnTo>
                        <a:pt x="124" y="522"/>
                      </a:lnTo>
                      <a:lnTo>
                        <a:pt x="125" y="522"/>
                      </a:lnTo>
                      <a:lnTo>
                        <a:pt x="127" y="522"/>
                      </a:lnTo>
                      <a:lnTo>
                        <a:pt x="129" y="522"/>
                      </a:lnTo>
                      <a:lnTo>
                        <a:pt x="132" y="525"/>
                      </a:lnTo>
                      <a:lnTo>
                        <a:pt x="0" y="525"/>
                      </a:lnTo>
                      <a:close/>
                    </a:path>
                  </a:pathLst>
                </a:custGeom>
                <a:solidFill>
                  <a:srgbClr val="0000FA"/>
                </a:solidFill>
                <a:ln w="9525">
                  <a:noFill/>
                  <a:round/>
                  <a:headEnd/>
                  <a:tailEnd/>
                </a:ln>
              </p:spPr>
              <p:txBody>
                <a:bodyPr/>
                <a:lstStyle/>
                <a:p>
                  <a:endParaRPr lang="en-US"/>
                </a:p>
              </p:txBody>
            </p:sp>
            <p:sp>
              <p:nvSpPr>
                <p:cNvPr id="95976" name="Line 3392"/>
                <p:cNvSpPr>
                  <a:spLocks noChangeShapeType="1"/>
                </p:cNvSpPr>
                <p:nvPr/>
              </p:nvSpPr>
              <p:spPr bwMode="auto">
                <a:xfrm>
                  <a:off x="2299" y="2304"/>
                  <a:ext cx="1" cy="1"/>
                </a:xfrm>
                <a:prstGeom prst="line">
                  <a:avLst/>
                </a:prstGeom>
                <a:noFill/>
                <a:ln w="3175">
                  <a:solidFill>
                    <a:srgbClr val="000000"/>
                  </a:solidFill>
                  <a:round/>
                  <a:headEnd/>
                  <a:tailEnd/>
                </a:ln>
              </p:spPr>
              <p:txBody>
                <a:bodyPr/>
                <a:lstStyle/>
                <a:p>
                  <a:endParaRPr lang="en-US"/>
                </a:p>
              </p:txBody>
            </p:sp>
            <p:sp>
              <p:nvSpPr>
                <p:cNvPr id="95977" name="Line 3393"/>
                <p:cNvSpPr>
                  <a:spLocks noChangeShapeType="1"/>
                </p:cNvSpPr>
                <p:nvPr/>
              </p:nvSpPr>
              <p:spPr bwMode="auto">
                <a:xfrm flipV="1">
                  <a:off x="2299" y="2300"/>
                  <a:ext cx="2" cy="4"/>
                </a:xfrm>
                <a:prstGeom prst="line">
                  <a:avLst/>
                </a:prstGeom>
                <a:noFill/>
                <a:ln w="3175">
                  <a:solidFill>
                    <a:srgbClr val="000000"/>
                  </a:solidFill>
                  <a:round/>
                  <a:headEnd/>
                  <a:tailEnd/>
                </a:ln>
              </p:spPr>
              <p:txBody>
                <a:bodyPr/>
                <a:lstStyle/>
                <a:p>
                  <a:endParaRPr lang="en-US"/>
                </a:p>
              </p:txBody>
            </p:sp>
            <p:sp>
              <p:nvSpPr>
                <p:cNvPr id="95978" name="Line 3394"/>
                <p:cNvSpPr>
                  <a:spLocks noChangeShapeType="1"/>
                </p:cNvSpPr>
                <p:nvPr/>
              </p:nvSpPr>
              <p:spPr bwMode="auto">
                <a:xfrm>
                  <a:off x="2301" y="2300"/>
                  <a:ext cx="2" cy="2"/>
                </a:xfrm>
                <a:prstGeom prst="line">
                  <a:avLst/>
                </a:prstGeom>
                <a:noFill/>
                <a:ln w="3175">
                  <a:solidFill>
                    <a:srgbClr val="000000"/>
                  </a:solidFill>
                  <a:round/>
                  <a:headEnd/>
                  <a:tailEnd/>
                </a:ln>
              </p:spPr>
              <p:txBody>
                <a:bodyPr/>
                <a:lstStyle/>
                <a:p>
                  <a:endParaRPr lang="en-US"/>
                </a:p>
              </p:txBody>
            </p:sp>
            <p:sp>
              <p:nvSpPr>
                <p:cNvPr id="95979" name="Line 3395"/>
                <p:cNvSpPr>
                  <a:spLocks noChangeShapeType="1"/>
                </p:cNvSpPr>
                <p:nvPr/>
              </p:nvSpPr>
              <p:spPr bwMode="auto">
                <a:xfrm>
                  <a:off x="2303" y="2300"/>
                  <a:ext cx="1" cy="2"/>
                </a:xfrm>
                <a:prstGeom prst="line">
                  <a:avLst/>
                </a:prstGeom>
                <a:noFill/>
                <a:ln w="3175">
                  <a:solidFill>
                    <a:srgbClr val="000000"/>
                  </a:solidFill>
                  <a:round/>
                  <a:headEnd/>
                  <a:tailEnd/>
                </a:ln>
              </p:spPr>
              <p:txBody>
                <a:bodyPr/>
                <a:lstStyle/>
                <a:p>
                  <a:endParaRPr lang="en-US"/>
                </a:p>
              </p:txBody>
            </p:sp>
            <p:sp>
              <p:nvSpPr>
                <p:cNvPr id="95980" name="Line 3396"/>
                <p:cNvSpPr>
                  <a:spLocks noChangeShapeType="1"/>
                </p:cNvSpPr>
                <p:nvPr/>
              </p:nvSpPr>
              <p:spPr bwMode="auto">
                <a:xfrm>
                  <a:off x="2304" y="2300"/>
                  <a:ext cx="2" cy="2"/>
                </a:xfrm>
                <a:prstGeom prst="line">
                  <a:avLst/>
                </a:prstGeom>
                <a:noFill/>
                <a:ln w="3175">
                  <a:solidFill>
                    <a:srgbClr val="000000"/>
                  </a:solidFill>
                  <a:round/>
                  <a:headEnd/>
                  <a:tailEnd/>
                </a:ln>
              </p:spPr>
              <p:txBody>
                <a:bodyPr/>
                <a:lstStyle/>
                <a:p>
                  <a:endParaRPr lang="en-US"/>
                </a:p>
              </p:txBody>
            </p:sp>
            <p:sp>
              <p:nvSpPr>
                <p:cNvPr id="95981" name="Line 3397"/>
                <p:cNvSpPr>
                  <a:spLocks noChangeShapeType="1"/>
                </p:cNvSpPr>
                <p:nvPr/>
              </p:nvSpPr>
              <p:spPr bwMode="auto">
                <a:xfrm flipV="1">
                  <a:off x="2306" y="2298"/>
                  <a:ext cx="2" cy="2"/>
                </a:xfrm>
                <a:prstGeom prst="line">
                  <a:avLst/>
                </a:prstGeom>
                <a:noFill/>
                <a:ln w="3175">
                  <a:solidFill>
                    <a:srgbClr val="000000"/>
                  </a:solidFill>
                  <a:round/>
                  <a:headEnd/>
                  <a:tailEnd/>
                </a:ln>
              </p:spPr>
              <p:txBody>
                <a:bodyPr/>
                <a:lstStyle/>
                <a:p>
                  <a:endParaRPr lang="en-US"/>
                </a:p>
              </p:txBody>
            </p:sp>
            <p:sp>
              <p:nvSpPr>
                <p:cNvPr id="95982" name="Line 3398"/>
                <p:cNvSpPr>
                  <a:spLocks noChangeShapeType="1"/>
                </p:cNvSpPr>
                <p:nvPr/>
              </p:nvSpPr>
              <p:spPr bwMode="auto">
                <a:xfrm flipV="1">
                  <a:off x="2308" y="2296"/>
                  <a:ext cx="4" cy="2"/>
                </a:xfrm>
                <a:prstGeom prst="line">
                  <a:avLst/>
                </a:prstGeom>
                <a:noFill/>
                <a:ln w="3175">
                  <a:solidFill>
                    <a:srgbClr val="000000"/>
                  </a:solidFill>
                  <a:round/>
                  <a:headEnd/>
                  <a:tailEnd/>
                </a:ln>
              </p:spPr>
              <p:txBody>
                <a:bodyPr/>
                <a:lstStyle/>
                <a:p>
                  <a:endParaRPr lang="en-US"/>
                </a:p>
              </p:txBody>
            </p:sp>
            <p:sp>
              <p:nvSpPr>
                <p:cNvPr id="95983" name="Line 3399"/>
                <p:cNvSpPr>
                  <a:spLocks noChangeShapeType="1"/>
                </p:cNvSpPr>
                <p:nvPr/>
              </p:nvSpPr>
              <p:spPr bwMode="auto">
                <a:xfrm>
                  <a:off x="2312" y="2296"/>
                  <a:ext cx="1" cy="1"/>
                </a:xfrm>
                <a:prstGeom prst="line">
                  <a:avLst/>
                </a:prstGeom>
                <a:noFill/>
                <a:ln w="3175">
                  <a:solidFill>
                    <a:srgbClr val="000000"/>
                  </a:solidFill>
                  <a:round/>
                  <a:headEnd/>
                  <a:tailEnd/>
                </a:ln>
              </p:spPr>
              <p:txBody>
                <a:bodyPr/>
                <a:lstStyle/>
                <a:p>
                  <a:endParaRPr lang="en-US"/>
                </a:p>
              </p:txBody>
            </p:sp>
            <p:sp>
              <p:nvSpPr>
                <p:cNvPr id="95984" name="Line 3400"/>
                <p:cNvSpPr>
                  <a:spLocks noChangeShapeType="1"/>
                </p:cNvSpPr>
                <p:nvPr/>
              </p:nvSpPr>
              <p:spPr bwMode="auto">
                <a:xfrm flipV="1">
                  <a:off x="2313" y="2291"/>
                  <a:ext cx="2" cy="5"/>
                </a:xfrm>
                <a:prstGeom prst="line">
                  <a:avLst/>
                </a:prstGeom>
                <a:noFill/>
                <a:ln w="3175">
                  <a:solidFill>
                    <a:srgbClr val="000000"/>
                  </a:solidFill>
                  <a:round/>
                  <a:headEnd/>
                  <a:tailEnd/>
                </a:ln>
              </p:spPr>
              <p:txBody>
                <a:bodyPr/>
                <a:lstStyle/>
                <a:p>
                  <a:endParaRPr lang="en-US"/>
                </a:p>
              </p:txBody>
            </p:sp>
            <p:sp>
              <p:nvSpPr>
                <p:cNvPr id="95985" name="Line 3401"/>
                <p:cNvSpPr>
                  <a:spLocks noChangeShapeType="1"/>
                </p:cNvSpPr>
                <p:nvPr/>
              </p:nvSpPr>
              <p:spPr bwMode="auto">
                <a:xfrm flipV="1">
                  <a:off x="2315" y="2288"/>
                  <a:ext cx="2" cy="3"/>
                </a:xfrm>
                <a:prstGeom prst="line">
                  <a:avLst/>
                </a:prstGeom>
                <a:noFill/>
                <a:ln w="3175">
                  <a:solidFill>
                    <a:srgbClr val="000000"/>
                  </a:solidFill>
                  <a:round/>
                  <a:headEnd/>
                  <a:tailEnd/>
                </a:ln>
              </p:spPr>
              <p:txBody>
                <a:bodyPr/>
                <a:lstStyle/>
                <a:p>
                  <a:endParaRPr lang="en-US"/>
                </a:p>
              </p:txBody>
            </p:sp>
            <p:sp>
              <p:nvSpPr>
                <p:cNvPr id="95986" name="Line 3402"/>
                <p:cNvSpPr>
                  <a:spLocks noChangeShapeType="1"/>
                </p:cNvSpPr>
                <p:nvPr/>
              </p:nvSpPr>
              <p:spPr bwMode="auto">
                <a:xfrm flipV="1">
                  <a:off x="2317" y="2283"/>
                  <a:ext cx="2" cy="5"/>
                </a:xfrm>
                <a:prstGeom prst="line">
                  <a:avLst/>
                </a:prstGeom>
                <a:noFill/>
                <a:ln w="3175">
                  <a:solidFill>
                    <a:srgbClr val="000000"/>
                  </a:solidFill>
                  <a:round/>
                  <a:headEnd/>
                  <a:tailEnd/>
                </a:ln>
              </p:spPr>
              <p:txBody>
                <a:bodyPr/>
                <a:lstStyle/>
                <a:p>
                  <a:endParaRPr lang="en-US"/>
                </a:p>
              </p:txBody>
            </p:sp>
            <p:sp>
              <p:nvSpPr>
                <p:cNvPr id="95987" name="Line 3403"/>
                <p:cNvSpPr>
                  <a:spLocks noChangeShapeType="1"/>
                </p:cNvSpPr>
                <p:nvPr/>
              </p:nvSpPr>
              <p:spPr bwMode="auto">
                <a:xfrm flipV="1">
                  <a:off x="2319" y="2275"/>
                  <a:ext cx="1" cy="8"/>
                </a:xfrm>
                <a:prstGeom prst="line">
                  <a:avLst/>
                </a:prstGeom>
                <a:noFill/>
                <a:ln w="3175">
                  <a:solidFill>
                    <a:srgbClr val="000000"/>
                  </a:solidFill>
                  <a:round/>
                  <a:headEnd/>
                  <a:tailEnd/>
                </a:ln>
              </p:spPr>
              <p:txBody>
                <a:bodyPr/>
                <a:lstStyle/>
                <a:p>
                  <a:endParaRPr lang="en-US"/>
                </a:p>
              </p:txBody>
            </p:sp>
            <p:sp>
              <p:nvSpPr>
                <p:cNvPr id="95988" name="Line 3404"/>
                <p:cNvSpPr>
                  <a:spLocks noChangeShapeType="1"/>
                </p:cNvSpPr>
                <p:nvPr/>
              </p:nvSpPr>
              <p:spPr bwMode="auto">
                <a:xfrm flipV="1">
                  <a:off x="2320" y="2268"/>
                  <a:ext cx="2" cy="7"/>
                </a:xfrm>
                <a:prstGeom prst="line">
                  <a:avLst/>
                </a:prstGeom>
                <a:noFill/>
                <a:ln w="3175">
                  <a:solidFill>
                    <a:srgbClr val="000000"/>
                  </a:solidFill>
                  <a:round/>
                  <a:headEnd/>
                  <a:tailEnd/>
                </a:ln>
              </p:spPr>
              <p:txBody>
                <a:bodyPr/>
                <a:lstStyle/>
                <a:p>
                  <a:endParaRPr lang="en-US"/>
                </a:p>
              </p:txBody>
            </p:sp>
            <p:sp>
              <p:nvSpPr>
                <p:cNvPr id="95989" name="Line 3405"/>
                <p:cNvSpPr>
                  <a:spLocks noChangeShapeType="1"/>
                </p:cNvSpPr>
                <p:nvPr/>
              </p:nvSpPr>
              <p:spPr bwMode="auto">
                <a:xfrm flipV="1">
                  <a:off x="2322" y="2257"/>
                  <a:ext cx="2" cy="11"/>
                </a:xfrm>
                <a:prstGeom prst="line">
                  <a:avLst/>
                </a:prstGeom>
                <a:noFill/>
                <a:ln w="3175">
                  <a:solidFill>
                    <a:srgbClr val="000000"/>
                  </a:solidFill>
                  <a:round/>
                  <a:headEnd/>
                  <a:tailEnd/>
                </a:ln>
              </p:spPr>
              <p:txBody>
                <a:bodyPr/>
                <a:lstStyle/>
                <a:p>
                  <a:endParaRPr lang="en-US"/>
                </a:p>
              </p:txBody>
            </p:sp>
            <p:sp>
              <p:nvSpPr>
                <p:cNvPr id="95990" name="Line 3406"/>
                <p:cNvSpPr>
                  <a:spLocks noChangeShapeType="1"/>
                </p:cNvSpPr>
                <p:nvPr/>
              </p:nvSpPr>
              <p:spPr bwMode="auto">
                <a:xfrm flipV="1">
                  <a:off x="2324" y="2244"/>
                  <a:ext cx="3" cy="13"/>
                </a:xfrm>
                <a:prstGeom prst="line">
                  <a:avLst/>
                </a:prstGeom>
                <a:noFill/>
                <a:ln w="3175">
                  <a:solidFill>
                    <a:srgbClr val="000000"/>
                  </a:solidFill>
                  <a:round/>
                  <a:headEnd/>
                  <a:tailEnd/>
                </a:ln>
              </p:spPr>
              <p:txBody>
                <a:bodyPr/>
                <a:lstStyle/>
                <a:p>
                  <a:endParaRPr lang="en-US"/>
                </a:p>
              </p:txBody>
            </p:sp>
            <p:sp>
              <p:nvSpPr>
                <p:cNvPr id="95991" name="Line 3407"/>
                <p:cNvSpPr>
                  <a:spLocks noChangeShapeType="1"/>
                </p:cNvSpPr>
                <p:nvPr/>
              </p:nvSpPr>
              <p:spPr bwMode="auto">
                <a:xfrm flipV="1">
                  <a:off x="2327" y="2226"/>
                  <a:ext cx="2" cy="18"/>
                </a:xfrm>
                <a:prstGeom prst="line">
                  <a:avLst/>
                </a:prstGeom>
                <a:noFill/>
                <a:ln w="3175">
                  <a:solidFill>
                    <a:srgbClr val="000000"/>
                  </a:solidFill>
                  <a:round/>
                  <a:headEnd/>
                  <a:tailEnd/>
                </a:ln>
              </p:spPr>
              <p:txBody>
                <a:bodyPr/>
                <a:lstStyle/>
                <a:p>
                  <a:endParaRPr lang="en-US"/>
                </a:p>
              </p:txBody>
            </p:sp>
            <p:sp>
              <p:nvSpPr>
                <p:cNvPr id="95992" name="Line 3408"/>
                <p:cNvSpPr>
                  <a:spLocks noChangeShapeType="1"/>
                </p:cNvSpPr>
                <p:nvPr/>
              </p:nvSpPr>
              <p:spPr bwMode="auto">
                <a:xfrm flipV="1">
                  <a:off x="2329" y="2208"/>
                  <a:ext cx="2" cy="18"/>
                </a:xfrm>
                <a:prstGeom prst="line">
                  <a:avLst/>
                </a:prstGeom>
                <a:noFill/>
                <a:ln w="3175">
                  <a:solidFill>
                    <a:srgbClr val="000000"/>
                  </a:solidFill>
                  <a:round/>
                  <a:headEnd/>
                  <a:tailEnd/>
                </a:ln>
              </p:spPr>
              <p:txBody>
                <a:bodyPr/>
                <a:lstStyle/>
                <a:p>
                  <a:endParaRPr lang="en-US"/>
                </a:p>
              </p:txBody>
            </p:sp>
            <p:sp>
              <p:nvSpPr>
                <p:cNvPr id="95993" name="Line 3409"/>
                <p:cNvSpPr>
                  <a:spLocks noChangeShapeType="1"/>
                </p:cNvSpPr>
                <p:nvPr/>
              </p:nvSpPr>
              <p:spPr bwMode="auto">
                <a:xfrm flipV="1">
                  <a:off x="2331" y="2185"/>
                  <a:ext cx="2" cy="23"/>
                </a:xfrm>
                <a:prstGeom prst="line">
                  <a:avLst/>
                </a:prstGeom>
                <a:noFill/>
                <a:ln w="3175">
                  <a:solidFill>
                    <a:srgbClr val="000000"/>
                  </a:solidFill>
                  <a:round/>
                  <a:headEnd/>
                  <a:tailEnd/>
                </a:ln>
              </p:spPr>
              <p:txBody>
                <a:bodyPr/>
                <a:lstStyle/>
                <a:p>
                  <a:endParaRPr lang="en-US"/>
                </a:p>
              </p:txBody>
            </p:sp>
          </p:grpSp>
          <p:grpSp>
            <p:nvGrpSpPr>
              <p:cNvPr id="95449" name="Group 3410"/>
              <p:cNvGrpSpPr>
                <a:grpSpLocks/>
              </p:cNvGrpSpPr>
              <p:nvPr/>
            </p:nvGrpSpPr>
            <p:grpSpPr bwMode="auto">
              <a:xfrm>
                <a:off x="2188" y="1693"/>
                <a:ext cx="244" cy="612"/>
                <a:chOff x="2188" y="1693"/>
                <a:chExt cx="244" cy="612"/>
              </a:xfrm>
            </p:grpSpPr>
            <p:sp>
              <p:nvSpPr>
                <p:cNvPr id="95594" name="Line 3411"/>
                <p:cNvSpPr>
                  <a:spLocks noChangeShapeType="1"/>
                </p:cNvSpPr>
                <p:nvPr/>
              </p:nvSpPr>
              <p:spPr bwMode="auto">
                <a:xfrm flipV="1">
                  <a:off x="2333" y="2160"/>
                  <a:ext cx="1" cy="25"/>
                </a:xfrm>
                <a:prstGeom prst="line">
                  <a:avLst/>
                </a:prstGeom>
                <a:noFill/>
                <a:ln w="3175">
                  <a:solidFill>
                    <a:srgbClr val="000000"/>
                  </a:solidFill>
                  <a:round/>
                  <a:headEnd/>
                  <a:tailEnd/>
                </a:ln>
              </p:spPr>
              <p:txBody>
                <a:bodyPr/>
                <a:lstStyle/>
                <a:p>
                  <a:endParaRPr lang="en-US"/>
                </a:p>
              </p:txBody>
            </p:sp>
            <p:sp>
              <p:nvSpPr>
                <p:cNvPr id="95595" name="Line 3412"/>
                <p:cNvSpPr>
                  <a:spLocks noChangeShapeType="1"/>
                </p:cNvSpPr>
                <p:nvPr/>
              </p:nvSpPr>
              <p:spPr bwMode="auto">
                <a:xfrm flipV="1">
                  <a:off x="2334" y="2132"/>
                  <a:ext cx="2" cy="28"/>
                </a:xfrm>
                <a:prstGeom prst="line">
                  <a:avLst/>
                </a:prstGeom>
                <a:noFill/>
                <a:ln w="3175">
                  <a:solidFill>
                    <a:srgbClr val="000000"/>
                  </a:solidFill>
                  <a:round/>
                  <a:headEnd/>
                  <a:tailEnd/>
                </a:ln>
              </p:spPr>
              <p:txBody>
                <a:bodyPr/>
                <a:lstStyle/>
                <a:p>
                  <a:endParaRPr lang="en-US"/>
                </a:p>
              </p:txBody>
            </p:sp>
            <p:sp>
              <p:nvSpPr>
                <p:cNvPr id="95596" name="Line 3413"/>
                <p:cNvSpPr>
                  <a:spLocks noChangeShapeType="1"/>
                </p:cNvSpPr>
                <p:nvPr/>
              </p:nvSpPr>
              <p:spPr bwMode="auto">
                <a:xfrm flipV="1">
                  <a:off x="2336" y="2098"/>
                  <a:ext cx="2" cy="34"/>
                </a:xfrm>
                <a:prstGeom prst="line">
                  <a:avLst/>
                </a:prstGeom>
                <a:noFill/>
                <a:ln w="3175">
                  <a:solidFill>
                    <a:srgbClr val="000000"/>
                  </a:solidFill>
                  <a:round/>
                  <a:headEnd/>
                  <a:tailEnd/>
                </a:ln>
              </p:spPr>
              <p:txBody>
                <a:bodyPr/>
                <a:lstStyle/>
                <a:p>
                  <a:endParaRPr lang="en-US"/>
                </a:p>
              </p:txBody>
            </p:sp>
            <p:sp>
              <p:nvSpPr>
                <p:cNvPr id="95597" name="Line 3414"/>
                <p:cNvSpPr>
                  <a:spLocks noChangeShapeType="1"/>
                </p:cNvSpPr>
                <p:nvPr/>
              </p:nvSpPr>
              <p:spPr bwMode="auto">
                <a:xfrm flipV="1">
                  <a:off x="2338" y="2062"/>
                  <a:ext cx="4" cy="36"/>
                </a:xfrm>
                <a:prstGeom prst="line">
                  <a:avLst/>
                </a:prstGeom>
                <a:noFill/>
                <a:ln w="3175">
                  <a:solidFill>
                    <a:srgbClr val="000000"/>
                  </a:solidFill>
                  <a:round/>
                  <a:headEnd/>
                  <a:tailEnd/>
                </a:ln>
              </p:spPr>
              <p:txBody>
                <a:bodyPr/>
                <a:lstStyle/>
                <a:p>
                  <a:endParaRPr lang="en-US"/>
                </a:p>
              </p:txBody>
            </p:sp>
            <p:sp>
              <p:nvSpPr>
                <p:cNvPr id="95598" name="Line 3415"/>
                <p:cNvSpPr>
                  <a:spLocks noChangeShapeType="1"/>
                </p:cNvSpPr>
                <p:nvPr/>
              </p:nvSpPr>
              <p:spPr bwMode="auto">
                <a:xfrm flipV="1">
                  <a:off x="2342" y="2023"/>
                  <a:ext cx="1" cy="39"/>
                </a:xfrm>
                <a:prstGeom prst="line">
                  <a:avLst/>
                </a:prstGeom>
                <a:noFill/>
                <a:ln w="3175">
                  <a:solidFill>
                    <a:srgbClr val="000000"/>
                  </a:solidFill>
                  <a:round/>
                  <a:headEnd/>
                  <a:tailEnd/>
                </a:ln>
              </p:spPr>
              <p:txBody>
                <a:bodyPr/>
                <a:lstStyle/>
                <a:p>
                  <a:endParaRPr lang="en-US"/>
                </a:p>
              </p:txBody>
            </p:sp>
            <p:sp>
              <p:nvSpPr>
                <p:cNvPr id="95599" name="Line 3416"/>
                <p:cNvSpPr>
                  <a:spLocks noChangeShapeType="1"/>
                </p:cNvSpPr>
                <p:nvPr/>
              </p:nvSpPr>
              <p:spPr bwMode="auto">
                <a:xfrm flipV="1">
                  <a:off x="2343" y="1985"/>
                  <a:ext cx="2" cy="38"/>
                </a:xfrm>
                <a:prstGeom prst="line">
                  <a:avLst/>
                </a:prstGeom>
                <a:noFill/>
                <a:ln w="3175">
                  <a:solidFill>
                    <a:srgbClr val="000000"/>
                  </a:solidFill>
                  <a:round/>
                  <a:headEnd/>
                  <a:tailEnd/>
                </a:ln>
              </p:spPr>
              <p:txBody>
                <a:bodyPr/>
                <a:lstStyle/>
                <a:p>
                  <a:endParaRPr lang="en-US"/>
                </a:p>
              </p:txBody>
            </p:sp>
            <p:sp>
              <p:nvSpPr>
                <p:cNvPr id="95600" name="Line 3417"/>
                <p:cNvSpPr>
                  <a:spLocks noChangeShapeType="1"/>
                </p:cNvSpPr>
                <p:nvPr/>
              </p:nvSpPr>
              <p:spPr bwMode="auto">
                <a:xfrm flipV="1">
                  <a:off x="2345" y="1942"/>
                  <a:ext cx="2" cy="43"/>
                </a:xfrm>
                <a:prstGeom prst="line">
                  <a:avLst/>
                </a:prstGeom>
                <a:noFill/>
                <a:ln w="3175">
                  <a:solidFill>
                    <a:srgbClr val="000000"/>
                  </a:solidFill>
                  <a:round/>
                  <a:headEnd/>
                  <a:tailEnd/>
                </a:ln>
              </p:spPr>
              <p:txBody>
                <a:bodyPr/>
                <a:lstStyle/>
                <a:p>
                  <a:endParaRPr lang="en-US"/>
                </a:p>
              </p:txBody>
            </p:sp>
            <p:sp>
              <p:nvSpPr>
                <p:cNvPr id="95601" name="Line 3418"/>
                <p:cNvSpPr>
                  <a:spLocks noChangeShapeType="1"/>
                </p:cNvSpPr>
                <p:nvPr/>
              </p:nvSpPr>
              <p:spPr bwMode="auto">
                <a:xfrm flipV="1">
                  <a:off x="2347" y="1900"/>
                  <a:ext cx="2" cy="42"/>
                </a:xfrm>
                <a:prstGeom prst="line">
                  <a:avLst/>
                </a:prstGeom>
                <a:noFill/>
                <a:ln w="3175">
                  <a:solidFill>
                    <a:srgbClr val="000000"/>
                  </a:solidFill>
                  <a:round/>
                  <a:headEnd/>
                  <a:tailEnd/>
                </a:ln>
              </p:spPr>
              <p:txBody>
                <a:bodyPr/>
                <a:lstStyle/>
                <a:p>
                  <a:endParaRPr lang="en-US"/>
                </a:p>
              </p:txBody>
            </p:sp>
            <p:sp>
              <p:nvSpPr>
                <p:cNvPr id="95602" name="Line 3419"/>
                <p:cNvSpPr>
                  <a:spLocks noChangeShapeType="1"/>
                </p:cNvSpPr>
                <p:nvPr/>
              </p:nvSpPr>
              <p:spPr bwMode="auto">
                <a:xfrm flipV="1">
                  <a:off x="2349" y="1859"/>
                  <a:ext cx="1" cy="41"/>
                </a:xfrm>
                <a:prstGeom prst="line">
                  <a:avLst/>
                </a:prstGeom>
                <a:noFill/>
                <a:ln w="3175">
                  <a:solidFill>
                    <a:srgbClr val="000000"/>
                  </a:solidFill>
                  <a:round/>
                  <a:headEnd/>
                  <a:tailEnd/>
                </a:ln>
              </p:spPr>
              <p:txBody>
                <a:bodyPr/>
                <a:lstStyle/>
                <a:p>
                  <a:endParaRPr lang="en-US"/>
                </a:p>
              </p:txBody>
            </p:sp>
            <p:sp>
              <p:nvSpPr>
                <p:cNvPr id="95603" name="Line 3420"/>
                <p:cNvSpPr>
                  <a:spLocks noChangeShapeType="1"/>
                </p:cNvSpPr>
                <p:nvPr/>
              </p:nvSpPr>
              <p:spPr bwMode="auto">
                <a:xfrm flipV="1">
                  <a:off x="2350" y="1819"/>
                  <a:ext cx="2" cy="40"/>
                </a:xfrm>
                <a:prstGeom prst="line">
                  <a:avLst/>
                </a:prstGeom>
                <a:noFill/>
                <a:ln w="3175">
                  <a:solidFill>
                    <a:srgbClr val="000000"/>
                  </a:solidFill>
                  <a:round/>
                  <a:headEnd/>
                  <a:tailEnd/>
                </a:ln>
              </p:spPr>
              <p:txBody>
                <a:bodyPr/>
                <a:lstStyle/>
                <a:p>
                  <a:endParaRPr lang="en-US"/>
                </a:p>
              </p:txBody>
            </p:sp>
            <p:sp>
              <p:nvSpPr>
                <p:cNvPr id="95604" name="Line 3421"/>
                <p:cNvSpPr>
                  <a:spLocks noChangeShapeType="1"/>
                </p:cNvSpPr>
                <p:nvPr/>
              </p:nvSpPr>
              <p:spPr bwMode="auto">
                <a:xfrm flipV="1">
                  <a:off x="2352" y="1783"/>
                  <a:ext cx="4" cy="36"/>
                </a:xfrm>
                <a:prstGeom prst="line">
                  <a:avLst/>
                </a:prstGeom>
                <a:noFill/>
                <a:ln w="3175">
                  <a:solidFill>
                    <a:srgbClr val="000000"/>
                  </a:solidFill>
                  <a:round/>
                  <a:headEnd/>
                  <a:tailEnd/>
                </a:ln>
              </p:spPr>
              <p:txBody>
                <a:bodyPr/>
                <a:lstStyle/>
                <a:p>
                  <a:endParaRPr lang="en-US"/>
                </a:p>
              </p:txBody>
            </p:sp>
            <p:sp>
              <p:nvSpPr>
                <p:cNvPr id="95605" name="Line 3422"/>
                <p:cNvSpPr>
                  <a:spLocks noChangeShapeType="1"/>
                </p:cNvSpPr>
                <p:nvPr/>
              </p:nvSpPr>
              <p:spPr bwMode="auto">
                <a:xfrm flipV="1">
                  <a:off x="2356" y="1752"/>
                  <a:ext cx="1" cy="31"/>
                </a:xfrm>
                <a:prstGeom prst="line">
                  <a:avLst/>
                </a:prstGeom>
                <a:noFill/>
                <a:ln w="3175">
                  <a:solidFill>
                    <a:srgbClr val="000000"/>
                  </a:solidFill>
                  <a:round/>
                  <a:headEnd/>
                  <a:tailEnd/>
                </a:ln>
              </p:spPr>
              <p:txBody>
                <a:bodyPr/>
                <a:lstStyle/>
                <a:p>
                  <a:endParaRPr lang="en-US"/>
                </a:p>
              </p:txBody>
            </p:sp>
            <p:sp>
              <p:nvSpPr>
                <p:cNvPr id="95606" name="Line 3423"/>
                <p:cNvSpPr>
                  <a:spLocks noChangeShapeType="1"/>
                </p:cNvSpPr>
                <p:nvPr/>
              </p:nvSpPr>
              <p:spPr bwMode="auto">
                <a:xfrm flipV="1">
                  <a:off x="2357" y="1727"/>
                  <a:ext cx="2" cy="25"/>
                </a:xfrm>
                <a:prstGeom prst="line">
                  <a:avLst/>
                </a:prstGeom>
                <a:noFill/>
                <a:ln w="3175">
                  <a:solidFill>
                    <a:srgbClr val="000000"/>
                  </a:solidFill>
                  <a:round/>
                  <a:headEnd/>
                  <a:tailEnd/>
                </a:ln>
              </p:spPr>
              <p:txBody>
                <a:bodyPr/>
                <a:lstStyle/>
                <a:p>
                  <a:endParaRPr lang="en-US"/>
                </a:p>
              </p:txBody>
            </p:sp>
            <p:sp>
              <p:nvSpPr>
                <p:cNvPr id="95607" name="Line 3424"/>
                <p:cNvSpPr>
                  <a:spLocks noChangeShapeType="1"/>
                </p:cNvSpPr>
                <p:nvPr/>
              </p:nvSpPr>
              <p:spPr bwMode="auto">
                <a:xfrm flipV="1">
                  <a:off x="2359" y="1708"/>
                  <a:ext cx="2" cy="19"/>
                </a:xfrm>
                <a:prstGeom prst="line">
                  <a:avLst/>
                </a:prstGeom>
                <a:noFill/>
                <a:ln w="3175">
                  <a:solidFill>
                    <a:srgbClr val="000000"/>
                  </a:solidFill>
                  <a:round/>
                  <a:headEnd/>
                  <a:tailEnd/>
                </a:ln>
              </p:spPr>
              <p:txBody>
                <a:bodyPr/>
                <a:lstStyle/>
                <a:p>
                  <a:endParaRPr lang="en-US"/>
                </a:p>
              </p:txBody>
            </p:sp>
            <p:sp>
              <p:nvSpPr>
                <p:cNvPr id="95608" name="Line 3425"/>
                <p:cNvSpPr>
                  <a:spLocks noChangeShapeType="1"/>
                </p:cNvSpPr>
                <p:nvPr/>
              </p:nvSpPr>
              <p:spPr bwMode="auto">
                <a:xfrm flipV="1">
                  <a:off x="2361" y="1698"/>
                  <a:ext cx="2" cy="10"/>
                </a:xfrm>
                <a:prstGeom prst="line">
                  <a:avLst/>
                </a:prstGeom>
                <a:noFill/>
                <a:ln w="3175">
                  <a:solidFill>
                    <a:srgbClr val="000000"/>
                  </a:solidFill>
                  <a:round/>
                  <a:headEnd/>
                  <a:tailEnd/>
                </a:ln>
              </p:spPr>
              <p:txBody>
                <a:bodyPr/>
                <a:lstStyle/>
                <a:p>
                  <a:endParaRPr lang="en-US"/>
                </a:p>
              </p:txBody>
            </p:sp>
            <p:sp>
              <p:nvSpPr>
                <p:cNvPr id="95609" name="Line 3426"/>
                <p:cNvSpPr>
                  <a:spLocks noChangeShapeType="1"/>
                </p:cNvSpPr>
                <p:nvPr/>
              </p:nvSpPr>
              <p:spPr bwMode="auto">
                <a:xfrm flipV="1">
                  <a:off x="2363" y="1693"/>
                  <a:ext cx="1" cy="5"/>
                </a:xfrm>
                <a:prstGeom prst="line">
                  <a:avLst/>
                </a:prstGeom>
                <a:noFill/>
                <a:ln w="3175">
                  <a:solidFill>
                    <a:srgbClr val="000000"/>
                  </a:solidFill>
                  <a:round/>
                  <a:headEnd/>
                  <a:tailEnd/>
                </a:ln>
              </p:spPr>
              <p:txBody>
                <a:bodyPr/>
                <a:lstStyle/>
                <a:p>
                  <a:endParaRPr lang="en-US"/>
                </a:p>
              </p:txBody>
            </p:sp>
            <p:sp>
              <p:nvSpPr>
                <p:cNvPr id="95610" name="Line 3427"/>
                <p:cNvSpPr>
                  <a:spLocks noChangeShapeType="1"/>
                </p:cNvSpPr>
                <p:nvPr/>
              </p:nvSpPr>
              <p:spPr bwMode="auto">
                <a:xfrm>
                  <a:off x="2364" y="1693"/>
                  <a:ext cx="2" cy="5"/>
                </a:xfrm>
                <a:prstGeom prst="line">
                  <a:avLst/>
                </a:prstGeom>
                <a:noFill/>
                <a:ln w="3175">
                  <a:solidFill>
                    <a:srgbClr val="000000"/>
                  </a:solidFill>
                  <a:round/>
                  <a:headEnd/>
                  <a:tailEnd/>
                </a:ln>
              </p:spPr>
              <p:txBody>
                <a:bodyPr/>
                <a:lstStyle/>
                <a:p>
                  <a:endParaRPr lang="en-US"/>
                </a:p>
              </p:txBody>
            </p:sp>
            <p:sp>
              <p:nvSpPr>
                <p:cNvPr id="95611" name="Line 3428"/>
                <p:cNvSpPr>
                  <a:spLocks noChangeShapeType="1"/>
                </p:cNvSpPr>
                <p:nvPr/>
              </p:nvSpPr>
              <p:spPr bwMode="auto">
                <a:xfrm>
                  <a:off x="2366" y="1698"/>
                  <a:ext cx="2" cy="10"/>
                </a:xfrm>
                <a:prstGeom prst="line">
                  <a:avLst/>
                </a:prstGeom>
                <a:noFill/>
                <a:ln w="3175">
                  <a:solidFill>
                    <a:srgbClr val="000000"/>
                  </a:solidFill>
                  <a:round/>
                  <a:headEnd/>
                  <a:tailEnd/>
                </a:ln>
              </p:spPr>
              <p:txBody>
                <a:bodyPr/>
                <a:lstStyle/>
                <a:p>
                  <a:endParaRPr lang="en-US"/>
                </a:p>
              </p:txBody>
            </p:sp>
            <p:sp>
              <p:nvSpPr>
                <p:cNvPr id="95612" name="Line 3429"/>
                <p:cNvSpPr>
                  <a:spLocks noChangeShapeType="1"/>
                </p:cNvSpPr>
                <p:nvPr/>
              </p:nvSpPr>
              <p:spPr bwMode="auto">
                <a:xfrm>
                  <a:off x="2368" y="1708"/>
                  <a:ext cx="4" cy="19"/>
                </a:xfrm>
                <a:prstGeom prst="line">
                  <a:avLst/>
                </a:prstGeom>
                <a:noFill/>
                <a:ln w="3175">
                  <a:solidFill>
                    <a:srgbClr val="000000"/>
                  </a:solidFill>
                  <a:round/>
                  <a:headEnd/>
                  <a:tailEnd/>
                </a:ln>
              </p:spPr>
              <p:txBody>
                <a:bodyPr/>
                <a:lstStyle/>
                <a:p>
                  <a:endParaRPr lang="en-US"/>
                </a:p>
              </p:txBody>
            </p:sp>
            <p:sp>
              <p:nvSpPr>
                <p:cNvPr id="95613" name="Line 3430"/>
                <p:cNvSpPr>
                  <a:spLocks noChangeShapeType="1"/>
                </p:cNvSpPr>
                <p:nvPr/>
              </p:nvSpPr>
              <p:spPr bwMode="auto">
                <a:xfrm>
                  <a:off x="2372" y="1727"/>
                  <a:ext cx="1" cy="25"/>
                </a:xfrm>
                <a:prstGeom prst="line">
                  <a:avLst/>
                </a:prstGeom>
                <a:noFill/>
                <a:ln w="3175">
                  <a:solidFill>
                    <a:srgbClr val="000000"/>
                  </a:solidFill>
                  <a:round/>
                  <a:headEnd/>
                  <a:tailEnd/>
                </a:ln>
              </p:spPr>
              <p:txBody>
                <a:bodyPr/>
                <a:lstStyle/>
                <a:p>
                  <a:endParaRPr lang="en-US"/>
                </a:p>
              </p:txBody>
            </p:sp>
            <p:sp>
              <p:nvSpPr>
                <p:cNvPr id="95614" name="Line 3431"/>
                <p:cNvSpPr>
                  <a:spLocks noChangeShapeType="1"/>
                </p:cNvSpPr>
                <p:nvPr/>
              </p:nvSpPr>
              <p:spPr bwMode="auto">
                <a:xfrm>
                  <a:off x="2373" y="1752"/>
                  <a:ext cx="2" cy="31"/>
                </a:xfrm>
                <a:prstGeom prst="line">
                  <a:avLst/>
                </a:prstGeom>
                <a:noFill/>
                <a:ln w="3175">
                  <a:solidFill>
                    <a:srgbClr val="000000"/>
                  </a:solidFill>
                  <a:round/>
                  <a:headEnd/>
                  <a:tailEnd/>
                </a:ln>
              </p:spPr>
              <p:txBody>
                <a:bodyPr/>
                <a:lstStyle/>
                <a:p>
                  <a:endParaRPr lang="en-US"/>
                </a:p>
              </p:txBody>
            </p:sp>
            <p:sp>
              <p:nvSpPr>
                <p:cNvPr id="95615" name="Line 3432"/>
                <p:cNvSpPr>
                  <a:spLocks noChangeShapeType="1"/>
                </p:cNvSpPr>
                <p:nvPr/>
              </p:nvSpPr>
              <p:spPr bwMode="auto">
                <a:xfrm>
                  <a:off x="2375" y="1783"/>
                  <a:ext cx="2" cy="36"/>
                </a:xfrm>
                <a:prstGeom prst="line">
                  <a:avLst/>
                </a:prstGeom>
                <a:noFill/>
                <a:ln w="3175">
                  <a:solidFill>
                    <a:srgbClr val="000000"/>
                  </a:solidFill>
                  <a:round/>
                  <a:headEnd/>
                  <a:tailEnd/>
                </a:ln>
              </p:spPr>
              <p:txBody>
                <a:bodyPr/>
                <a:lstStyle/>
                <a:p>
                  <a:endParaRPr lang="en-US"/>
                </a:p>
              </p:txBody>
            </p:sp>
            <p:sp>
              <p:nvSpPr>
                <p:cNvPr id="95616" name="Line 3433"/>
                <p:cNvSpPr>
                  <a:spLocks noChangeShapeType="1"/>
                </p:cNvSpPr>
                <p:nvPr/>
              </p:nvSpPr>
              <p:spPr bwMode="auto">
                <a:xfrm>
                  <a:off x="2377" y="1819"/>
                  <a:ext cx="2" cy="40"/>
                </a:xfrm>
                <a:prstGeom prst="line">
                  <a:avLst/>
                </a:prstGeom>
                <a:noFill/>
                <a:ln w="3175">
                  <a:solidFill>
                    <a:srgbClr val="000000"/>
                  </a:solidFill>
                  <a:round/>
                  <a:headEnd/>
                  <a:tailEnd/>
                </a:ln>
              </p:spPr>
              <p:txBody>
                <a:bodyPr/>
                <a:lstStyle/>
                <a:p>
                  <a:endParaRPr lang="en-US"/>
                </a:p>
              </p:txBody>
            </p:sp>
            <p:sp>
              <p:nvSpPr>
                <p:cNvPr id="95617" name="Line 3434"/>
                <p:cNvSpPr>
                  <a:spLocks noChangeShapeType="1"/>
                </p:cNvSpPr>
                <p:nvPr/>
              </p:nvSpPr>
              <p:spPr bwMode="auto">
                <a:xfrm>
                  <a:off x="2379" y="1859"/>
                  <a:ext cx="1" cy="41"/>
                </a:xfrm>
                <a:prstGeom prst="line">
                  <a:avLst/>
                </a:prstGeom>
                <a:noFill/>
                <a:ln w="3175">
                  <a:solidFill>
                    <a:srgbClr val="000000"/>
                  </a:solidFill>
                  <a:round/>
                  <a:headEnd/>
                  <a:tailEnd/>
                </a:ln>
              </p:spPr>
              <p:txBody>
                <a:bodyPr/>
                <a:lstStyle/>
                <a:p>
                  <a:endParaRPr lang="en-US"/>
                </a:p>
              </p:txBody>
            </p:sp>
            <p:sp>
              <p:nvSpPr>
                <p:cNvPr id="95618" name="Line 3435"/>
                <p:cNvSpPr>
                  <a:spLocks noChangeShapeType="1"/>
                </p:cNvSpPr>
                <p:nvPr/>
              </p:nvSpPr>
              <p:spPr bwMode="auto">
                <a:xfrm>
                  <a:off x="2380" y="1900"/>
                  <a:ext cx="2" cy="42"/>
                </a:xfrm>
                <a:prstGeom prst="line">
                  <a:avLst/>
                </a:prstGeom>
                <a:noFill/>
                <a:ln w="3175">
                  <a:solidFill>
                    <a:srgbClr val="000000"/>
                  </a:solidFill>
                  <a:round/>
                  <a:headEnd/>
                  <a:tailEnd/>
                </a:ln>
              </p:spPr>
              <p:txBody>
                <a:bodyPr/>
                <a:lstStyle/>
                <a:p>
                  <a:endParaRPr lang="en-US"/>
                </a:p>
              </p:txBody>
            </p:sp>
            <p:sp>
              <p:nvSpPr>
                <p:cNvPr id="95619" name="Line 3436"/>
                <p:cNvSpPr>
                  <a:spLocks noChangeShapeType="1"/>
                </p:cNvSpPr>
                <p:nvPr/>
              </p:nvSpPr>
              <p:spPr bwMode="auto">
                <a:xfrm>
                  <a:off x="2382" y="1942"/>
                  <a:ext cx="4" cy="43"/>
                </a:xfrm>
                <a:prstGeom prst="line">
                  <a:avLst/>
                </a:prstGeom>
                <a:noFill/>
                <a:ln w="3175">
                  <a:solidFill>
                    <a:srgbClr val="000000"/>
                  </a:solidFill>
                  <a:round/>
                  <a:headEnd/>
                  <a:tailEnd/>
                </a:ln>
              </p:spPr>
              <p:txBody>
                <a:bodyPr/>
                <a:lstStyle/>
                <a:p>
                  <a:endParaRPr lang="en-US"/>
                </a:p>
              </p:txBody>
            </p:sp>
            <p:sp>
              <p:nvSpPr>
                <p:cNvPr id="95620" name="Line 3437"/>
                <p:cNvSpPr>
                  <a:spLocks noChangeShapeType="1"/>
                </p:cNvSpPr>
                <p:nvPr/>
              </p:nvSpPr>
              <p:spPr bwMode="auto">
                <a:xfrm>
                  <a:off x="2386" y="1985"/>
                  <a:ext cx="1" cy="38"/>
                </a:xfrm>
                <a:prstGeom prst="line">
                  <a:avLst/>
                </a:prstGeom>
                <a:noFill/>
                <a:ln w="3175">
                  <a:solidFill>
                    <a:srgbClr val="000000"/>
                  </a:solidFill>
                  <a:round/>
                  <a:headEnd/>
                  <a:tailEnd/>
                </a:ln>
              </p:spPr>
              <p:txBody>
                <a:bodyPr/>
                <a:lstStyle/>
                <a:p>
                  <a:endParaRPr lang="en-US"/>
                </a:p>
              </p:txBody>
            </p:sp>
            <p:sp>
              <p:nvSpPr>
                <p:cNvPr id="95621" name="Line 3438"/>
                <p:cNvSpPr>
                  <a:spLocks noChangeShapeType="1"/>
                </p:cNvSpPr>
                <p:nvPr/>
              </p:nvSpPr>
              <p:spPr bwMode="auto">
                <a:xfrm>
                  <a:off x="2387" y="2023"/>
                  <a:ext cx="2" cy="39"/>
                </a:xfrm>
                <a:prstGeom prst="line">
                  <a:avLst/>
                </a:prstGeom>
                <a:noFill/>
                <a:ln w="3175">
                  <a:solidFill>
                    <a:srgbClr val="000000"/>
                  </a:solidFill>
                  <a:round/>
                  <a:headEnd/>
                  <a:tailEnd/>
                </a:ln>
              </p:spPr>
              <p:txBody>
                <a:bodyPr/>
                <a:lstStyle/>
                <a:p>
                  <a:endParaRPr lang="en-US"/>
                </a:p>
              </p:txBody>
            </p:sp>
            <p:sp>
              <p:nvSpPr>
                <p:cNvPr id="95622" name="Line 3439"/>
                <p:cNvSpPr>
                  <a:spLocks noChangeShapeType="1"/>
                </p:cNvSpPr>
                <p:nvPr/>
              </p:nvSpPr>
              <p:spPr bwMode="auto">
                <a:xfrm>
                  <a:off x="2389" y="2062"/>
                  <a:ext cx="2" cy="36"/>
                </a:xfrm>
                <a:prstGeom prst="line">
                  <a:avLst/>
                </a:prstGeom>
                <a:noFill/>
                <a:ln w="3175">
                  <a:solidFill>
                    <a:srgbClr val="000000"/>
                  </a:solidFill>
                  <a:round/>
                  <a:headEnd/>
                  <a:tailEnd/>
                </a:ln>
              </p:spPr>
              <p:txBody>
                <a:bodyPr/>
                <a:lstStyle/>
                <a:p>
                  <a:endParaRPr lang="en-US"/>
                </a:p>
              </p:txBody>
            </p:sp>
            <p:sp>
              <p:nvSpPr>
                <p:cNvPr id="95623" name="Line 3440"/>
                <p:cNvSpPr>
                  <a:spLocks noChangeShapeType="1"/>
                </p:cNvSpPr>
                <p:nvPr/>
              </p:nvSpPr>
              <p:spPr bwMode="auto">
                <a:xfrm>
                  <a:off x="2391" y="2098"/>
                  <a:ext cx="2" cy="34"/>
                </a:xfrm>
                <a:prstGeom prst="line">
                  <a:avLst/>
                </a:prstGeom>
                <a:noFill/>
                <a:ln w="3175">
                  <a:solidFill>
                    <a:srgbClr val="000000"/>
                  </a:solidFill>
                  <a:round/>
                  <a:headEnd/>
                  <a:tailEnd/>
                </a:ln>
              </p:spPr>
              <p:txBody>
                <a:bodyPr/>
                <a:lstStyle/>
                <a:p>
                  <a:endParaRPr lang="en-US"/>
                </a:p>
              </p:txBody>
            </p:sp>
            <p:sp>
              <p:nvSpPr>
                <p:cNvPr id="95624" name="Line 3441"/>
                <p:cNvSpPr>
                  <a:spLocks noChangeShapeType="1"/>
                </p:cNvSpPr>
                <p:nvPr/>
              </p:nvSpPr>
              <p:spPr bwMode="auto">
                <a:xfrm>
                  <a:off x="2393" y="2132"/>
                  <a:ext cx="1" cy="28"/>
                </a:xfrm>
                <a:prstGeom prst="line">
                  <a:avLst/>
                </a:prstGeom>
                <a:noFill/>
                <a:ln w="3175">
                  <a:solidFill>
                    <a:srgbClr val="000000"/>
                  </a:solidFill>
                  <a:round/>
                  <a:headEnd/>
                  <a:tailEnd/>
                </a:ln>
              </p:spPr>
              <p:txBody>
                <a:bodyPr/>
                <a:lstStyle/>
                <a:p>
                  <a:endParaRPr lang="en-US"/>
                </a:p>
              </p:txBody>
            </p:sp>
            <p:sp>
              <p:nvSpPr>
                <p:cNvPr id="95625" name="Line 3442"/>
                <p:cNvSpPr>
                  <a:spLocks noChangeShapeType="1"/>
                </p:cNvSpPr>
                <p:nvPr/>
              </p:nvSpPr>
              <p:spPr bwMode="auto">
                <a:xfrm>
                  <a:off x="2394" y="2160"/>
                  <a:ext cx="2" cy="25"/>
                </a:xfrm>
                <a:prstGeom prst="line">
                  <a:avLst/>
                </a:prstGeom>
                <a:noFill/>
                <a:ln w="3175">
                  <a:solidFill>
                    <a:srgbClr val="000000"/>
                  </a:solidFill>
                  <a:round/>
                  <a:headEnd/>
                  <a:tailEnd/>
                </a:ln>
              </p:spPr>
              <p:txBody>
                <a:bodyPr/>
                <a:lstStyle/>
                <a:p>
                  <a:endParaRPr lang="en-US"/>
                </a:p>
              </p:txBody>
            </p:sp>
            <p:sp>
              <p:nvSpPr>
                <p:cNvPr id="95626" name="Line 3443"/>
                <p:cNvSpPr>
                  <a:spLocks noChangeShapeType="1"/>
                </p:cNvSpPr>
                <p:nvPr/>
              </p:nvSpPr>
              <p:spPr bwMode="auto">
                <a:xfrm>
                  <a:off x="2396" y="2185"/>
                  <a:ext cx="2" cy="23"/>
                </a:xfrm>
                <a:prstGeom prst="line">
                  <a:avLst/>
                </a:prstGeom>
                <a:noFill/>
                <a:ln w="3175">
                  <a:solidFill>
                    <a:srgbClr val="000000"/>
                  </a:solidFill>
                  <a:round/>
                  <a:headEnd/>
                  <a:tailEnd/>
                </a:ln>
              </p:spPr>
              <p:txBody>
                <a:bodyPr/>
                <a:lstStyle/>
                <a:p>
                  <a:endParaRPr lang="en-US"/>
                </a:p>
              </p:txBody>
            </p:sp>
            <p:sp>
              <p:nvSpPr>
                <p:cNvPr id="95627" name="Line 3444"/>
                <p:cNvSpPr>
                  <a:spLocks noChangeShapeType="1"/>
                </p:cNvSpPr>
                <p:nvPr/>
              </p:nvSpPr>
              <p:spPr bwMode="auto">
                <a:xfrm>
                  <a:off x="2398" y="2208"/>
                  <a:ext cx="4" cy="18"/>
                </a:xfrm>
                <a:prstGeom prst="line">
                  <a:avLst/>
                </a:prstGeom>
                <a:noFill/>
                <a:ln w="3175">
                  <a:solidFill>
                    <a:srgbClr val="000000"/>
                  </a:solidFill>
                  <a:round/>
                  <a:headEnd/>
                  <a:tailEnd/>
                </a:ln>
              </p:spPr>
              <p:txBody>
                <a:bodyPr/>
                <a:lstStyle/>
                <a:p>
                  <a:endParaRPr lang="en-US"/>
                </a:p>
              </p:txBody>
            </p:sp>
            <p:sp>
              <p:nvSpPr>
                <p:cNvPr id="95628" name="Line 3445"/>
                <p:cNvSpPr>
                  <a:spLocks noChangeShapeType="1"/>
                </p:cNvSpPr>
                <p:nvPr/>
              </p:nvSpPr>
              <p:spPr bwMode="auto">
                <a:xfrm>
                  <a:off x="2402" y="2226"/>
                  <a:ext cx="1" cy="18"/>
                </a:xfrm>
                <a:prstGeom prst="line">
                  <a:avLst/>
                </a:prstGeom>
                <a:noFill/>
                <a:ln w="3175">
                  <a:solidFill>
                    <a:srgbClr val="000000"/>
                  </a:solidFill>
                  <a:round/>
                  <a:headEnd/>
                  <a:tailEnd/>
                </a:ln>
              </p:spPr>
              <p:txBody>
                <a:bodyPr/>
                <a:lstStyle/>
                <a:p>
                  <a:endParaRPr lang="en-US"/>
                </a:p>
              </p:txBody>
            </p:sp>
            <p:sp>
              <p:nvSpPr>
                <p:cNvPr id="95629" name="Line 3446"/>
                <p:cNvSpPr>
                  <a:spLocks noChangeShapeType="1"/>
                </p:cNvSpPr>
                <p:nvPr/>
              </p:nvSpPr>
              <p:spPr bwMode="auto">
                <a:xfrm>
                  <a:off x="2403" y="2244"/>
                  <a:ext cx="2" cy="13"/>
                </a:xfrm>
                <a:prstGeom prst="line">
                  <a:avLst/>
                </a:prstGeom>
                <a:noFill/>
                <a:ln w="3175">
                  <a:solidFill>
                    <a:srgbClr val="000000"/>
                  </a:solidFill>
                  <a:round/>
                  <a:headEnd/>
                  <a:tailEnd/>
                </a:ln>
              </p:spPr>
              <p:txBody>
                <a:bodyPr/>
                <a:lstStyle/>
                <a:p>
                  <a:endParaRPr lang="en-US"/>
                </a:p>
              </p:txBody>
            </p:sp>
            <p:sp>
              <p:nvSpPr>
                <p:cNvPr id="95630" name="Line 3447"/>
                <p:cNvSpPr>
                  <a:spLocks noChangeShapeType="1"/>
                </p:cNvSpPr>
                <p:nvPr/>
              </p:nvSpPr>
              <p:spPr bwMode="auto">
                <a:xfrm>
                  <a:off x="2405" y="2257"/>
                  <a:ext cx="2" cy="11"/>
                </a:xfrm>
                <a:prstGeom prst="line">
                  <a:avLst/>
                </a:prstGeom>
                <a:noFill/>
                <a:ln w="3175">
                  <a:solidFill>
                    <a:srgbClr val="000000"/>
                  </a:solidFill>
                  <a:round/>
                  <a:headEnd/>
                  <a:tailEnd/>
                </a:ln>
              </p:spPr>
              <p:txBody>
                <a:bodyPr/>
                <a:lstStyle/>
                <a:p>
                  <a:endParaRPr lang="en-US"/>
                </a:p>
              </p:txBody>
            </p:sp>
            <p:sp>
              <p:nvSpPr>
                <p:cNvPr id="95631" name="Line 3448"/>
                <p:cNvSpPr>
                  <a:spLocks noChangeShapeType="1"/>
                </p:cNvSpPr>
                <p:nvPr/>
              </p:nvSpPr>
              <p:spPr bwMode="auto">
                <a:xfrm>
                  <a:off x="2407" y="2268"/>
                  <a:ext cx="2" cy="7"/>
                </a:xfrm>
                <a:prstGeom prst="line">
                  <a:avLst/>
                </a:prstGeom>
                <a:noFill/>
                <a:ln w="3175">
                  <a:solidFill>
                    <a:srgbClr val="000000"/>
                  </a:solidFill>
                  <a:round/>
                  <a:headEnd/>
                  <a:tailEnd/>
                </a:ln>
              </p:spPr>
              <p:txBody>
                <a:bodyPr/>
                <a:lstStyle/>
                <a:p>
                  <a:endParaRPr lang="en-US"/>
                </a:p>
              </p:txBody>
            </p:sp>
            <p:sp>
              <p:nvSpPr>
                <p:cNvPr id="95632" name="Line 3449"/>
                <p:cNvSpPr>
                  <a:spLocks noChangeShapeType="1"/>
                </p:cNvSpPr>
                <p:nvPr/>
              </p:nvSpPr>
              <p:spPr bwMode="auto">
                <a:xfrm>
                  <a:off x="2409" y="2275"/>
                  <a:ext cx="1" cy="8"/>
                </a:xfrm>
                <a:prstGeom prst="line">
                  <a:avLst/>
                </a:prstGeom>
                <a:noFill/>
                <a:ln w="3175">
                  <a:solidFill>
                    <a:srgbClr val="000000"/>
                  </a:solidFill>
                  <a:round/>
                  <a:headEnd/>
                  <a:tailEnd/>
                </a:ln>
              </p:spPr>
              <p:txBody>
                <a:bodyPr/>
                <a:lstStyle/>
                <a:p>
                  <a:endParaRPr lang="en-US"/>
                </a:p>
              </p:txBody>
            </p:sp>
            <p:sp>
              <p:nvSpPr>
                <p:cNvPr id="95633" name="Line 3450"/>
                <p:cNvSpPr>
                  <a:spLocks noChangeShapeType="1"/>
                </p:cNvSpPr>
                <p:nvPr/>
              </p:nvSpPr>
              <p:spPr bwMode="auto">
                <a:xfrm>
                  <a:off x="2410" y="2283"/>
                  <a:ext cx="2" cy="5"/>
                </a:xfrm>
                <a:prstGeom prst="line">
                  <a:avLst/>
                </a:prstGeom>
                <a:noFill/>
                <a:ln w="3175">
                  <a:solidFill>
                    <a:srgbClr val="000000"/>
                  </a:solidFill>
                  <a:round/>
                  <a:headEnd/>
                  <a:tailEnd/>
                </a:ln>
              </p:spPr>
              <p:txBody>
                <a:bodyPr/>
                <a:lstStyle/>
                <a:p>
                  <a:endParaRPr lang="en-US"/>
                </a:p>
              </p:txBody>
            </p:sp>
            <p:sp>
              <p:nvSpPr>
                <p:cNvPr id="95634" name="Line 3451"/>
                <p:cNvSpPr>
                  <a:spLocks noChangeShapeType="1"/>
                </p:cNvSpPr>
                <p:nvPr/>
              </p:nvSpPr>
              <p:spPr bwMode="auto">
                <a:xfrm>
                  <a:off x="2412" y="2288"/>
                  <a:ext cx="4" cy="3"/>
                </a:xfrm>
                <a:prstGeom prst="line">
                  <a:avLst/>
                </a:prstGeom>
                <a:noFill/>
                <a:ln w="3175">
                  <a:solidFill>
                    <a:srgbClr val="000000"/>
                  </a:solidFill>
                  <a:round/>
                  <a:headEnd/>
                  <a:tailEnd/>
                </a:ln>
              </p:spPr>
              <p:txBody>
                <a:bodyPr/>
                <a:lstStyle/>
                <a:p>
                  <a:endParaRPr lang="en-US"/>
                </a:p>
              </p:txBody>
            </p:sp>
            <p:sp>
              <p:nvSpPr>
                <p:cNvPr id="95635" name="Line 3452"/>
                <p:cNvSpPr>
                  <a:spLocks noChangeShapeType="1"/>
                </p:cNvSpPr>
                <p:nvPr/>
              </p:nvSpPr>
              <p:spPr bwMode="auto">
                <a:xfrm>
                  <a:off x="2416" y="2291"/>
                  <a:ext cx="1" cy="5"/>
                </a:xfrm>
                <a:prstGeom prst="line">
                  <a:avLst/>
                </a:prstGeom>
                <a:noFill/>
                <a:ln w="3175">
                  <a:solidFill>
                    <a:srgbClr val="000000"/>
                  </a:solidFill>
                  <a:round/>
                  <a:headEnd/>
                  <a:tailEnd/>
                </a:ln>
              </p:spPr>
              <p:txBody>
                <a:bodyPr/>
                <a:lstStyle/>
                <a:p>
                  <a:endParaRPr lang="en-US"/>
                </a:p>
              </p:txBody>
            </p:sp>
            <p:sp>
              <p:nvSpPr>
                <p:cNvPr id="95636" name="Line 3453"/>
                <p:cNvSpPr>
                  <a:spLocks noChangeShapeType="1"/>
                </p:cNvSpPr>
                <p:nvPr/>
              </p:nvSpPr>
              <p:spPr bwMode="auto">
                <a:xfrm>
                  <a:off x="2417" y="2296"/>
                  <a:ext cx="2" cy="1"/>
                </a:xfrm>
                <a:prstGeom prst="line">
                  <a:avLst/>
                </a:prstGeom>
                <a:noFill/>
                <a:ln w="3175">
                  <a:solidFill>
                    <a:srgbClr val="000000"/>
                  </a:solidFill>
                  <a:round/>
                  <a:headEnd/>
                  <a:tailEnd/>
                </a:ln>
              </p:spPr>
              <p:txBody>
                <a:bodyPr/>
                <a:lstStyle/>
                <a:p>
                  <a:endParaRPr lang="en-US"/>
                </a:p>
              </p:txBody>
            </p:sp>
            <p:sp>
              <p:nvSpPr>
                <p:cNvPr id="95637" name="Line 3454"/>
                <p:cNvSpPr>
                  <a:spLocks noChangeShapeType="1"/>
                </p:cNvSpPr>
                <p:nvPr/>
              </p:nvSpPr>
              <p:spPr bwMode="auto">
                <a:xfrm>
                  <a:off x="2419" y="2296"/>
                  <a:ext cx="2" cy="2"/>
                </a:xfrm>
                <a:prstGeom prst="line">
                  <a:avLst/>
                </a:prstGeom>
                <a:noFill/>
                <a:ln w="3175">
                  <a:solidFill>
                    <a:srgbClr val="000000"/>
                  </a:solidFill>
                  <a:round/>
                  <a:headEnd/>
                  <a:tailEnd/>
                </a:ln>
              </p:spPr>
              <p:txBody>
                <a:bodyPr/>
                <a:lstStyle/>
                <a:p>
                  <a:endParaRPr lang="en-US"/>
                </a:p>
              </p:txBody>
            </p:sp>
            <p:sp>
              <p:nvSpPr>
                <p:cNvPr id="95638" name="Line 3455"/>
                <p:cNvSpPr>
                  <a:spLocks noChangeShapeType="1"/>
                </p:cNvSpPr>
                <p:nvPr/>
              </p:nvSpPr>
              <p:spPr bwMode="auto">
                <a:xfrm>
                  <a:off x="2421" y="2298"/>
                  <a:ext cx="2" cy="2"/>
                </a:xfrm>
                <a:prstGeom prst="line">
                  <a:avLst/>
                </a:prstGeom>
                <a:noFill/>
                <a:ln w="3175">
                  <a:solidFill>
                    <a:srgbClr val="000000"/>
                  </a:solidFill>
                  <a:round/>
                  <a:headEnd/>
                  <a:tailEnd/>
                </a:ln>
              </p:spPr>
              <p:txBody>
                <a:bodyPr/>
                <a:lstStyle/>
                <a:p>
                  <a:endParaRPr lang="en-US"/>
                </a:p>
              </p:txBody>
            </p:sp>
            <p:sp>
              <p:nvSpPr>
                <p:cNvPr id="95639" name="Line 3456"/>
                <p:cNvSpPr>
                  <a:spLocks noChangeShapeType="1"/>
                </p:cNvSpPr>
                <p:nvPr/>
              </p:nvSpPr>
              <p:spPr bwMode="auto">
                <a:xfrm>
                  <a:off x="2423" y="2300"/>
                  <a:ext cx="1" cy="2"/>
                </a:xfrm>
                <a:prstGeom prst="line">
                  <a:avLst/>
                </a:prstGeom>
                <a:noFill/>
                <a:ln w="3175">
                  <a:solidFill>
                    <a:srgbClr val="000000"/>
                  </a:solidFill>
                  <a:round/>
                  <a:headEnd/>
                  <a:tailEnd/>
                </a:ln>
              </p:spPr>
              <p:txBody>
                <a:bodyPr/>
                <a:lstStyle/>
                <a:p>
                  <a:endParaRPr lang="en-US"/>
                </a:p>
              </p:txBody>
            </p:sp>
            <p:sp>
              <p:nvSpPr>
                <p:cNvPr id="95640" name="Line 3457"/>
                <p:cNvSpPr>
                  <a:spLocks noChangeShapeType="1"/>
                </p:cNvSpPr>
                <p:nvPr/>
              </p:nvSpPr>
              <p:spPr bwMode="auto">
                <a:xfrm>
                  <a:off x="2424" y="2300"/>
                  <a:ext cx="2" cy="2"/>
                </a:xfrm>
                <a:prstGeom prst="line">
                  <a:avLst/>
                </a:prstGeom>
                <a:noFill/>
                <a:ln w="3175">
                  <a:solidFill>
                    <a:srgbClr val="000000"/>
                  </a:solidFill>
                  <a:round/>
                  <a:headEnd/>
                  <a:tailEnd/>
                </a:ln>
              </p:spPr>
              <p:txBody>
                <a:bodyPr/>
                <a:lstStyle/>
                <a:p>
                  <a:endParaRPr lang="en-US"/>
                </a:p>
              </p:txBody>
            </p:sp>
            <p:sp>
              <p:nvSpPr>
                <p:cNvPr id="95641" name="Line 3458"/>
                <p:cNvSpPr>
                  <a:spLocks noChangeShapeType="1"/>
                </p:cNvSpPr>
                <p:nvPr/>
              </p:nvSpPr>
              <p:spPr bwMode="auto">
                <a:xfrm>
                  <a:off x="2426" y="2300"/>
                  <a:ext cx="2" cy="2"/>
                </a:xfrm>
                <a:prstGeom prst="line">
                  <a:avLst/>
                </a:prstGeom>
                <a:noFill/>
                <a:ln w="3175">
                  <a:solidFill>
                    <a:srgbClr val="000000"/>
                  </a:solidFill>
                  <a:round/>
                  <a:headEnd/>
                  <a:tailEnd/>
                </a:ln>
              </p:spPr>
              <p:txBody>
                <a:bodyPr/>
                <a:lstStyle/>
                <a:p>
                  <a:endParaRPr lang="en-US"/>
                </a:p>
              </p:txBody>
            </p:sp>
            <p:sp>
              <p:nvSpPr>
                <p:cNvPr id="95642" name="Line 3459"/>
                <p:cNvSpPr>
                  <a:spLocks noChangeShapeType="1"/>
                </p:cNvSpPr>
                <p:nvPr/>
              </p:nvSpPr>
              <p:spPr bwMode="auto">
                <a:xfrm>
                  <a:off x="2428" y="2300"/>
                  <a:ext cx="3" cy="4"/>
                </a:xfrm>
                <a:prstGeom prst="line">
                  <a:avLst/>
                </a:prstGeom>
                <a:noFill/>
                <a:ln w="3175">
                  <a:solidFill>
                    <a:srgbClr val="000000"/>
                  </a:solidFill>
                  <a:round/>
                  <a:headEnd/>
                  <a:tailEnd/>
                </a:ln>
              </p:spPr>
              <p:txBody>
                <a:bodyPr/>
                <a:lstStyle/>
                <a:p>
                  <a:endParaRPr lang="en-US"/>
                </a:p>
              </p:txBody>
            </p:sp>
            <p:sp>
              <p:nvSpPr>
                <p:cNvPr id="95643" name="Line 3460"/>
                <p:cNvSpPr>
                  <a:spLocks noChangeShapeType="1"/>
                </p:cNvSpPr>
                <p:nvPr/>
              </p:nvSpPr>
              <p:spPr bwMode="auto">
                <a:xfrm>
                  <a:off x="2431" y="2304"/>
                  <a:ext cx="1" cy="1"/>
                </a:xfrm>
                <a:prstGeom prst="line">
                  <a:avLst/>
                </a:prstGeom>
                <a:noFill/>
                <a:ln w="3175">
                  <a:solidFill>
                    <a:srgbClr val="000000"/>
                  </a:solidFill>
                  <a:round/>
                  <a:headEnd/>
                  <a:tailEnd/>
                </a:ln>
              </p:spPr>
              <p:txBody>
                <a:bodyPr/>
                <a:lstStyle/>
                <a:p>
                  <a:endParaRPr lang="en-US"/>
                </a:p>
              </p:txBody>
            </p:sp>
            <p:sp>
              <p:nvSpPr>
                <p:cNvPr id="95644" name="Line 3461"/>
                <p:cNvSpPr>
                  <a:spLocks noChangeShapeType="1"/>
                </p:cNvSpPr>
                <p:nvPr/>
              </p:nvSpPr>
              <p:spPr bwMode="auto">
                <a:xfrm flipH="1">
                  <a:off x="2299" y="2304"/>
                  <a:ext cx="132" cy="1"/>
                </a:xfrm>
                <a:prstGeom prst="line">
                  <a:avLst/>
                </a:prstGeom>
                <a:noFill/>
                <a:ln w="3175">
                  <a:solidFill>
                    <a:srgbClr val="000000"/>
                  </a:solidFill>
                  <a:round/>
                  <a:headEnd/>
                  <a:tailEnd/>
                </a:ln>
              </p:spPr>
              <p:txBody>
                <a:bodyPr/>
                <a:lstStyle/>
                <a:p>
                  <a:endParaRPr lang="en-US"/>
                </a:p>
              </p:txBody>
            </p:sp>
            <p:sp>
              <p:nvSpPr>
                <p:cNvPr id="95645" name="Freeform 3462"/>
                <p:cNvSpPr>
                  <a:spLocks/>
                </p:cNvSpPr>
                <p:nvPr/>
              </p:nvSpPr>
              <p:spPr bwMode="auto">
                <a:xfrm>
                  <a:off x="2260" y="1872"/>
                  <a:ext cx="131" cy="432"/>
                </a:xfrm>
                <a:custGeom>
                  <a:avLst/>
                  <a:gdLst>
                    <a:gd name="T0" fmla="*/ 0 w 131"/>
                    <a:gd name="T1" fmla="*/ 794 h 371"/>
                    <a:gd name="T2" fmla="*/ 4 w 131"/>
                    <a:gd name="T3" fmla="*/ 789 h 371"/>
                    <a:gd name="T4" fmla="*/ 9 w 131"/>
                    <a:gd name="T5" fmla="*/ 789 h 371"/>
                    <a:gd name="T6" fmla="*/ 13 w 131"/>
                    <a:gd name="T7" fmla="*/ 784 h 371"/>
                    <a:gd name="T8" fmla="*/ 16 w 131"/>
                    <a:gd name="T9" fmla="*/ 780 h 371"/>
                    <a:gd name="T10" fmla="*/ 22 w 131"/>
                    <a:gd name="T11" fmla="*/ 765 h 371"/>
                    <a:gd name="T12" fmla="*/ 25 w 131"/>
                    <a:gd name="T13" fmla="*/ 741 h 371"/>
                    <a:gd name="T14" fmla="*/ 29 w 131"/>
                    <a:gd name="T15" fmla="*/ 713 h 371"/>
                    <a:gd name="T16" fmla="*/ 32 w 131"/>
                    <a:gd name="T17" fmla="*/ 666 h 371"/>
                    <a:gd name="T18" fmla="*/ 37 w 131"/>
                    <a:gd name="T19" fmla="*/ 600 h 371"/>
                    <a:gd name="T20" fmla="*/ 41 w 131"/>
                    <a:gd name="T21" fmla="*/ 520 h 371"/>
                    <a:gd name="T22" fmla="*/ 44 w 131"/>
                    <a:gd name="T23" fmla="*/ 419 h 371"/>
                    <a:gd name="T24" fmla="*/ 48 w 131"/>
                    <a:gd name="T25" fmla="*/ 313 h 371"/>
                    <a:gd name="T26" fmla="*/ 53 w 131"/>
                    <a:gd name="T27" fmla="*/ 208 h 371"/>
                    <a:gd name="T28" fmla="*/ 57 w 131"/>
                    <a:gd name="T29" fmla="*/ 108 h 371"/>
                    <a:gd name="T30" fmla="*/ 60 w 131"/>
                    <a:gd name="T31" fmla="*/ 38 h 371"/>
                    <a:gd name="T32" fmla="*/ 64 w 131"/>
                    <a:gd name="T33" fmla="*/ 2 h 371"/>
                    <a:gd name="T34" fmla="*/ 69 w 131"/>
                    <a:gd name="T35" fmla="*/ 10 h 371"/>
                    <a:gd name="T36" fmla="*/ 73 w 131"/>
                    <a:gd name="T37" fmla="*/ 51 h 371"/>
                    <a:gd name="T38" fmla="*/ 76 w 131"/>
                    <a:gd name="T39" fmla="*/ 129 h 371"/>
                    <a:gd name="T40" fmla="*/ 82 w 131"/>
                    <a:gd name="T41" fmla="*/ 226 h 371"/>
                    <a:gd name="T42" fmla="*/ 85 w 131"/>
                    <a:gd name="T43" fmla="*/ 337 h 371"/>
                    <a:gd name="T44" fmla="*/ 89 w 131"/>
                    <a:gd name="T45" fmla="*/ 439 h 371"/>
                    <a:gd name="T46" fmla="*/ 92 w 131"/>
                    <a:gd name="T47" fmla="*/ 538 h 371"/>
                    <a:gd name="T48" fmla="*/ 97 w 131"/>
                    <a:gd name="T49" fmla="*/ 614 h 371"/>
                    <a:gd name="T50" fmla="*/ 101 w 131"/>
                    <a:gd name="T51" fmla="*/ 678 h 371"/>
                    <a:gd name="T52" fmla="*/ 104 w 131"/>
                    <a:gd name="T53" fmla="*/ 717 h 371"/>
                    <a:gd name="T54" fmla="*/ 108 w 131"/>
                    <a:gd name="T55" fmla="*/ 748 h 371"/>
                    <a:gd name="T56" fmla="*/ 113 w 131"/>
                    <a:gd name="T57" fmla="*/ 770 h 371"/>
                    <a:gd name="T58" fmla="*/ 117 w 131"/>
                    <a:gd name="T59" fmla="*/ 780 h 371"/>
                    <a:gd name="T60" fmla="*/ 120 w 131"/>
                    <a:gd name="T61" fmla="*/ 784 h 371"/>
                    <a:gd name="T62" fmla="*/ 126 w 131"/>
                    <a:gd name="T63" fmla="*/ 789 h 371"/>
                    <a:gd name="T64" fmla="*/ 129 w 131"/>
                    <a:gd name="T65" fmla="*/ 789 h 371"/>
                    <a:gd name="T66" fmla="*/ 131 w 131"/>
                    <a:gd name="T67" fmla="*/ 794 h 3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1"/>
                    <a:gd name="T103" fmla="*/ 0 h 371"/>
                    <a:gd name="T104" fmla="*/ 131 w 131"/>
                    <a:gd name="T105" fmla="*/ 371 h 3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1" h="371">
                      <a:moveTo>
                        <a:pt x="0" y="371"/>
                      </a:moveTo>
                      <a:lnTo>
                        <a:pt x="0" y="371"/>
                      </a:lnTo>
                      <a:lnTo>
                        <a:pt x="2" y="368"/>
                      </a:lnTo>
                      <a:lnTo>
                        <a:pt x="4" y="368"/>
                      </a:lnTo>
                      <a:lnTo>
                        <a:pt x="7" y="368"/>
                      </a:lnTo>
                      <a:lnTo>
                        <a:pt x="9" y="368"/>
                      </a:lnTo>
                      <a:lnTo>
                        <a:pt x="11" y="366"/>
                      </a:lnTo>
                      <a:lnTo>
                        <a:pt x="13" y="366"/>
                      </a:lnTo>
                      <a:lnTo>
                        <a:pt x="14" y="364"/>
                      </a:lnTo>
                      <a:lnTo>
                        <a:pt x="16" y="364"/>
                      </a:lnTo>
                      <a:lnTo>
                        <a:pt x="18" y="360"/>
                      </a:lnTo>
                      <a:lnTo>
                        <a:pt x="22" y="357"/>
                      </a:lnTo>
                      <a:lnTo>
                        <a:pt x="23" y="353"/>
                      </a:lnTo>
                      <a:lnTo>
                        <a:pt x="25" y="346"/>
                      </a:lnTo>
                      <a:lnTo>
                        <a:pt x="27" y="342"/>
                      </a:lnTo>
                      <a:lnTo>
                        <a:pt x="29" y="333"/>
                      </a:lnTo>
                      <a:lnTo>
                        <a:pt x="30" y="322"/>
                      </a:lnTo>
                      <a:lnTo>
                        <a:pt x="32" y="311"/>
                      </a:lnTo>
                      <a:lnTo>
                        <a:pt x="34" y="298"/>
                      </a:lnTo>
                      <a:lnTo>
                        <a:pt x="37" y="280"/>
                      </a:lnTo>
                      <a:lnTo>
                        <a:pt x="39" y="263"/>
                      </a:lnTo>
                      <a:lnTo>
                        <a:pt x="41" y="243"/>
                      </a:lnTo>
                      <a:lnTo>
                        <a:pt x="43" y="221"/>
                      </a:lnTo>
                      <a:lnTo>
                        <a:pt x="44" y="196"/>
                      </a:lnTo>
                      <a:lnTo>
                        <a:pt x="46" y="172"/>
                      </a:lnTo>
                      <a:lnTo>
                        <a:pt x="48" y="146"/>
                      </a:lnTo>
                      <a:lnTo>
                        <a:pt x="52" y="121"/>
                      </a:lnTo>
                      <a:lnTo>
                        <a:pt x="53" y="97"/>
                      </a:lnTo>
                      <a:lnTo>
                        <a:pt x="55" y="73"/>
                      </a:lnTo>
                      <a:lnTo>
                        <a:pt x="57" y="51"/>
                      </a:lnTo>
                      <a:lnTo>
                        <a:pt x="59" y="33"/>
                      </a:lnTo>
                      <a:lnTo>
                        <a:pt x="60" y="18"/>
                      </a:lnTo>
                      <a:lnTo>
                        <a:pt x="62" y="7"/>
                      </a:lnTo>
                      <a:lnTo>
                        <a:pt x="64" y="2"/>
                      </a:lnTo>
                      <a:lnTo>
                        <a:pt x="67" y="0"/>
                      </a:lnTo>
                      <a:lnTo>
                        <a:pt x="69" y="5"/>
                      </a:lnTo>
                      <a:lnTo>
                        <a:pt x="71" y="11"/>
                      </a:lnTo>
                      <a:lnTo>
                        <a:pt x="73" y="24"/>
                      </a:lnTo>
                      <a:lnTo>
                        <a:pt x="74" y="40"/>
                      </a:lnTo>
                      <a:lnTo>
                        <a:pt x="76" y="60"/>
                      </a:lnTo>
                      <a:lnTo>
                        <a:pt x="78" y="82"/>
                      </a:lnTo>
                      <a:lnTo>
                        <a:pt x="82" y="106"/>
                      </a:lnTo>
                      <a:lnTo>
                        <a:pt x="83" y="130"/>
                      </a:lnTo>
                      <a:lnTo>
                        <a:pt x="85" y="157"/>
                      </a:lnTo>
                      <a:lnTo>
                        <a:pt x="87" y="181"/>
                      </a:lnTo>
                      <a:lnTo>
                        <a:pt x="89" y="205"/>
                      </a:lnTo>
                      <a:lnTo>
                        <a:pt x="90" y="230"/>
                      </a:lnTo>
                      <a:lnTo>
                        <a:pt x="92" y="252"/>
                      </a:lnTo>
                      <a:lnTo>
                        <a:pt x="96" y="269"/>
                      </a:lnTo>
                      <a:lnTo>
                        <a:pt x="97" y="287"/>
                      </a:lnTo>
                      <a:lnTo>
                        <a:pt x="99" y="302"/>
                      </a:lnTo>
                      <a:lnTo>
                        <a:pt x="101" y="316"/>
                      </a:lnTo>
                      <a:lnTo>
                        <a:pt x="103" y="327"/>
                      </a:lnTo>
                      <a:lnTo>
                        <a:pt x="104" y="335"/>
                      </a:lnTo>
                      <a:lnTo>
                        <a:pt x="106" y="344"/>
                      </a:lnTo>
                      <a:lnTo>
                        <a:pt x="108" y="349"/>
                      </a:lnTo>
                      <a:lnTo>
                        <a:pt x="112" y="355"/>
                      </a:lnTo>
                      <a:lnTo>
                        <a:pt x="113" y="360"/>
                      </a:lnTo>
                      <a:lnTo>
                        <a:pt x="115" y="362"/>
                      </a:lnTo>
                      <a:lnTo>
                        <a:pt x="117" y="364"/>
                      </a:lnTo>
                      <a:lnTo>
                        <a:pt x="119" y="364"/>
                      </a:lnTo>
                      <a:lnTo>
                        <a:pt x="120" y="366"/>
                      </a:lnTo>
                      <a:lnTo>
                        <a:pt x="122" y="368"/>
                      </a:lnTo>
                      <a:lnTo>
                        <a:pt x="126" y="368"/>
                      </a:lnTo>
                      <a:lnTo>
                        <a:pt x="127" y="368"/>
                      </a:lnTo>
                      <a:lnTo>
                        <a:pt x="129" y="368"/>
                      </a:lnTo>
                      <a:lnTo>
                        <a:pt x="131" y="371"/>
                      </a:lnTo>
                      <a:lnTo>
                        <a:pt x="0" y="371"/>
                      </a:lnTo>
                      <a:close/>
                    </a:path>
                  </a:pathLst>
                </a:custGeom>
                <a:solidFill>
                  <a:srgbClr val="FA8000"/>
                </a:solidFill>
                <a:ln w="9525">
                  <a:noFill/>
                  <a:round/>
                  <a:headEnd/>
                  <a:tailEnd/>
                </a:ln>
              </p:spPr>
              <p:txBody>
                <a:bodyPr/>
                <a:lstStyle/>
                <a:p>
                  <a:endParaRPr lang="en-US"/>
                </a:p>
              </p:txBody>
            </p:sp>
            <p:sp>
              <p:nvSpPr>
                <p:cNvPr id="95646" name="Line 3463"/>
                <p:cNvSpPr>
                  <a:spLocks noChangeShapeType="1"/>
                </p:cNvSpPr>
                <p:nvPr/>
              </p:nvSpPr>
              <p:spPr bwMode="auto">
                <a:xfrm>
                  <a:off x="2260" y="2304"/>
                  <a:ext cx="1" cy="1"/>
                </a:xfrm>
                <a:prstGeom prst="line">
                  <a:avLst/>
                </a:prstGeom>
                <a:noFill/>
                <a:ln w="3175">
                  <a:solidFill>
                    <a:srgbClr val="000000"/>
                  </a:solidFill>
                  <a:round/>
                  <a:headEnd/>
                  <a:tailEnd/>
                </a:ln>
              </p:spPr>
              <p:txBody>
                <a:bodyPr/>
                <a:lstStyle/>
                <a:p>
                  <a:endParaRPr lang="en-US"/>
                </a:p>
              </p:txBody>
            </p:sp>
            <p:sp>
              <p:nvSpPr>
                <p:cNvPr id="95647" name="Line 3464"/>
                <p:cNvSpPr>
                  <a:spLocks noChangeShapeType="1"/>
                </p:cNvSpPr>
                <p:nvPr/>
              </p:nvSpPr>
              <p:spPr bwMode="auto">
                <a:xfrm flipV="1">
                  <a:off x="2260" y="2300"/>
                  <a:ext cx="2" cy="4"/>
                </a:xfrm>
                <a:prstGeom prst="line">
                  <a:avLst/>
                </a:prstGeom>
                <a:noFill/>
                <a:ln w="3175">
                  <a:solidFill>
                    <a:srgbClr val="000000"/>
                  </a:solidFill>
                  <a:round/>
                  <a:headEnd/>
                  <a:tailEnd/>
                </a:ln>
              </p:spPr>
              <p:txBody>
                <a:bodyPr/>
                <a:lstStyle/>
                <a:p>
                  <a:endParaRPr lang="en-US"/>
                </a:p>
              </p:txBody>
            </p:sp>
            <p:sp>
              <p:nvSpPr>
                <p:cNvPr id="95648" name="Line 3465"/>
                <p:cNvSpPr>
                  <a:spLocks noChangeShapeType="1"/>
                </p:cNvSpPr>
                <p:nvPr/>
              </p:nvSpPr>
              <p:spPr bwMode="auto">
                <a:xfrm>
                  <a:off x="2262" y="2300"/>
                  <a:ext cx="2" cy="2"/>
                </a:xfrm>
                <a:prstGeom prst="line">
                  <a:avLst/>
                </a:prstGeom>
                <a:noFill/>
                <a:ln w="3175">
                  <a:solidFill>
                    <a:srgbClr val="000000"/>
                  </a:solidFill>
                  <a:round/>
                  <a:headEnd/>
                  <a:tailEnd/>
                </a:ln>
              </p:spPr>
              <p:txBody>
                <a:bodyPr/>
                <a:lstStyle/>
                <a:p>
                  <a:endParaRPr lang="en-US"/>
                </a:p>
              </p:txBody>
            </p:sp>
            <p:sp>
              <p:nvSpPr>
                <p:cNvPr id="95649" name="Line 3466"/>
                <p:cNvSpPr>
                  <a:spLocks noChangeShapeType="1"/>
                </p:cNvSpPr>
                <p:nvPr/>
              </p:nvSpPr>
              <p:spPr bwMode="auto">
                <a:xfrm>
                  <a:off x="2264" y="2300"/>
                  <a:ext cx="3" cy="2"/>
                </a:xfrm>
                <a:prstGeom prst="line">
                  <a:avLst/>
                </a:prstGeom>
                <a:noFill/>
                <a:ln w="3175">
                  <a:solidFill>
                    <a:srgbClr val="000000"/>
                  </a:solidFill>
                  <a:round/>
                  <a:headEnd/>
                  <a:tailEnd/>
                </a:ln>
              </p:spPr>
              <p:txBody>
                <a:bodyPr/>
                <a:lstStyle/>
                <a:p>
                  <a:endParaRPr lang="en-US"/>
                </a:p>
              </p:txBody>
            </p:sp>
            <p:sp>
              <p:nvSpPr>
                <p:cNvPr id="95650" name="Line 3467"/>
                <p:cNvSpPr>
                  <a:spLocks noChangeShapeType="1"/>
                </p:cNvSpPr>
                <p:nvPr/>
              </p:nvSpPr>
              <p:spPr bwMode="auto">
                <a:xfrm>
                  <a:off x="2267" y="2300"/>
                  <a:ext cx="2" cy="2"/>
                </a:xfrm>
                <a:prstGeom prst="line">
                  <a:avLst/>
                </a:prstGeom>
                <a:noFill/>
                <a:ln w="3175">
                  <a:solidFill>
                    <a:srgbClr val="000000"/>
                  </a:solidFill>
                  <a:round/>
                  <a:headEnd/>
                  <a:tailEnd/>
                </a:ln>
              </p:spPr>
              <p:txBody>
                <a:bodyPr/>
                <a:lstStyle/>
                <a:p>
                  <a:endParaRPr lang="en-US"/>
                </a:p>
              </p:txBody>
            </p:sp>
            <p:sp>
              <p:nvSpPr>
                <p:cNvPr id="95651" name="Line 3468"/>
                <p:cNvSpPr>
                  <a:spLocks noChangeShapeType="1"/>
                </p:cNvSpPr>
                <p:nvPr/>
              </p:nvSpPr>
              <p:spPr bwMode="auto">
                <a:xfrm flipV="1">
                  <a:off x="2269" y="2298"/>
                  <a:ext cx="2" cy="2"/>
                </a:xfrm>
                <a:prstGeom prst="line">
                  <a:avLst/>
                </a:prstGeom>
                <a:noFill/>
                <a:ln w="3175">
                  <a:solidFill>
                    <a:srgbClr val="000000"/>
                  </a:solidFill>
                  <a:round/>
                  <a:headEnd/>
                  <a:tailEnd/>
                </a:ln>
              </p:spPr>
              <p:txBody>
                <a:bodyPr/>
                <a:lstStyle/>
                <a:p>
                  <a:endParaRPr lang="en-US"/>
                </a:p>
              </p:txBody>
            </p:sp>
            <p:sp>
              <p:nvSpPr>
                <p:cNvPr id="95652" name="Line 3469"/>
                <p:cNvSpPr>
                  <a:spLocks noChangeShapeType="1"/>
                </p:cNvSpPr>
                <p:nvPr/>
              </p:nvSpPr>
              <p:spPr bwMode="auto">
                <a:xfrm>
                  <a:off x="2271" y="2298"/>
                  <a:ext cx="2" cy="1"/>
                </a:xfrm>
                <a:prstGeom prst="line">
                  <a:avLst/>
                </a:prstGeom>
                <a:noFill/>
                <a:ln w="3175">
                  <a:solidFill>
                    <a:srgbClr val="000000"/>
                  </a:solidFill>
                  <a:round/>
                  <a:headEnd/>
                  <a:tailEnd/>
                </a:ln>
              </p:spPr>
              <p:txBody>
                <a:bodyPr/>
                <a:lstStyle/>
                <a:p>
                  <a:endParaRPr lang="en-US"/>
                </a:p>
              </p:txBody>
            </p:sp>
            <p:sp>
              <p:nvSpPr>
                <p:cNvPr id="95653" name="Line 3470"/>
                <p:cNvSpPr>
                  <a:spLocks noChangeShapeType="1"/>
                </p:cNvSpPr>
                <p:nvPr/>
              </p:nvSpPr>
              <p:spPr bwMode="auto">
                <a:xfrm flipV="1">
                  <a:off x="2273" y="2296"/>
                  <a:ext cx="1" cy="2"/>
                </a:xfrm>
                <a:prstGeom prst="line">
                  <a:avLst/>
                </a:prstGeom>
                <a:noFill/>
                <a:ln w="3175">
                  <a:solidFill>
                    <a:srgbClr val="000000"/>
                  </a:solidFill>
                  <a:round/>
                  <a:headEnd/>
                  <a:tailEnd/>
                </a:ln>
              </p:spPr>
              <p:txBody>
                <a:bodyPr/>
                <a:lstStyle/>
                <a:p>
                  <a:endParaRPr lang="en-US"/>
                </a:p>
              </p:txBody>
            </p:sp>
            <p:sp>
              <p:nvSpPr>
                <p:cNvPr id="95654" name="Line 3471"/>
                <p:cNvSpPr>
                  <a:spLocks noChangeShapeType="1"/>
                </p:cNvSpPr>
                <p:nvPr/>
              </p:nvSpPr>
              <p:spPr bwMode="auto">
                <a:xfrm>
                  <a:off x="2274" y="2296"/>
                  <a:ext cx="2" cy="1"/>
                </a:xfrm>
                <a:prstGeom prst="line">
                  <a:avLst/>
                </a:prstGeom>
                <a:noFill/>
                <a:ln w="3175">
                  <a:solidFill>
                    <a:srgbClr val="000000"/>
                  </a:solidFill>
                  <a:round/>
                  <a:headEnd/>
                  <a:tailEnd/>
                </a:ln>
              </p:spPr>
              <p:txBody>
                <a:bodyPr/>
                <a:lstStyle/>
                <a:p>
                  <a:endParaRPr lang="en-US"/>
                </a:p>
              </p:txBody>
            </p:sp>
            <p:sp>
              <p:nvSpPr>
                <p:cNvPr id="95655" name="Line 3472"/>
                <p:cNvSpPr>
                  <a:spLocks noChangeShapeType="1"/>
                </p:cNvSpPr>
                <p:nvPr/>
              </p:nvSpPr>
              <p:spPr bwMode="auto">
                <a:xfrm flipV="1">
                  <a:off x="2276" y="2291"/>
                  <a:ext cx="2" cy="5"/>
                </a:xfrm>
                <a:prstGeom prst="line">
                  <a:avLst/>
                </a:prstGeom>
                <a:noFill/>
                <a:ln w="3175">
                  <a:solidFill>
                    <a:srgbClr val="000000"/>
                  </a:solidFill>
                  <a:round/>
                  <a:headEnd/>
                  <a:tailEnd/>
                </a:ln>
              </p:spPr>
              <p:txBody>
                <a:bodyPr/>
                <a:lstStyle/>
                <a:p>
                  <a:endParaRPr lang="en-US"/>
                </a:p>
              </p:txBody>
            </p:sp>
            <p:sp>
              <p:nvSpPr>
                <p:cNvPr id="95656" name="Line 3473"/>
                <p:cNvSpPr>
                  <a:spLocks noChangeShapeType="1"/>
                </p:cNvSpPr>
                <p:nvPr/>
              </p:nvSpPr>
              <p:spPr bwMode="auto">
                <a:xfrm flipV="1">
                  <a:off x="2278" y="2288"/>
                  <a:ext cx="4" cy="3"/>
                </a:xfrm>
                <a:prstGeom prst="line">
                  <a:avLst/>
                </a:prstGeom>
                <a:noFill/>
                <a:ln w="3175">
                  <a:solidFill>
                    <a:srgbClr val="000000"/>
                  </a:solidFill>
                  <a:round/>
                  <a:headEnd/>
                  <a:tailEnd/>
                </a:ln>
              </p:spPr>
              <p:txBody>
                <a:bodyPr/>
                <a:lstStyle/>
                <a:p>
                  <a:endParaRPr lang="en-US"/>
                </a:p>
              </p:txBody>
            </p:sp>
            <p:sp>
              <p:nvSpPr>
                <p:cNvPr id="95657" name="Line 3474"/>
                <p:cNvSpPr>
                  <a:spLocks noChangeShapeType="1"/>
                </p:cNvSpPr>
                <p:nvPr/>
              </p:nvSpPr>
              <p:spPr bwMode="auto">
                <a:xfrm flipV="1">
                  <a:off x="2282" y="2283"/>
                  <a:ext cx="1" cy="5"/>
                </a:xfrm>
                <a:prstGeom prst="line">
                  <a:avLst/>
                </a:prstGeom>
                <a:noFill/>
                <a:ln w="3175">
                  <a:solidFill>
                    <a:srgbClr val="000000"/>
                  </a:solidFill>
                  <a:round/>
                  <a:headEnd/>
                  <a:tailEnd/>
                </a:ln>
              </p:spPr>
              <p:txBody>
                <a:bodyPr/>
                <a:lstStyle/>
                <a:p>
                  <a:endParaRPr lang="en-US"/>
                </a:p>
              </p:txBody>
            </p:sp>
            <p:sp>
              <p:nvSpPr>
                <p:cNvPr id="95658" name="Line 3475"/>
                <p:cNvSpPr>
                  <a:spLocks noChangeShapeType="1"/>
                </p:cNvSpPr>
                <p:nvPr/>
              </p:nvSpPr>
              <p:spPr bwMode="auto">
                <a:xfrm flipV="1">
                  <a:off x="2283" y="2275"/>
                  <a:ext cx="2" cy="8"/>
                </a:xfrm>
                <a:prstGeom prst="line">
                  <a:avLst/>
                </a:prstGeom>
                <a:noFill/>
                <a:ln w="3175">
                  <a:solidFill>
                    <a:srgbClr val="000000"/>
                  </a:solidFill>
                  <a:round/>
                  <a:headEnd/>
                  <a:tailEnd/>
                </a:ln>
              </p:spPr>
              <p:txBody>
                <a:bodyPr/>
                <a:lstStyle/>
                <a:p>
                  <a:endParaRPr lang="en-US"/>
                </a:p>
              </p:txBody>
            </p:sp>
            <p:sp>
              <p:nvSpPr>
                <p:cNvPr id="95659" name="Line 3476"/>
                <p:cNvSpPr>
                  <a:spLocks noChangeShapeType="1"/>
                </p:cNvSpPr>
                <p:nvPr/>
              </p:nvSpPr>
              <p:spPr bwMode="auto">
                <a:xfrm flipV="1">
                  <a:off x="2285" y="2270"/>
                  <a:ext cx="2" cy="5"/>
                </a:xfrm>
                <a:prstGeom prst="line">
                  <a:avLst/>
                </a:prstGeom>
                <a:noFill/>
                <a:ln w="3175">
                  <a:solidFill>
                    <a:srgbClr val="000000"/>
                  </a:solidFill>
                  <a:round/>
                  <a:headEnd/>
                  <a:tailEnd/>
                </a:ln>
              </p:spPr>
              <p:txBody>
                <a:bodyPr/>
                <a:lstStyle/>
                <a:p>
                  <a:endParaRPr lang="en-US"/>
                </a:p>
              </p:txBody>
            </p:sp>
            <p:sp>
              <p:nvSpPr>
                <p:cNvPr id="95660" name="Line 3477"/>
                <p:cNvSpPr>
                  <a:spLocks noChangeShapeType="1"/>
                </p:cNvSpPr>
                <p:nvPr/>
              </p:nvSpPr>
              <p:spPr bwMode="auto">
                <a:xfrm flipV="1">
                  <a:off x="2287" y="2260"/>
                  <a:ext cx="2" cy="10"/>
                </a:xfrm>
                <a:prstGeom prst="line">
                  <a:avLst/>
                </a:prstGeom>
                <a:noFill/>
                <a:ln w="3175">
                  <a:solidFill>
                    <a:srgbClr val="000000"/>
                  </a:solidFill>
                  <a:round/>
                  <a:headEnd/>
                  <a:tailEnd/>
                </a:ln>
              </p:spPr>
              <p:txBody>
                <a:bodyPr/>
                <a:lstStyle/>
                <a:p>
                  <a:endParaRPr lang="en-US"/>
                </a:p>
              </p:txBody>
            </p:sp>
            <p:sp>
              <p:nvSpPr>
                <p:cNvPr id="95661" name="Line 3478"/>
                <p:cNvSpPr>
                  <a:spLocks noChangeShapeType="1"/>
                </p:cNvSpPr>
                <p:nvPr/>
              </p:nvSpPr>
              <p:spPr bwMode="auto">
                <a:xfrm flipV="1">
                  <a:off x="2289" y="2247"/>
                  <a:ext cx="1" cy="13"/>
                </a:xfrm>
                <a:prstGeom prst="line">
                  <a:avLst/>
                </a:prstGeom>
                <a:noFill/>
                <a:ln w="3175">
                  <a:solidFill>
                    <a:srgbClr val="000000"/>
                  </a:solidFill>
                  <a:round/>
                  <a:headEnd/>
                  <a:tailEnd/>
                </a:ln>
              </p:spPr>
              <p:txBody>
                <a:bodyPr/>
                <a:lstStyle/>
                <a:p>
                  <a:endParaRPr lang="en-US"/>
                </a:p>
              </p:txBody>
            </p:sp>
            <p:sp>
              <p:nvSpPr>
                <p:cNvPr id="95662" name="Line 3479"/>
                <p:cNvSpPr>
                  <a:spLocks noChangeShapeType="1"/>
                </p:cNvSpPr>
                <p:nvPr/>
              </p:nvSpPr>
              <p:spPr bwMode="auto">
                <a:xfrm flipV="1">
                  <a:off x="2290" y="2234"/>
                  <a:ext cx="2" cy="13"/>
                </a:xfrm>
                <a:prstGeom prst="line">
                  <a:avLst/>
                </a:prstGeom>
                <a:noFill/>
                <a:ln w="3175">
                  <a:solidFill>
                    <a:srgbClr val="000000"/>
                  </a:solidFill>
                  <a:round/>
                  <a:headEnd/>
                  <a:tailEnd/>
                </a:ln>
              </p:spPr>
              <p:txBody>
                <a:bodyPr/>
                <a:lstStyle/>
                <a:p>
                  <a:endParaRPr lang="en-US"/>
                </a:p>
              </p:txBody>
            </p:sp>
            <p:sp>
              <p:nvSpPr>
                <p:cNvPr id="95663" name="Line 3480"/>
                <p:cNvSpPr>
                  <a:spLocks noChangeShapeType="1"/>
                </p:cNvSpPr>
                <p:nvPr/>
              </p:nvSpPr>
              <p:spPr bwMode="auto">
                <a:xfrm flipV="1">
                  <a:off x="2292" y="2219"/>
                  <a:ext cx="2" cy="15"/>
                </a:xfrm>
                <a:prstGeom prst="line">
                  <a:avLst/>
                </a:prstGeom>
                <a:noFill/>
                <a:ln w="3175">
                  <a:solidFill>
                    <a:srgbClr val="000000"/>
                  </a:solidFill>
                  <a:round/>
                  <a:headEnd/>
                  <a:tailEnd/>
                </a:ln>
              </p:spPr>
              <p:txBody>
                <a:bodyPr/>
                <a:lstStyle/>
                <a:p>
                  <a:endParaRPr lang="en-US"/>
                </a:p>
              </p:txBody>
            </p:sp>
            <p:sp>
              <p:nvSpPr>
                <p:cNvPr id="95664" name="Line 3481"/>
                <p:cNvSpPr>
                  <a:spLocks noChangeShapeType="1"/>
                </p:cNvSpPr>
                <p:nvPr/>
              </p:nvSpPr>
              <p:spPr bwMode="auto">
                <a:xfrm flipV="1">
                  <a:off x="2294" y="2198"/>
                  <a:ext cx="3" cy="21"/>
                </a:xfrm>
                <a:prstGeom prst="line">
                  <a:avLst/>
                </a:prstGeom>
                <a:noFill/>
                <a:ln w="3175">
                  <a:solidFill>
                    <a:srgbClr val="000000"/>
                  </a:solidFill>
                  <a:round/>
                  <a:headEnd/>
                  <a:tailEnd/>
                </a:ln>
              </p:spPr>
              <p:txBody>
                <a:bodyPr/>
                <a:lstStyle/>
                <a:p>
                  <a:endParaRPr lang="en-US"/>
                </a:p>
              </p:txBody>
            </p:sp>
            <p:sp>
              <p:nvSpPr>
                <p:cNvPr id="95665" name="Line 3482"/>
                <p:cNvSpPr>
                  <a:spLocks noChangeShapeType="1"/>
                </p:cNvSpPr>
                <p:nvPr/>
              </p:nvSpPr>
              <p:spPr bwMode="auto">
                <a:xfrm flipV="1">
                  <a:off x="2297" y="2178"/>
                  <a:ext cx="2" cy="20"/>
                </a:xfrm>
                <a:prstGeom prst="line">
                  <a:avLst/>
                </a:prstGeom>
                <a:noFill/>
                <a:ln w="3175">
                  <a:solidFill>
                    <a:srgbClr val="000000"/>
                  </a:solidFill>
                  <a:round/>
                  <a:headEnd/>
                  <a:tailEnd/>
                </a:ln>
              </p:spPr>
              <p:txBody>
                <a:bodyPr/>
                <a:lstStyle/>
                <a:p>
                  <a:endParaRPr lang="en-US"/>
                </a:p>
              </p:txBody>
            </p:sp>
            <p:sp>
              <p:nvSpPr>
                <p:cNvPr id="95666" name="Line 3483"/>
                <p:cNvSpPr>
                  <a:spLocks noChangeShapeType="1"/>
                </p:cNvSpPr>
                <p:nvPr/>
              </p:nvSpPr>
              <p:spPr bwMode="auto">
                <a:xfrm flipV="1">
                  <a:off x="2299" y="2155"/>
                  <a:ext cx="2" cy="23"/>
                </a:xfrm>
                <a:prstGeom prst="line">
                  <a:avLst/>
                </a:prstGeom>
                <a:noFill/>
                <a:ln w="3175">
                  <a:solidFill>
                    <a:srgbClr val="000000"/>
                  </a:solidFill>
                  <a:round/>
                  <a:headEnd/>
                  <a:tailEnd/>
                </a:ln>
              </p:spPr>
              <p:txBody>
                <a:bodyPr/>
                <a:lstStyle/>
                <a:p>
                  <a:endParaRPr lang="en-US"/>
                </a:p>
              </p:txBody>
            </p:sp>
            <p:sp>
              <p:nvSpPr>
                <p:cNvPr id="95667" name="Line 3484"/>
                <p:cNvSpPr>
                  <a:spLocks noChangeShapeType="1"/>
                </p:cNvSpPr>
                <p:nvPr/>
              </p:nvSpPr>
              <p:spPr bwMode="auto">
                <a:xfrm flipV="1">
                  <a:off x="2301" y="2129"/>
                  <a:ext cx="2" cy="26"/>
                </a:xfrm>
                <a:prstGeom prst="line">
                  <a:avLst/>
                </a:prstGeom>
                <a:noFill/>
                <a:ln w="3175">
                  <a:solidFill>
                    <a:srgbClr val="000000"/>
                  </a:solidFill>
                  <a:round/>
                  <a:headEnd/>
                  <a:tailEnd/>
                </a:ln>
              </p:spPr>
              <p:txBody>
                <a:bodyPr/>
                <a:lstStyle/>
                <a:p>
                  <a:endParaRPr lang="en-US"/>
                </a:p>
              </p:txBody>
            </p:sp>
            <p:sp>
              <p:nvSpPr>
                <p:cNvPr id="95668" name="Line 3485"/>
                <p:cNvSpPr>
                  <a:spLocks noChangeShapeType="1"/>
                </p:cNvSpPr>
                <p:nvPr/>
              </p:nvSpPr>
              <p:spPr bwMode="auto">
                <a:xfrm flipV="1">
                  <a:off x="2303" y="2100"/>
                  <a:ext cx="1" cy="29"/>
                </a:xfrm>
                <a:prstGeom prst="line">
                  <a:avLst/>
                </a:prstGeom>
                <a:noFill/>
                <a:ln w="3175">
                  <a:solidFill>
                    <a:srgbClr val="000000"/>
                  </a:solidFill>
                  <a:round/>
                  <a:headEnd/>
                  <a:tailEnd/>
                </a:ln>
              </p:spPr>
              <p:txBody>
                <a:bodyPr/>
                <a:lstStyle/>
                <a:p>
                  <a:endParaRPr lang="en-US"/>
                </a:p>
              </p:txBody>
            </p:sp>
            <p:sp>
              <p:nvSpPr>
                <p:cNvPr id="95669" name="Line 3486"/>
                <p:cNvSpPr>
                  <a:spLocks noChangeShapeType="1"/>
                </p:cNvSpPr>
                <p:nvPr/>
              </p:nvSpPr>
              <p:spPr bwMode="auto">
                <a:xfrm flipV="1">
                  <a:off x="2304" y="2072"/>
                  <a:ext cx="2" cy="28"/>
                </a:xfrm>
                <a:prstGeom prst="line">
                  <a:avLst/>
                </a:prstGeom>
                <a:noFill/>
                <a:ln w="3175">
                  <a:solidFill>
                    <a:srgbClr val="000000"/>
                  </a:solidFill>
                  <a:round/>
                  <a:headEnd/>
                  <a:tailEnd/>
                </a:ln>
              </p:spPr>
              <p:txBody>
                <a:bodyPr/>
                <a:lstStyle/>
                <a:p>
                  <a:endParaRPr lang="en-US"/>
                </a:p>
              </p:txBody>
            </p:sp>
            <p:sp>
              <p:nvSpPr>
                <p:cNvPr id="95670" name="Line 3487"/>
                <p:cNvSpPr>
                  <a:spLocks noChangeShapeType="1"/>
                </p:cNvSpPr>
                <p:nvPr/>
              </p:nvSpPr>
              <p:spPr bwMode="auto">
                <a:xfrm flipV="1">
                  <a:off x="2306" y="2042"/>
                  <a:ext cx="2" cy="30"/>
                </a:xfrm>
                <a:prstGeom prst="line">
                  <a:avLst/>
                </a:prstGeom>
                <a:noFill/>
                <a:ln w="3175">
                  <a:solidFill>
                    <a:srgbClr val="000000"/>
                  </a:solidFill>
                  <a:round/>
                  <a:headEnd/>
                  <a:tailEnd/>
                </a:ln>
              </p:spPr>
              <p:txBody>
                <a:bodyPr/>
                <a:lstStyle/>
                <a:p>
                  <a:endParaRPr lang="en-US"/>
                </a:p>
              </p:txBody>
            </p:sp>
            <p:sp>
              <p:nvSpPr>
                <p:cNvPr id="95671" name="Line 3488"/>
                <p:cNvSpPr>
                  <a:spLocks noChangeShapeType="1"/>
                </p:cNvSpPr>
                <p:nvPr/>
              </p:nvSpPr>
              <p:spPr bwMode="auto">
                <a:xfrm flipV="1">
                  <a:off x="2308" y="2013"/>
                  <a:ext cx="4" cy="29"/>
                </a:xfrm>
                <a:prstGeom prst="line">
                  <a:avLst/>
                </a:prstGeom>
                <a:noFill/>
                <a:ln w="3175">
                  <a:solidFill>
                    <a:srgbClr val="000000"/>
                  </a:solidFill>
                  <a:round/>
                  <a:headEnd/>
                  <a:tailEnd/>
                </a:ln>
              </p:spPr>
              <p:txBody>
                <a:bodyPr/>
                <a:lstStyle/>
                <a:p>
                  <a:endParaRPr lang="en-US"/>
                </a:p>
              </p:txBody>
            </p:sp>
            <p:sp>
              <p:nvSpPr>
                <p:cNvPr id="95672" name="Line 3489"/>
                <p:cNvSpPr>
                  <a:spLocks noChangeShapeType="1"/>
                </p:cNvSpPr>
                <p:nvPr/>
              </p:nvSpPr>
              <p:spPr bwMode="auto">
                <a:xfrm flipV="1">
                  <a:off x="2312" y="1985"/>
                  <a:ext cx="1" cy="28"/>
                </a:xfrm>
                <a:prstGeom prst="line">
                  <a:avLst/>
                </a:prstGeom>
                <a:noFill/>
                <a:ln w="3175">
                  <a:solidFill>
                    <a:srgbClr val="000000"/>
                  </a:solidFill>
                  <a:round/>
                  <a:headEnd/>
                  <a:tailEnd/>
                </a:ln>
              </p:spPr>
              <p:txBody>
                <a:bodyPr/>
                <a:lstStyle/>
                <a:p>
                  <a:endParaRPr lang="en-US"/>
                </a:p>
              </p:txBody>
            </p:sp>
            <p:sp>
              <p:nvSpPr>
                <p:cNvPr id="95673" name="Line 3490"/>
                <p:cNvSpPr>
                  <a:spLocks noChangeShapeType="1"/>
                </p:cNvSpPr>
                <p:nvPr/>
              </p:nvSpPr>
              <p:spPr bwMode="auto">
                <a:xfrm flipV="1">
                  <a:off x="2313" y="1957"/>
                  <a:ext cx="2" cy="28"/>
                </a:xfrm>
                <a:prstGeom prst="line">
                  <a:avLst/>
                </a:prstGeom>
                <a:noFill/>
                <a:ln w="3175">
                  <a:solidFill>
                    <a:srgbClr val="000000"/>
                  </a:solidFill>
                  <a:round/>
                  <a:headEnd/>
                  <a:tailEnd/>
                </a:ln>
              </p:spPr>
              <p:txBody>
                <a:bodyPr/>
                <a:lstStyle/>
                <a:p>
                  <a:endParaRPr lang="en-US"/>
                </a:p>
              </p:txBody>
            </p:sp>
            <p:sp>
              <p:nvSpPr>
                <p:cNvPr id="95674" name="Line 3491"/>
                <p:cNvSpPr>
                  <a:spLocks noChangeShapeType="1"/>
                </p:cNvSpPr>
                <p:nvPr/>
              </p:nvSpPr>
              <p:spPr bwMode="auto">
                <a:xfrm flipV="1">
                  <a:off x="2315" y="1932"/>
                  <a:ext cx="2" cy="25"/>
                </a:xfrm>
                <a:prstGeom prst="line">
                  <a:avLst/>
                </a:prstGeom>
                <a:noFill/>
                <a:ln w="3175">
                  <a:solidFill>
                    <a:srgbClr val="000000"/>
                  </a:solidFill>
                  <a:round/>
                  <a:headEnd/>
                  <a:tailEnd/>
                </a:ln>
              </p:spPr>
              <p:txBody>
                <a:bodyPr/>
                <a:lstStyle/>
                <a:p>
                  <a:endParaRPr lang="en-US"/>
                </a:p>
              </p:txBody>
            </p:sp>
            <p:sp>
              <p:nvSpPr>
                <p:cNvPr id="95675" name="Line 3492"/>
                <p:cNvSpPr>
                  <a:spLocks noChangeShapeType="1"/>
                </p:cNvSpPr>
                <p:nvPr/>
              </p:nvSpPr>
              <p:spPr bwMode="auto">
                <a:xfrm flipV="1">
                  <a:off x="2317" y="1911"/>
                  <a:ext cx="2" cy="21"/>
                </a:xfrm>
                <a:prstGeom prst="line">
                  <a:avLst/>
                </a:prstGeom>
                <a:noFill/>
                <a:ln w="3175">
                  <a:solidFill>
                    <a:srgbClr val="000000"/>
                  </a:solidFill>
                  <a:round/>
                  <a:headEnd/>
                  <a:tailEnd/>
                </a:ln>
              </p:spPr>
              <p:txBody>
                <a:bodyPr/>
                <a:lstStyle/>
                <a:p>
                  <a:endParaRPr lang="en-US"/>
                </a:p>
              </p:txBody>
            </p:sp>
            <p:sp>
              <p:nvSpPr>
                <p:cNvPr id="95676" name="Line 3493"/>
                <p:cNvSpPr>
                  <a:spLocks noChangeShapeType="1"/>
                </p:cNvSpPr>
                <p:nvPr/>
              </p:nvSpPr>
              <p:spPr bwMode="auto">
                <a:xfrm flipV="1">
                  <a:off x="2319" y="1893"/>
                  <a:ext cx="1" cy="18"/>
                </a:xfrm>
                <a:prstGeom prst="line">
                  <a:avLst/>
                </a:prstGeom>
                <a:noFill/>
                <a:ln w="3175">
                  <a:solidFill>
                    <a:srgbClr val="000000"/>
                  </a:solidFill>
                  <a:round/>
                  <a:headEnd/>
                  <a:tailEnd/>
                </a:ln>
              </p:spPr>
              <p:txBody>
                <a:bodyPr/>
                <a:lstStyle/>
                <a:p>
                  <a:endParaRPr lang="en-US"/>
                </a:p>
              </p:txBody>
            </p:sp>
            <p:sp>
              <p:nvSpPr>
                <p:cNvPr id="95677" name="Line 3494"/>
                <p:cNvSpPr>
                  <a:spLocks noChangeShapeType="1"/>
                </p:cNvSpPr>
                <p:nvPr/>
              </p:nvSpPr>
              <p:spPr bwMode="auto">
                <a:xfrm flipV="1">
                  <a:off x="2320" y="1880"/>
                  <a:ext cx="2" cy="13"/>
                </a:xfrm>
                <a:prstGeom prst="line">
                  <a:avLst/>
                </a:prstGeom>
                <a:noFill/>
                <a:ln w="3175">
                  <a:solidFill>
                    <a:srgbClr val="000000"/>
                  </a:solidFill>
                  <a:round/>
                  <a:headEnd/>
                  <a:tailEnd/>
                </a:ln>
              </p:spPr>
              <p:txBody>
                <a:bodyPr/>
                <a:lstStyle/>
                <a:p>
                  <a:endParaRPr lang="en-US"/>
                </a:p>
              </p:txBody>
            </p:sp>
            <p:sp>
              <p:nvSpPr>
                <p:cNvPr id="95678" name="Line 3495"/>
                <p:cNvSpPr>
                  <a:spLocks noChangeShapeType="1"/>
                </p:cNvSpPr>
                <p:nvPr/>
              </p:nvSpPr>
              <p:spPr bwMode="auto">
                <a:xfrm flipV="1">
                  <a:off x="2322" y="1875"/>
                  <a:ext cx="2" cy="5"/>
                </a:xfrm>
                <a:prstGeom prst="line">
                  <a:avLst/>
                </a:prstGeom>
                <a:noFill/>
                <a:ln w="3175">
                  <a:solidFill>
                    <a:srgbClr val="000000"/>
                  </a:solidFill>
                  <a:round/>
                  <a:headEnd/>
                  <a:tailEnd/>
                </a:ln>
              </p:spPr>
              <p:txBody>
                <a:bodyPr/>
                <a:lstStyle/>
                <a:p>
                  <a:endParaRPr lang="en-US"/>
                </a:p>
              </p:txBody>
            </p:sp>
            <p:sp>
              <p:nvSpPr>
                <p:cNvPr id="95679" name="Line 3496"/>
                <p:cNvSpPr>
                  <a:spLocks noChangeShapeType="1"/>
                </p:cNvSpPr>
                <p:nvPr/>
              </p:nvSpPr>
              <p:spPr bwMode="auto">
                <a:xfrm flipV="1">
                  <a:off x="2324" y="1872"/>
                  <a:ext cx="3" cy="3"/>
                </a:xfrm>
                <a:prstGeom prst="line">
                  <a:avLst/>
                </a:prstGeom>
                <a:noFill/>
                <a:ln w="3175">
                  <a:solidFill>
                    <a:srgbClr val="000000"/>
                  </a:solidFill>
                  <a:round/>
                  <a:headEnd/>
                  <a:tailEnd/>
                </a:ln>
              </p:spPr>
              <p:txBody>
                <a:bodyPr/>
                <a:lstStyle/>
                <a:p>
                  <a:endParaRPr lang="en-US"/>
                </a:p>
              </p:txBody>
            </p:sp>
            <p:sp>
              <p:nvSpPr>
                <p:cNvPr id="95680" name="Line 3497"/>
                <p:cNvSpPr>
                  <a:spLocks noChangeShapeType="1"/>
                </p:cNvSpPr>
                <p:nvPr/>
              </p:nvSpPr>
              <p:spPr bwMode="auto">
                <a:xfrm>
                  <a:off x="2327" y="1872"/>
                  <a:ext cx="2" cy="6"/>
                </a:xfrm>
                <a:prstGeom prst="line">
                  <a:avLst/>
                </a:prstGeom>
                <a:noFill/>
                <a:ln w="3175">
                  <a:solidFill>
                    <a:srgbClr val="000000"/>
                  </a:solidFill>
                  <a:round/>
                  <a:headEnd/>
                  <a:tailEnd/>
                </a:ln>
              </p:spPr>
              <p:txBody>
                <a:bodyPr/>
                <a:lstStyle/>
                <a:p>
                  <a:endParaRPr lang="en-US"/>
                </a:p>
              </p:txBody>
            </p:sp>
            <p:sp>
              <p:nvSpPr>
                <p:cNvPr id="95681" name="Line 3498"/>
                <p:cNvSpPr>
                  <a:spLocks noChangeShapeType="1"/>
                </p:cNvSpPr>
                <p:nvPr/>
              </p:nvSpPr>
              <p:spPr bwMode="auto">
                <a:xfrm>
                  <a:off x="2329" y="1878"/>
                  <a:ext cx="2" cy="7"/>
                </a:xfrm>
                <a:prstGeom prst="line">
                  <a:avLst/>
                </a:prstGeom>
                <a:noFill/>
                <a:ln w="3175">
                  <a:solidFill>
                    <a:srgbClr val="000000"/>
                  </a:solidFill>
                  <a:round/>
                  <a:headEnd/>
                  <a:tailEnd/>
                </a:ln>
              </p:spPr>
              <p:txBody>
                <a:bodyPr/>
                <a:lstStyle/>
                <a:p>
                  <a:endParaRPr lang="en-US"/>
                </a:p>
              </p:txBody>
            </p:sp>
            <p:sp>
              <p:nvSpPr>
                <p:cNvPr id="95682" name="Line 3499"/>
                <p:cNvSpPr>
                  <a:spLocks noChangeShapeType="1"/>
                </p:cNvSpPr>
                <p:nvPr/>
              </p:nvSpPr>
              <p:spPr bwMode="auto">
                <a:xfrm>
                  <a:off x="2331" y="1885"/>
                  <a:ext cx="2" cy="15"/>
                </a:xfrm>
                <a:prstGeom prst="line">
                  <a:avLst/>
                </a:prstGeom>
                <a:noFill/>
                <a:ln w="3175">
                  <a:solidFill>
                    <a:srgbClr val="000000"/>
                  </a:solidFill>
                  <a:round/>
                  <a:headEnd/>
                  <a:tailEnd/>
                </a:ln>
              </p:spPr>
              <p:txBody>
                <a:bodyPr/>
                <a:lstStyle/>
                <a:p>
                  <a:endParaRPr lang="en-US"/>
                </a:p>
              </p:txBody>
            </p:sp>
            <p:sp>
              <p:nvSpPr>
                <p:cNvPr id="95683" name="Line 3500"/>
                <p:cNvSpPr>
                  <a:spLocks noChangeShapeType="1"/>
                </p:cNvSpPr>
                <p:nvPr/>
              </p:nvSpPr>
              <p:spPr bwMode="auto">
                <a:xfrm>
                  <a:off x="2333" y="1900"/>
                  <a:ext cx="1" cy="19"/>
                </a:xfrm>
                <a:prstGeom prst="line">
                  <a:avLst/>
                </a:prstGeom>
                <a:noFill/>
                <a:ln w="3175">
                  <a:solidFill>
                    <a:srgbClr val="000000"/>
                  </a:solidFill>
                  <a:round/>
                  <a:headEnd/>
                  <a:tailEnd/>
                </a:ln>
              </p:spPr>
              <p:txBody>
                <a:bodyPr/>
                <a:lstStyle/>
                <a:p>
                  <a:endParaRPr lang="en-US"/>
                </a:p>
              </p:txBody>
            </p:sp>
            <p:sp>
              <p:nvSpPr>
                <p:cNvPr id="95684" name="Line 3501"/>
                <p:cNvSpPr>
                  <a:spLocks noChangeShapeType="1"/>
                </p:cNvSpPr>
                <p:nvPr/>
              </p:nvSpPr>
              <p:spPr bwMode="auto">
                <a:xfrm>
                  <a:off x="2334" y="1919"/>
                  <a:ext cx="2" cy="23"/>
                </a:xfrm>
                <a:prstGeom prst="line">
                  <a:avLst/>
                </a:prstGeom>
                <a:noFill/>
                <a:ln w="3175">
                  <a:solidFill>
                    <a:srgbClr val="000000"/>
                  </a:solidFill>
                  <a:round/>
                  <a:headEnd/>
                  <a:tailEnd/>
                </a:ln>
              </p:spPr>
              <p:txBody>
                <a:bodyPr/>
                <a:lstStyle/>
                <a:p>
                  <a:endParaRPr lang="en-US"/>
                </a:p>
              </p:txBody>
            </p:sp>
            <p:sp>
              <p:nvSpPr>
                <p:cNvPr id="95685" name="Line 3502"/>
                <p:cNvSpPr>
                  <a:spLocks noChangeShapeType="1"/>
                </p:cNvSpPr>
                <p:nvPr/>
              </p:nvSpPr>
              <p:spPr bwMode="auto">
                <a:xfrm>
                  <a:off x="2336" y="1942"/>
                  <a:ext cx="2" cy="26"/>
                </a:xfrm>
                <a:prstGeom prst="line">
                  <a:avLst/>
                </a:prstGeom>
                <a:noFill/>
                <a:ln w="3175">
                  <a:solidFill>
                    <a:srgbClr val="000000"/>
                  </a:solidFill>
                  <a:round/>
                  <a:headEnd/>
                  <a:tailEnd/>
                </a:ln>
              </p:spPr>
              <p:txBody>
                <a:bodyPr/>
                <a:lstStyle/>
                <a:p>
                  <a:endParaRPr lang="en-US"/>
                </a:p>
              </p:txBody>
            </p:sp>
            <p:sp>
              <p:nvSpPr>
                <p:cNvPr id="95686" name="Line 3503"/>
                <p:cNvSpPr>
                  <a:spLocks noChangeShapeType="1"/>
                </p:cNvSpPr>
                <p:nvPr/>
              </p:nvSpPr>
              <p:spPr bwMode="auto">
                <a:xfrm>
                  <a:off x="2338" y="1968"/>
                  <a:ext cx="4" cy="28"/>
                </a:xfrm>
                <a:prstGeom prst="line">
                  <a:avLst/>
                </a:prstGeom>
                <a:noFill/>
                <a:ln w="3175">
                  <a:solidFill>
                    <a:srgbClr val="000000"/>
                  </a:solidFill>
                  <a:round/>
                  <a:headEnd/>
                  <a:tailEnd/>
                </a:ln>
              </p:spPr>
              <p:txBody>
                <a:bodyPr/>
                <a:lstStyle/>
                <a:p>
                  <a:endParaRPr lang="en-US"/>
                </a:p>
              </p:txBody>
            </p:sp>
            <p:sp>
              <p:nvSpPr>
                <p:cNvPr id="95687" name="Line 3504"/>
                <p:cNvSpPr>
                  <a:spLocks noChangeShapeType="1"/>
                </p:cNvSpPr>
                <p:nvPr/>
              </p:nvSpPr>
              <p:spPr bwMode="auto">
                <a:xfrm>
                  <a:off x="2342" y="1996"/>
                  <a:ext cx="1" cy="27"/>
                </a:xfrm>
                <a:prstGeom prst="line">
                  <a:avLst/>
                </a:prstGeom>
                <a:noFill/>
                <a:ln w="3175">
                  <a:solidFill>
                    <a:srgbClr val="000000"/>
                  </a:solidFill>
                  <a:round/>
                  <a:headEnd/>
                  <a:tailEnd/>
                </a:ln>
              </p:spPr>
              <p:txBody>
                <a:bodyPr/>
                <a:lstStyle/>
                <a:p>
                  <a:endParaRPr lang="en-US"/>
                </a:p>
              </p:txBody>
            </p:sp>
            <p:sp>
              <p:nvSpPr>
                <p:cNvPr id="95688" name="Line 3505"/>
                <p:cNvSpPr>
                  <a:spLocks noChangeShapeType="1"/>
                </p:cNvSpPr>
                <p:nvPr/>
              </p:nvSpPr>
              <p:spPr bwMode="auto">
                <a:xfrm>
                  <a:off x="2343" y="2023"/>
                  <a:ext cx="2" cy="32"/>
                </a:xfrm>
                <a:prstGeom prst="line">
                  <a:avLst/>
                </a:prstGeom>
                <a:noFill/>
                <a:ln w="3175">
                  <a:solidFill>
                    <a:srgbClr val="000000"/>
                  </a:solidFill>
                  <a:round/>
                  <a:headEnd/>
                  <a:tailEnd/>
                </a:ln>
              </p:spPr>
              <p:txBody>
                <a:bodyPr/>
                <a:lstStyle/>
                <a:p>
                  <a:endParaRPr lang="en-US"/>
                </a:p>
              </p:txBody>
            </p:sp>
            <p:sp>
              <p:nvSpPr>
                <p:cNvPr id="95689" name="Line 3506"/>
                <p:cNvSpPr>
                  <a:spLocks noChangeShapeType="1"/>
                </p:cNvSpPr>
                <p:nvPr/>
              </p:nvSpPr>
              <p:spPr bwMode="auto">
                <a:xfrm>
                  <a:off x="2345" y="2055"/>
                  <a:ext cx="2" cy="28"/>
                </a:xfrm>
                <a:prstGeom prst="line">
                  <a:avLst/>
                </a:prstGeom>
                <a:noFill/>
                <a:ln w="3175">
                  <a:solidFill>
                    <a:srgbClr val="000000"/>
                  </a:solidFill>
                  <a:round/>
                  <a:headEnd/>
                  <a:tailEnd/>
                </a:ln>
              </p:spPr>
              <p:txBody>
                <a:bodyPr/>
                <a:lstStyle/>
                <a:p>
                  <a:endParaRPr lang="en-US"/>
                </a:p>
              </p:txBody>
            </p:sp>
            <p:sp>
              <p:nvSpPr>
                <p:cNvPr id="95690" name="Line 3507"/>
                <p:cNvSpPr>
                  <a:spLocks noChangeShapeType="1"/>
                </p:cNvSpPr>
                <p:nvPr/>
              </p:nvSpPr>
              <p:spPr bwMode="auto">
                <a:xfrm>
                  <a:off x="2347" y="2083"/>
                  <a:ext cx="2" cy="28"/>
                </a:xfrm>
                <a:prstGeom prst="line">
                  <a:avLst/>
                </a:prstGeom>
                <a:noFill/>
                <a:ln w="3175">
                  <a:solidFill>
                    <a:srgbClr val="000000"/>
                  </a:solidFill>
                  <a:round/>
                  <a:headEnd/>
                  <a:tailEnd/>
                </a:ln>
              </p:spPr>
              <p:txBody>
                <a:bodyPr/>
                <a:lstStyle/>
                <a:p>
                  <a:endParaRPr lang="en-US"/>
                </a:p>
              </p:txBody>
            </p:sp>
            <p:sp>
              <p:nvSpPr>
                <p:cNvPr id="95691" name="Line 3508"/>
                <p:cNvSpPr>
                  <a:spLocks noChangeShapeType="1"/>
                </p:cNvSpPr>
                <p:nvPr/>
              </p:nvSpPr>
              <p:spPr bwMode="auto">
                <a:xfrm>
                  <a:off x="2349" y="2111"/>
                  <a:ext cx="1" cy="29"/>
                </a:xfrm>
                <a:prstGeom prst="line">
                  <a:avLst/>
                </a:prstGeom>
                <a:noFill/>
                <a:ln w="3175">
                  <a:solidFill>
                    <a:srgbClr val="000000"/>
                  </a:solidFill>
                  <a:round/>
                  <a:headEnd/>
                  <a:tailEnd/>
                </a:ln>
              </p:spPr>
              <p:txBody>
                <a:bodyPr/>
                <a:lstStyle/>
                <a:p>
                  <a:endParaRPr lang="en-US"/>
                </a:p>
              </p:txBody>
            </p:sp>
            <p:sp>
              <p:nvSpPr>
                <p:cNvPr id="95692" name="Line 3509"/>
                <p:cNvSpPr>
                  <a:spLocks noChangeShapeType="1"/>
                </p:cNvSpPr>
                <p:nvPr/>
              </p:nvSpPr>
              <p:spPr bwMode="auto">
                <a:xfrm>
                  <a:off x="2350" y="2140"/>
                  <a:ext cx="2" cy="25"/>
                </a:xfrm>
                <a:prstGeom prst="line">
                  <a:avLst/>
                </a:prstGeom>
                <a:noFill/>
                <a:ln w="3175">
                  <a:solidFill>
                    <a:srgbClr val="000000"/>
                  </a:solidFill>
                  <a:round/>
                  <a:headEnd/>
                  <a:tailEnd/>
                </a:ln>
              </p:spPr>
              <p:txBody>
                <a:bodyPr/>
                <a:lstStyle/>
                <a:p>
                  <a:endParaRPr lang="en-US"/>
                </a:p>
              </p:txBody>
            </p:sp>
            <p:sp>
              <p:nvSpPr>
                <p:cNvPr id="95693" name="Line 3510"/>
                <p:cNvSpPr>
                  <a:spLocks noChangeShapeType="1"/>
                </p:cNvSpPr>
                <p:nvPr/>
              </p:nvSpPr>
              <p:spPr bwMode="auto">
                <a:xfrm>
                  <a:off x="2352" y="2165"/>
                  <a:ext cx="4" cy="20"/>
                </a:xfrm>
                <a:prstGeom prst="line">
                  <a:avLst/>
                </a:prstGeom>
                <a:noFill/>
                <a:ln w="3175">
                  <a:solidFill>
                    <a:srgbClr val="000000"/>
                  </a:solidFill>
                  <a:round/>
                  <a:headEnd/>
                  <a:tailEnd/>
                </a:ln>
              </p:spPr>
              <p:txBody>
                <a:bodyPr/>
                <a:lstStyle/>
                <a:p>
                  <a:endParaRPr lang="en-US"/>
                </a:p>
              </p:txBody>
            </p:sp>
            <p:sp>
              <p:nvSpPr>
                <p:cNvPr id="95694" name="Line 3511"/>
                <p:cNvSpPr>
                  <a:spLocks noChangeShapeType="1"/>
                </p:cNvSpPr>
                <p:nvPr/>
              </p:nvSpPr>
              <p:spPr bwMode="auto">
                <a:xfrm>
                  <a:off x="2356" y="2185"/>
                  <a:ext cx="1" cy="21"/>
                </a:xfrm>
                <a:prstGeom prst="line">
                  <a:avLst/>
                </a:prstGeom>
                <a:noFill/>
                <a:ln w="3175">
                  <a:solidFill>
                    <a:srgbClr val="000000"/>
                  </a:solidFill>
                  <a:round/>
                  <a:headEnd/>
                  <a:tailEnd/>
                </a:ln>
              </p:spPr>
              <p:txBody>
                <a:bodyPr/>
                <a:lstStyle/>
                <a:p>
                  <a:endParaRPr lang="en-US"/>
                </a:p>
              </p:txBody>
            </p:sp>
            <p:sp>
              <p:nvSpPr>
                <p:cNvPr id="95695" name="Line 3512"/>
                <p:cNvSpPr>
                  <a:spLocks noChangeShapeType="1"/>
                </p:cNvSpPr>
                <p:nvPr/>
              </p:nvSpPr>
              <p:spPr bwMode="auto">
                <a:xfrm>
                  <a:off x="2357" y="2206"/>
                  <a:ext cx="2" cy="18"/>
                </a:xfrm>
                <a:prstGeom prst="line">
                  <a:avLst/>
                </a:prstGeom>
                <a:noFill/>
                <a:ln w="3175">
                  <a:solidFill>
                    <a:srgbClr val="000000"/>
                  </a:solidFill>
                  <a:round/>
                  <a:headEnd/>
                  <a:tailEnd/>
                </a:ln>
              </p:spPr>
              <p:txBody>
                <a:bodyPr/>
                <a:lstStyle/>
                <a:p>
                  <a:endParaRPr lang="en-US"/>
                </a:p>
              </p:txBody>
            </p:sp>
            <p:sp>
              <p:nvSpPr>
                <p:cNvPr id="95696" name="Line 3513"/>
                <p:cNvSpPr>
                  <a:spLocks noChangeShapeType="1"/>
                </p:cNvSpPr>
                <p:nvPr/>
              </p:nvSpPr>
              <p:spPr bwMode="auto">
                <a:xfrm>
                  <a:off x="2359" y="2224"/>
                  <a:ext cx="2" cy="16"/>
                </a:xfrm>
                <a:prstGeom prst="line">
                  <a:avLst/>
                </a:prstGeom>
                <a:noFill/>
                <a:ln w="3175">
                  <a:solidFill>
                    <a:srgbClr val="000000"/>
                  </a:solidFill>
                  <a:round/>
                  <a:headEnd/>
                  <a:tailEnd/>
                </a:ln>
              </p:spPr>
              <p:txBody>
                <a:bodyPr/>
                <a:lstStyle/>
                <a:p>
                  <a:endParaRPr lang="en-US"/>
                </a:p>
              </p:txBody>
            </p:sp>
            <p:sp>
              <p:nvSpPr>
                <p:cNvPr id="95697" name="Line 3514"/>
                <p:cNvSpPr>
                  <a:spLocks noChangeShapeType="1"/>
                </p:cNvSpPr>
                <p:nvPr/>
              </p:nvSpPr>
              <p:spPr bwMode="auto">
                <a:xfrm>
                  <a:off x="2361" y="2240"/>
                  <a:ext cx="2" cy="13"/>
                </a:xfrm>
                <a:prstGeom prst="line">
                  <a:avLst/>
                </a:prstGeom>
                <a:noFill/>
                <a:ln w="3175">
                  <a:solidFill>
                    <a:srgbClr val="000000"/>
                  </a:solidFill>
                  <a:round/>
                  <a:headEnd/>
                  <a:tailEnd/>
                </a:ln>
              </p:spPr>
              <p:txBody>
                <a:bodyPr/>
                <a:lstStyle/>
                <a:p>
                  <a:endParaRPr lang="en-US"/>
                </a:p>
              </p:txBody>
            </p:sp>
            <p:sp>
              <p:nvSpPr>
                <p:cNvPr id="95698" name="Line 3515"/>
                <p:cNvSpPr>
                  <a:spLocks noChangeShapeType="1"/>
                </p:cNvSpPr>
                <p:nvPr/>
              </p:nvSpPr>
              <p:spPr bwMode="auto">
                <a:xfrm>
                  <a:off x="2363" y="2253"/>
                  <a:ext cx="1" cy="9"/>
                </a:xfrm>
                <a:prstGeom prst="line">
                  <a:avLst/>
                </a:prstGeom>
                <a:noFill/>
                <a:ln w="3175">
                  <a:solidFill>
                    <a:srgbClr val="000000"/>
                  </a:solidFill>
                  <a:round/>
                  <a:headEnd/>
                  <a:tailEnd/>
                </a:ln>
              </p:spPr>
              <p:txBody>
                <a:bodyPr/>
                <a:lstStyle/>
                <a:p>
                  <a:endParaRPr lang="en-US"/>
                </a:p>
              </p:txBody>
            </p:sp>
            <p:sp>
              <p:nvSpPr>
                <p:cNvPr id="95699" name="Line 3516"/>
                <p:cNvSpPr>
                  <a:spLocks noChangeShapeType="1"/>
                </p:cNvSpPr>
                <p:nvPr/>
              </p:nvSpPr>
              <p:spPr bwMode="auto">
                <a:xfrm>
                  <a:off x="2364" y="2262"/>
                  <a:ext cx="2" cy="10"/>
                </a:xfrm>
                <a:prstGeom prst="line">
                  <a:avLst/>
                </a:prstGeom>
                <a:noFill/>
                <a:ln w="3175">
                  <a:solidFill>
                    <a:srgbClr val="000000"/>
                  </a:solidFill>
                  <a:round/>
                  <a:headEnd/>
                  <a:tailEnd/>
                </a:ln>
              </p:spPr>
              <p:txBody>
                <a:bodyPr/>
                <a:lstStyle/>
                <a:p>
                  <a:endParaRPr lang="en-US"/>
                </a:p>
              </p:txBody>
            </p:sp>
            <p:sp>
              <p:nvSpPr>
                <p:cNvPr id="95700" name="Line 3517"/>
                <p:cNvSpPr>
                  <a:spLocks noChangeShapeType="1"/>
                </p:cNvSpPr>
                <p:nvPr/>
              </p:nvSpPr>
              <p:spPr bwMode="auto">
                <a:xfrm>
                  <a:off x="2366" y="2272"/>
                  <a:ext cx="2" cy="6"/>
                </a:xfrm>
                <a:prstGeom prst="line">
                  <a:avLst/>
                </a:prstGeom>
                <a:noFill/>
                <a:ln w="3175">
                  <a:solidFill>
                    <a:srgbClr val="000000"/>
                  </a:solidFill>
                  <a:round/>
                  <a:headEnd/>
                  <a:tailEnd/>
                </a:ln>
              </p:spPr>
              <p:txBody>
                <a:bodyPr/>
                <a:lstStyle/>
                <a:p>
                  <a:endParaRPr lang="en-US"/>
                </a:p>
              </p:txBody>
            </p:sp>
            <p:sp>
              <p:nvSpPr>
                <p:cNvPr id="95701" name="Line 3518"/>
                <p:cNvSpPr>
                  <a:spLocks noChangeShapeType="1"/>
                </p:cNvSpPr>
                <p:nvPr/>
              </p:nvSpPr>
              <p:spPr bwMode="auto">
                <a:xfrm>
                  <a:off x="2368" y="2278"/>
                  <a:ext cx="4" cy="7"/>
                </a:xfrm>
                <a:prstGeom prst="line">
                  <a:avLst/>
                </a:prstGeom>
                <a:noFill/>
                <a:ln w="3175">
                  <a:solidFill>
                    <a:srgbClr val="000000"/>
                  </a:solidFill>
                  <a:round/>
                  <a:headEnd/>
                  <a:tailEnd/>
                </a:ln>
              </p:spPr>
              <p:txBody>
                <a:bodyPr/>
                <a:lstStyle/>
                <a:p>
                  <a:endParaRPr lang="en-US"/>
                </a:p>
              </p:txBody>
            </p:sp>
            <p:sp>
              <p:nvSpPr>
                <p:cNvPr id="95702" name="Line 3519"/>
                <p:cNvSpPr>
                  <a:spLocks noChangeShapeType="1"/>
                </p:cNvSpPr>
                <p:nvPr/>
              </p:nvSpPr>
              <p:spPr bwMode="auto">
                <a:xfrm>
                  <a:off x="2372" y="2285"/>
                  <a:ext cx="1" cy="6"/>
                </a:xfrm>
                <a:prstGeom prst="line">
                  <a:avLst/>
                </a:prstGeom>
                <a:noFill/>
                <a:ln w="3175">
                  <a:solidFill>
                    <a:srgbClr val="000000"/>
                  </a:solidFill>
                  <a:round/>
                  <a:headEnd/>
                  <a:tailEnd/>
                </a:ln>
              </p:spPr>
              <p:txBody>
                <a:bodyPr/>
                <a:lstStyle/>
                <a:p>
                  <a:endParaRPr lang="en-US"/>
                </a:p>
              </p:txBody>
            </p:sp>
            <p:sp>
              <p:nvSpPr>
                <p:cNvPr id="95703" name="Line 3520"/>
                <p:cNvSpPr>
                  <a:spLocks noChangeShapeType="1"/>
                </p:cNvSpPr>
                <p:nvPr/>
              </p:nvSpPr>
              <p:spPr bwMode="auto">
                <a:xfrm>
                  <a:off x="2373" y="2291"/>
                  <a:ext cx="2" cy="2"/>
                </a:xfrm>
                <a:prstGeom prst="line">
                  <a:avLst/>
                </a:prstGeom>
                <a:noFill/>
                <a:ln w="3175">
                  <a:solidFill>
                    <a:srgbClr val="000000"/>
                  </a:solidFill>
                  <a:round/>
                  <a:headEnd/>
                  <a:tailEnd/>
                </a:ln>
              </p:spPr>
              <p:txBody>
                <a:bodyPr/>
                <a:lstStyle/>
                <a:p>
                  <a:endParaRPr lang="en-US"/>
                </a:p>
              </p:txBody>
            </p:sp>
            <p:sp>
              <p:nvSpPr>
                <p:cNvPr id="95704" name="Line 3521"/>
                <p:cNvSpPr>
                  <a:spLocks noChangeShapeType="1"/>
                </p:cNvSpPr>
                <p:nvPr/>
              </p:nvSpPr>
              <p:spPr bwMode="auto">
                <a:xfrm>
                  <a:off x="2375" y="2293"/>
                  <a:ext cx="2" cy="3"/>
                </a:xfrm>
                <a:prstGeom prst="line">
                  <a:avLst/>
                </a:prstGeom>
                <a:noFill/>
                <a:ln w="3175">
                  <a:solidFill>
                    <a:srgbClr val="000000"/>
                  </a:solidFill>
                  <a:round/>
                  <a:headEnd/>
                  <a:tailEnd/>
                </a:ln>
              </p:spPr>
              <p:txBody>
                <a:bodyPr/>
                <a:lstStyle/>
                <a:p>
                  <a:endParaRPr lang="en-US"/>
                </a:p>
              </p:txBody>
            </p:sp>
            <p:sp>
              <p:nvSpPr>
                <p:cNvPr id="95705" name="Line 3522"/>
                <p:cNvSpPr>
                  <a:spLocks noChangeShapeType="1"/>
                </p:cNvSpPr>
                <p:nvPr/>
              </p:nvSpPr>
              <p:spPr bwMode="auto">
                <a:xfrm>
                  <a:off x="2377" y="2296"/>
                  <a:ext cx="2" cy="1"/>
                </a:xfrm>
                <a:prstGeom prst="line">
                  <a:avLst/>
                </a:prstGeom>
                <a:noFill/>
                <a:ln w="3175">
                  <a:solidFill>
                    <a:srgbClr val="000000"/>
                  </a:solidFill>
                  <a:round/>
                  <a:headEnd/>
                  <a:tailEnd/>
                </a:ln>
              </p:spPr>
              <p:txBody>
                <a:bodyPr/>
                <a:lstStyle/>
                <a:p>
                  <a:endParaRPr lang="en-US"/>
                </a:p>
              </p:txBody>
            </p:sp>
            <p:sp>
              <p:nvSpPr>
                <p:cNvPr id="95706" name="Line 3523"/>
                <p:cNvSpPr>
                  <a:spLocks noChangeShapeType="1"/>
                </p:cNvSpPr>
                <p:nvPr/>
              </p:nvSpPr>
              <p:spPr bwMode="auto">
                <a:xfrm>
                  <a:off x="2379" y="2296"/>
                  <a:ext cx="1" cy="2"/>
                </a:xfrm>
                <a:prstGeom prst="line">
                  <a:avLst/>
                </a:prstGeom>
                <a:noFill/>
                <a:ln w="3175">
                  <a:solidFill>
                    <a:srgbClr val="000000"/>
                  </a:solidFill>
                  <a:round/>
                  <a:headEnd/>
                  <a:tailEnd/>
                </a:ln>
              </p:spPr>
              <p:txBody>
                <a:bodyPr/>
                <a:lstStyle/>
                <a:p>
                  <a:endParaRPr lang="en-US"/>
                </a:p>
              </p:txBody>
            </p:sp>
            <p:sp>
              <p:nvSpPr>
                <p:cNvPr id="95707" name="Line 3524"/>
                <p:cNvSpPr>
                  <a:spLocks noChangeShapeType="1"/>
                </p:cNvSpPr>
                <p:nvPr/>
              </p:nvSpPr>
              <p:spPr bwMode="auto">
                <a:xfrm>
                  <a:off x="2380" y="2298"/>
                  <a:ext cx="2" cy="2"/>
                </a:xfrm>
                <a:prstGeom prst="line">
                  <a:avLst/>
                </a:prstGeom>
                <a:noFill/>
                <a:ln w="3175">
                  <a:solidFill>
                    <a:srgbClr val="000000"/>
                  </a:solidFill>
                  <a:round/>
                  <a:headEnd/>
                  <a:tailEnd/>
                </a:ln>
              </p:spPr>
              <p:txBody>
                <a:bodyPr/>
                <a:lstStyle/>
                <a:p>
                  <a:endParaRPr lang="en-US"/>
                </a:p>
              </p:txBody>
            </p:sp>
            <p:sp>
              <p:nvSpPr>
                <p:cNvPr id="95708" name="Line 3525"/>
                <p:cNvSpPr>
                  <a:spLocks noChangeShapeType="1"/>
                </p:cNvSpPr>
                <p:nvPr/>
              </p:nvSpPr>
              <p:spPr bwMode="auto">
                <a:xfrm>
                  <a:off x="2382" y="2300"/>
                  <a:ext cx="4" cy="2"/>
                </a:xfrm>
                <a:prstGeom prst="line">
                  <a:avLst/>
                </a:prstGeom>
                <a:noFill/>
                <a:ln w="3175">
                  <a:solidFill>
                    <a:srgbClr val="000000"/>
                  </a:solidFill>
                  <a:round/>
                  <a:headEnd/>
                  <a:tailEnd/>
                </a:ln>
              </p:spPr>
              <p:txBody>
                <a:bodyPr/>
                <a:lstStyle/>
                <a:p>
                  <a:endParaRPr lang="en-US"/>
                </a:p>
              </p:txBody>
            </p:sp>
            <p:sp>
              <p:nvSpPr>
                <p:cNvPr id="95709" name="Line 3526"/>
                <p:cNvSpPr>
                  <a:spLocks noChangeShapeType="1"/>
                </p:cNvSpPr>
                <p:nvPr/>
              </p:nvSpPr>
              <p:spPr bwMode="auto">
                <a:xfrm>
                  <a:off x="2386" y="2300"/>
                  <a:ext cx="1" cy="2"/>
                </a:xfrm>
                <a:prstGeom prst="line">
                  <a:avLst/>
                </a:prstGeom>
                <a:noFill/>
                <a:ln w="3175">
                  <a:solidFill>
                    <a:srgbClr val="000000"/>
                  </a:solidFill>
                  <a:round/>
                  <a:headEnd/>
                  <a:tailEnd/>
                </a:ln>
              </p:spPr>
              <p:txBody>
                <a:bodyPr/>
                <a:lstStyle/>
                <a:p>
                  <a:endParaRPr lang="en-US"/>
                </a:p>
              </p:txBody>
            </p:sp>
            <p:sp>
              <p:nvSpPr>
                <p:cNvPr id="95710" name="Line 3527"/>
                <p:cNvSpPr>
                  <a:spLocks noChangeShapeType="1"/>
                </p:cNvSpPr>
                <p:nvPr/>
              </p:nvSpPr>
              <p:spPr bwMode="auto">
                <a:xfrm>
                  <a:off x="2387" y="2300"/>
                  <a:ext cx="2" cy="2"/>
                </a:xfrm>
                <a:prstGeom prst="line">
                  <a:avLst/>
                </a:prstGeom>
                <a:noFill/>
                <a:ln w="3175">
                  <a:solidFill>
                    <a:srgbClr val="000000"/>
                  </a:solidFill>
                  <a:round/>
                  <a:headEnd/>
                  <a:tailEnd/>
                </a:ln>
              </p:spPr>
              <p:txBody>
                <a:bodyPr/>
                <a:lstStyle/>
                <a:p>
                  <a:endParaRPr lang="en-US"/>
                </a:p>
              </p:txBody>
            </p:sp>
            <p:sp>
              <p:nvSpPr>
                <p:cNvPr id="95711" name="Line 3528"/>
                <p:cNvSpPr>
                  <a:spLocks noChangeShapeType="1"/>
                </p:cNvSpPr>
                <p:nvPr/>
              </p:nvSpPr>
              <p:spPr bwMode="auto">
                <a:xfrm>
                  <a:off x="2389" y="2300"/>
                  <a:ext cx="2" cy="4"/>
                </a:xfrm>
                <a:prstGeom prst="line">
                  <a:avLst/>
                </a:prstGeom>
                <a:noFill/>
                <a:ln w="3175">
                  <a:solidFill>
                    <a:srgbClr val="000000"/>
                  </a:solidFill>
                  <a:round/>
                  <a:headEnd/>
                  <a:tailEnd/>
                </a:ln>
              </p:spPr>
              <p:txBody>
                <a:bodyPr/>
                <a:lstStyle/>
                <a:p>
                  <a:endParaRPr lang="en-US"/>
                </a:p>
              </p:txBody>
            </p:sp>
            <p:sp>
              <p:nvSpPr>
                <p:cNvPr id="95712" name="Line 3529"/>
                <p:cNvSpPr>
                  <a:spLocks noChangeShapeType="1"/>
                </p:cNvSpPr>
                <p:nvPr/>
              </p:nvSpPr>
              <p:spPr bwMode="auto">
                <a:xfrm>
                  <a:off x="2391" y="2304"/>
                  <a:ext cx="1" cy="1"/>
                </a:xfrm>
                <a:prstGeom prst="line">
                  <a:avLst/>
                </a:prstGeom>
                <a:noFill/>
                <a:ln w="3175">
                  <a:solidFill>
                    <a:srgbClr val="000000"/>
                  </a:solidFill>
                  <a:round/>
                  <a:headEnd/>
                  <a:tailEnd/>
                </a:ln>
              </p:spPr>
              <p:txBody>
                <a:bodyPr/>
                <a:lstStyle/>
                <a:p>
                  <a:endParaRPr lang="en-US"/>
                </a:p>
              </p:txBody>
            </p:sp>
            <p:sp>
              <p:nvSpPr>
                <p:cNvPr id="95713" name="Line 3530"/>
                <p:cNvSpPr>
                  <a:spLocks noChangeShapeType="1"/>
                </p:cNvSpPr>
                <p:nvPr/>
              </p:nvSpPr>
              <p:spPr bwMode="auto">
                <a:xfrm flipH="1">
                  <a:off x="2260" y="2304"/>
                  <a:ext cx="131" cy="1"/>
                </a:xfrm>
                <a:prstGeom prst="line">
                  <a:avLst/>
                </a:prstGeom>
                <a:noFill/>
                <a:ln w="3175">
                  <a:solidFill>
                    <a:srgbClr val="000000"/>
                  </a:solidFill>
                  <a:round/>
                  <a:headEnd/>
                  <a:tailEnd/>
                </a:ln>
              </p:spPr>
              <p:txBody>
                <a:bodyPr/>
                <a:lstStyle/>
                <a:p>
                  <a:endParaRPr lang="en-US"/>
                </a:p>
              </p:txBody>
            </p:sp>
            <p:sp>
              <p:nvSpPr>
                <p:cNvPr id="95714" name="Freeform 3531"/>
                <p:cNvSpPr>
                  <a:spLocks/>
                </p:cNvSpPr>
                <p:nvPr/>
              </p:nvSpPr>
              <p:spPr bwMode="auto">
                <a:xfrm>
                  <a:off x="2223" y="1852"/>
                  <a:ext cx="129" cy="452"/>
                </a:xfrm>
                <a:custGeom>
                  <a:avLst/>
                  <a:gdLst>
                    <a:gd name="T0" fmla="*/ 0 w 129"/>
                    <a:gd name="T1" fmla="*/ 833 h 388"/>
                    <a:gd name="T2" fmla="*/ 4 w 129"/>
                    <a:gd name="T3" fmla="*/ 826 h 388"/>
                    <a:gd name="T4" fmla="*/ 7 w 129"/>
                    <a:gd name="T5" fmla="*/ 826 h 388"/>
                    <a:gd name="T6" fmla="*/ 11 w 129"/>
                    <a:gd name="T7" fmla="*/ 822 h 388"/>
                    <a:gd name="T8" fmla="*/ 16 w 129"/>
                    <a:gd name="T9" fmla="*/ 814 h 388"/>
                    <a:gd name="T10" fmla="*/ 20 w 129"/>
                    <a:gd name="T11" fmla="*/ 797 h 388"/>
                    <a:gd name="T12" fmla="*/ 23 w 129"/>
                    <a:gd name="T13" fmla="*/ 779 h 388"/>
                    <a:gd name="T14" fmla="*/ 29 w 129"/>
                    <a:gd name="T15" fmla="*/ 741 h 388"/>
                    <a:gd name="T16" fmla="*/ 32 w 129"/>
                    <a:gd name="T17" fmla="*/ 690 h 388"/>
                    <a:gd name="T18" fmla="*/ 36 w 129"/>
                    <a:gd name="T19" fmla="*/ 624 h 388"/>
                    <a:gd name="T20" fmla="*/ 39 w 129"/>
                    <a:gd name="T21" fmla="*/ 535 h 388"/>
                    <a:gd name="T22" fmla="*/ 44 w 129"/>
                    <a:gd name="T23" fmla="*/ 429 h 388"/>
                    <a:gd name="T24" fmla="*/ 48 w 129"/>
                    <a:gd name="T25" fmla="*/ 320 h 388"/>
                    <a:gd name="T26" fmla="*/ 51 w 129"/>
                    <a:gd name="T27" fmla="*/ 203 h 388"/>
                    <a:gd name="T28" fmla="*/ 55 w 129"/>
                    <a:gd name="T29" fmla="*/ 107 h 388"/>
                    <a:gd name="T30" fmla="*/ 60 w 129"/>
                    <a:gd name="T31" fmla="*/ 36 h 388"/>
                    <a:gd name="T32" fmla="*/ 64 w 129"/>
                    <a:gd name="T33" fmla="*/ 2 h 388"/>
                    <a:gd name="T34" fmla="*/ 67 w 129"/>
                    <a:gd name="T35" fmla="*/ 12 h 388"/>
                    <a:gd name="T36" fmla="*/ 71 w 129"/>
                    <a:gd name="T37" fmla="*/ 59 h 388"/>
                    <a:gd name="T38" fmla="*/ 76 w 129"/>
                    <a:gd name="T39" fmla="*/ 142 h 388"/>
                    <a:gd name="T40" fmla="*/ 80 w 129"/>
                    <a:gd name="T41" fmla="*/ 246 h 388"/>
                    <a:gd name="T42" fmla="*/ 83 w 129"/>
                    <a:gd name="T43" fmla="*/ 359 h 388"/>
                    <a:gd name="T44" fmla="*/ 89 w 129"/>
                    <a:gd name="T45" fmla="*/ 471 h 388"/>
                    <a:gd name="T46" fmla="*/ 92 w 129"/>
                    <a:gd name="T47" fmla="*/ 571 h 388"/>
                    <a:gd name="T48" fmla="*/ 96 w 129"/>
                    <a:gd name="T49" fmla="*/ 651 h 388"/>
                    <a:gd name="T50" fmla="*/ 99 w 129"/>
                    <a:gd name="T51" fmla="*/ 715 h 388"/>
                    <a:gd name="T52" fmla="*/ 104 w 129"/>
                    <a:gd name="T53" fmla="*/ 756 h 388"/>
                    <a:gd name="T54" fmla="*/ 108 w 129"/>
                    <a:gd name="T55" fmla="*/ 790 h 388"/>
                    <a:gd name="T56" fmla="*/ 111 w 129"/>
                    <a:gd name="T57" fmla="*/ 807 h 388"/>
                    <a:gd name="T58" fmla="*/ 115 w 129"/>
                    <a:gd name="T59" fmla="*/ 817 h 388"/>
                    <a:gd name="T60" fmla="*/ 120 w 129"/>
                    <a:gd name="T61" fmla="*/ 822 h 388"/>
                    <a:gd name="T62" fmla="*/ 124 w 129"/>
                    <a:gd name="T63" fmla="*/ 826 h 388"/>
                    <a:gd name="T64" fmla="*/ 127 w 129"/>
                    <a:gd name="T65" fmla="*/ 826 h 388"/>
                    <a:gd name="T66" fmla="*/ 129 w 129"/>
                    <a:gd name="T67" fmla="*/ 833 h 3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9"/>
                    <a:gd name="T103" fmla="*/ 0 h 388"/>
                    <a:gd name="T104" fmla="*/ 129 w 129"/>
                    <a:gd name="T105" fmla="*/ 388 h 38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9" h="388">
                      <a:moveTo>
                        <a:pt x="0" y="388"/>
                      </a:moveTo>
                      <a:lnTo>
                        <a:pt x="0" y="388"/>
                      </a:lnTo>
                      <a:lnTo>
                        <a:pt x="2" y="385"/>
                      </a:lnTo>
                      <a:lnTo>
                        <a:pt x="4" y="385"/>
                      </a:lnTo>
                      <a:lnTo>
                        <a:pt x="6" y="385"/>
                      </a:lnTo>
                      <a:lnTo>
                        <a:pt x="7" y="385"/>
                      </a:lnTo>
                      <a:lnTo>
                        <a:pt x="9" y="383"/>
                      </a:lnTo>
                      <a:lnTo>
                        <a:pt x="11" y="383"/>
                      </a:lnTo>
                      <a:lnTo>
                        <a:pt x="14" y="381"/>
                      </a:lnTo>
                      <a:lnTo>
                        <a:pt x="16" y="379"/>
                      </a:lnTo>
                      <a:lnTo>
                        <a:pt x="18" y="377"/>
                      </a:lnTo>
                      <a:lnTo>
                        <a:pt x="20" y="372"/>
                      </a:lnTo>
                      <a:lnTo>
                        <a:pt x="21" y="368"/>
                      </a:lnTo>
                      <a:lnTo>
                        <a:pt x="23" y="363"/>
                      </a:lnTo>
                      <a:lnTo>
                        <a:pt x="25" y="355"/>
                      </a:lnTo>
                      <a:lnTo>
                        <a:pt x="29" y="346"/>
                      </a:lnTo>
                      <a:lnTo>
                        <a:pt x="30" y="335"/>
                      </a:lnTo>
                      <a:lnTo>
                        <a:pt x="32" y="321"/>
                      </a:lnTo>
                      <a:lnTo>
                        <a:pt x="34" y="308"/>
                      </a:lnTo>
                      <a:lnTo>
                        <a:pt x="36" y="291"/>
                      </a:lnTo>
                      <a:lnTo>
                        <a:pt x="37" y="271"/>
                      </a:lnTo>
                      <a:lnTo>
                        <a:pt x="39" y="249"/>
                      </a:lnTo>
                      <a:lnTo>
                        <a:pt x="41" y="227"/>
                      </a:lnTo>
                      <a:lnTo>
                        <a:pt x="44" y="200"/>
                      </a:lnTo>
                      <a:lnTo>
                        <a:pt x="46" y="174"/>
                      </a:lnTo>
                      <a:lnTo>
                        <a:pt x="48" y="149"/>
                      </a:lnTo>
                      <a:lnTo>
                        <a:pt x="50" y="121"/>
                      </a:lnTo>
                      <a:lnTo>
                        <a:pt x="51" y="94"/>
                      </a:lnTo>
                      <a:lnTo>
                        <a:pt x="53" y="72"/>
                      </a:lnTo>
                      <a:lnTo>
                        <a:pt x="55" y="50"/>
                      </a:lnTo>
                      <a:lnTo>
                        <a:pt x="59" y="33"/>
                      </a:lnTo>
                      <a:lnTo>
                        <a:pt x="60" y="17"/>
                      </a:lnTo>
                      <a:lnTo>
                        <a:pt x="62" y="6"/>
                      </a:lnTo>
                      <a:lnTo>
                        <a:pt x="64" y="2"/>
                      </a:lnTo>
                      <a:lnTo>
                        <a:pt x="66" y="0"/>
                      </a:lnTo>
                      <a:lnTo>
                        <a:pt x="67" y="6"/>
                      </a:lnTo>
                      <a:lnTo>
                        <a:pt x="69" y="15"/>
                      </a:lnTo>
                      <a:lnTo>
                        <a:pt x="71" y="28"/>
                      </a:lnTo>
                      <a:lnTo>
                        <a:pt x="74" y="46"/>
                      </a:lnTo>
                      <a:lnTo>
                        <a:pt x="76" y="66"/>
                      </a:lnTo>
                      <a:lnTo>
                        <a:pt x="78" y="90"/>
                      </a:lnTo>
                      <a:lnTo>
                        <a:pt x="80" y="114"/>
                      </a:lnTo>
                      <a:lnTo>
                        <a:pt x="81" y="143"/>
                      </a:lnTo>
                      <a:lnTo>
                        <a:pt x="83" y="167"/>
                      </a:lnTo>
                      <a:lnTo>
                        <a:pt x="85" y="196"/>
                      </a:lnTo>
                      <a:lnTo>
                        <a:pt x="89" y="220"/>
                      </a:lnTo>
                      <a:lnTo>
                        <a:pt x="90" y="244"/>
                      </a:lnTo>
                      <a:lnTo>
                        <a:pt x="92" y="266"/>
                      </a:lnTo>
                      <a:lnTo>
                        <a:pt x="94" y="286"/>
                      </a:lnTo>
                      <a:lnTo>
                        <a:pt x="96" y="304"/>
                      </a:lnTo>
                      <a:lnTo>
                        <a:pt x="97" y="319"/>
                      </a:lnTo>
                      <a:lnTo>
                        <a:pt x="99" y="333"/>
                      </a:lnTo>
                      <a:lnTo>
                        <a:pt x="101" y="344"/>
                      </a:lnTo>
                      <a:lnTo>
                        <a:pt x="104" y="352"/>
                      </a:lnTo>
                      <a:lnTo>
                        <a:pt x="106" y="361"/>
                      </a:lnTo>
                      <a:lnTo>
                        <a:pt x="108" y="368"/>
                      </a:lnTo>
                      <a:lnTo>
                        <a:pt x="110" y="372"/>
                      </a:lnTo>
                      <a:lnTo>
                        <a:pt x="111" y="377"/>
                      </a:lnTo>
                      <a:lnTo>
                        <a:pt x="113" y="379"/>
                      </a:lnTo>
                      <a:lnTo>
                        <a:pt x="115" y="381"/>
                      </a:lnTo>
                      <a:lnTo>
                        <a:pt x="119" y="381"/>
                      </a:lnTo>
                      <a:lnTo>
                        <a:pt x="120" y="383"/>
                      </a:lnTo>
                      <a:lnTo>
                        <a:pt x="122" y="385"/>
                      </a:lnTo>
                      <a:lnTo>
                        <a:pt x="124" y="385"/>
                      </a:lnTo>
                      <a:lnTo>
                        <a:pt x="126" y="385"/>
                      </a:lnTo>
                      <a:lnTo>
                        <a:pt x="127" y="385"/>
                      </a:lnTo>
                      <a:lnTo>
                        <a:pt x="129" y="388"/>
                      </a:lnTo>
                      <a:lnTo>
                        <a:pt x="0" y="388"/>
                      </a:lnTo>
                      <a:close/>
                    </a:path>
                  </a:pathLst>
                </a:custGeom>
                <a:solidFill>
                  <a:srgbClr val="00FA00"/>
                </a:solidFill>
                <a:ln w="9525">
                  <a:noFill/>
                  <a:round/>
                  <a:headEnd/>
                  <a:tailEnd/>
                </a:ln>
              </p:spPr>
              <p:txBody>
                <a:bodyPr/>
                <a:lstStyle/>
                <a:p>
                  <a:endParaRPr lang="en-US"/>
                </a:p>
              </p:txBody>
            </p:sp>
            <p:sp>
              <p:nvSpPr>
                <p:cNvPr id="95715" name="Line 3532"/>
                <p:cNvSpPr>
                  <a:spLocks noChangeShapeType="1"/>
                </p:cNvSpPr>
                <p:nvPr/>
              </p:nvSpPr>
              <p:spPr bwMode="auto">
                <a:xfrm>
                  <a:off x="2223" y="2304"/>
                  <a:ext cx="1" cy="1"/>
                </a:xfrm>
                <a:prstGeom prst="line">
                  <a:avLst/>
                </a:prstGeom>
                <a:noFill/>
                <a:ln w="3175">
                  <a:solidFill>
                    <a:srgbClr val="000000"/>
                  </a:solidFill>
                  <a:round/>
                  <a:headEnd/>
                  <a:tailEnd/>
                </a:ln>
              </p:spPr>
              <p:txBody>
                <a:bodyPr/>
                <a:lstStyle/>
                <a:p>
                  <a:endParaRPr lang="en-US"/>
                </a:p>
              </p:txBody>
            </p:sp>
            <p:sp>
              <p:nvSpPr>
                <p:cNvPr id="95716" name="Line 3533"/>
                <p:cNvSpPr>
                  <a:spLocks noChangeShapeType="1"/>
                </p:cNvSpPr>
                <p:nvPr/>
              </p:nvSpPr>
              <p:spPr bwMode="auto">
                <a:xfrm flipV="1">
                  <a:off x="2223" y="2300"/>
                  <a:ext cx="2" cy="4"/>
                </a:xfrm>
                <a:prstGeom prst="line">
                  <a:avLst/>
                </a:prstGeom>
                <a:noFill/>
                <a:ln w="3175">
                  <a:solidFill>
                    <a:srgbClr val="000000"/>
                  </a:solidFill>
                  <a:round/>
                  <a:headEnd/>
                  <a:tailEnd/>
                </a:ln>
              </p:spPr>
              <p:txBody>
                <a:bodyPr/>
                <a:lstStyle/>
                <a:p>
                  <a:endParaRPr lang="en-US"/>
                </a:p>
              </p:txBody>
            </p:sp>
            <p:sp>
              <p:nvSpPr>
                <p:cNvPr id="95717" name="Line 3534"/>
                <p:cNvSpPr>
                  <a:spLocks noChangeShapeType="1"/>
                </p:cNvSpPr>
                <p:nvPr/>
              </p:nvSpPr>
              <p:spPr bwMode="auto">
                <a:xfrm>
                  <a:off x="2225" y="2300"/>
                  <a:ext cx="2" cy="2"/>
                </a:xfrm>
                <a:prstGeom prst="line">
                  <a:avLst/>
                </a:prstGeom>
                <a:noFill/>
                <a:ln w="3175">
                  <a:solidFill>
                    <a:srgbClr val="000000"/>
                  </a:solidFill>
                  <a:round/>
                  <a:headEnd/>
                  <a:tailEnd/>
                </a:ln>
              </p:spPr>
              <p:txBody>
                <a:bodyPr/>
                <a:lstStyle/>
                <a:p>
                  <a:endParaRPr lang="en-US"/>
                </a:p>
              </p:txBody>
            </p:sp>
            <p:sp>
              <p:nvSpPr>
                <p:cNvPr id="95718" name="Line 3535"/>
                <p:cNvSpPr>
                  <a:spLocks noChangeShapeType="1"/>
                </p:cNvSpPr>
                <p:nvPr/>
              </p:nvSpPr>
              <p:spPr bwMode="auto">
                <a:xfrm>
                  <a:off x="2227" y="2300"/>
                  <a:ext cx="2" cy="2"/>
                </a:xfrm>
                <a:prstGeom prst="line">
                  <a:avLst/>
                </a:prstGeom>
                <a:noFill/>
                <a:ln w="3175">
                  <a:solidFill>
                    <a:srgbClr val="000000"/>
                  </a:solidFill>
                  <a:round/>
                  <a:headEnd/>
                  <a:tailEnd/>
                </a:ln>
              </p:spPr>
              <p:txBody>
                <a:bodyPr/>
                <a:lstStyle/>
                <a:p>
                  <a:endParaRPr lang="en-US"/>
                </a:p>
              </p:txBody>
            </p:sp>
            <p:sp>
              <p:nvSpPr>
                <p:cNvPr id="95719" name="Line 3536"/>
                <p:cNvSpPr>
                  <a:spLocks noChangeShapeType="1"/>
                </p:cNvSpPr>
                <p:nvPr/>
              </p:nvSpPr>
              <p:spPr bwMode="auto">
                <a:xfrm>
                  <a:off x="2229" y="2300"/>
                  <a:ext cx="1" cy="2"/>
                </a:xfrm>
                <a:prstGeom prst="line">
                  <a:avLst/>
                </a:prstGeom>
                <a:noFill/>
                <a:ln w="3175">
                  <a:solidFill>
                    <a:srgbClr val="000000"/>
                  </a:solidFill>
                  <a:round/>
                  <a:headEnd/>
                  <a:tailEnd/>
                </a:ln>
              </p:spPr>
              <p:txBody>
                <a:bodyPr/>
                <a:lstStyle/>
                <a:p>
                  <a:endParaRPr lang="en-US"/>
                </a:p>
              </p:txBody>
            </p:sp>
            <p:sp>
              <p:nvSpPr>
                <p:cNvPr id="95720" name="Line 3537"/>
                <p:cNvSpPr>
                  <a:spLocks noChangeShapeType="1"/>
                </p:cNvSpPr>
                <p:nvPr/>
              </p:nvSpPr>
              <p:spPr bwMode="auto">
                <a:xfrm flipV="1">
                  <a:off x="2230" y="2298"/>
                  <a:ext cx="2" cy="2"/>
                </a:xfrm>
                <a:prstGeom prst="line">
                  <a:avLst/>
                </a:prstGeom>
                <a:noFill/>
                <a:ln w="3175">
                  <a:solidFill>
                    <a:srgbClr val="000000"/>
                  </a:solidFill>
                  <a:round/>
                  <a:headEnd/>
                  <a:tailEnd/>
                </a:ln>
              </p:spPr>
              <p:txBody>
                <a:bodyPr/>
                <a:lstStyle/>
                <a:p>
                  <a:endParaRPr lang="en-US"/>
                </a:p>
              </p:txBody>
            </p:sp>
            <p:sp>
              <p:nvSpPr>
                <p:cNvPr id="95721" name="Line 3538"/>
                <p:cNvSpPr>
                  <a:spLocks noChangeShapeType="1"/>
                </p:cNvSpPr>
                <p:nvPr/>
              </p:nvSpPr>
              <p:spPr bwMode="auto">
                <a:xfrm>
                  <a:off x="2232" y="2298"/>
                  <a:ext cx="2" cy="1"/>
                </a:xfrm>
                <a:prstGeom prst="line">
                  <a:avLst/>
                </a:prstGeom>
                <a:noFill/>
                <a:ln w="3175">
                  <a:solidFill>
                    <a:srgbClr val="000000"/>
                  </a:solidFill>
                  <a:round/>
                  <a:headEnd/>
                  <a:tailEnd/>
                </a:ln>
              </p:spPr>
              <p:txBody>
                <a:bodyPr/>
                <a:lstStyle/>
                <a:p>
                  <a:endParaRPr lang="en-US"/>
                </a:p>
              </p:txBody>
            </p:sp>
            <p:sp>
              <p:nvSpPr>
                <p:cNvPr id="95722" name="Line 3539"/>
                <p:cNvSpPr>
                  <a:spLocks noChangeShapeType="1"/>
                </p:cNvSpPr>
                <p:nvPr/>
              </p:nvSpPr>
              <p:spPr bwMode="auto">
                <a:xfrm flipV="1">
                  <a:off x="2234" y="2296"/>
                  <a:ext cx="3" cy="2"/>
                </a:xfrm>
                <a:prstGeom prst="line">
                  <a:avLst/>
                </a:prstGeom>
                <a:noFill/>
                <a:ln w="3175">
                  <a:solidFill>
                    <a:srgbClr val="000000"/>
                  </a:solidFill>
                  <a:round/>
                  <a:headEnd/>
                  <a:tailEnd/>
                </a:ln>
              </p:spPr>
              <p:txBody>
                <a:bodyPr/>
                <a:lstStyle/>
                <a:p>
                  <a:endParaRPr lang="en-US"/>
                </a:p>
              </p:txBody>
            </p:sp>
            <p:sp>
              <p:nvSpPr>
                <p:cNvPr id="95723" name="Line 3540"/>
                <p:cNvSpPr>
                  <a:spLocks noChangeShapeType="1"/>
                </p:cNvSpPr>
                <p:nvPr/>
              </p:nvSpPr>
              <p:spPr bwMode="auto">
                <a:xfrm flipV="1">
                  <a:off x="2237" y="2293"/>
                  <a:ext cx="2" cy="3"/>
                </a:xfrm>
                <a:prstGeom prst="line">
                  <a:avLst/>
                </a:prstGeom>
                <a:noFill/>
                <a:ln w="3175">
                  <a:solidFill>
                    <a:srgbClr val="000000"/>
                  </a:solidFill>
                  <a:round/>
                  <a:headEnd/>
                  <a:tailEnd/>
                </a:ln>
              </p:spPr>
              <p:txBody>
                <a:bodyPr/>
                <a:lstStyle/>
                <a:p>
                  <a:endParaRPr lang="en-US"/>
                </a:p>
              </p:txBody>
            </p:sp>
            <p:sp>
              <p:nvSpPr>
                <p:cNvPr id="95724" name="Line 3541"/>
                <p:cNvSpPr>
                  <a:spLocks noChangeShapeType="1"/>
                </p:cNvSpPr>
                <p:nvPr/>
              </p:nvSpPr>
              <p:spPr bwMode="auto">
                <a:xfrm flipV="1">
                  <a:off x="2239" y="2291"/>
                  <a:ext cx="2" cy="2"/>
                </a:xfrm>
                <a:prstGeom prst="line">
                  <a:avLst/>
                </a:prstGeom>
                <a:noFill/>
                <a:ln w="3175">
                  <a:solidFill>
                    <a:srgbClr val="000000"/>
                  </a:solidFill>
                  <a:round/>
                  <a:headEnd/>
                  <a:tailEnd/>
                </a:ln>
              </p:spPr>
              <p:txBody>
                <a:bodyPr/>
                <a:lstStyle/>
                <a:p>
                  <a:endParaRPr lang="en-US"/>
                </a:p>
              </p:txBody>
            </p:sp>
            <p:sp>
              <p:nvSpPr>
                <p:cNvPr id="95725" name="Line 3542"/>
                <p:cNvSpPr>
                  <a:spLocks noChangeShapeType="1"/>
                </p:cNvSpPr>
                <p:nvPr/>
              </p:nvSpPr>
              <p:spPr bwMode="auto">
                <a:xfrm flipV="1">
                  <a:off x="2241" y="2285"/>
                  <a:ext cx="2" cy="6"/>
                </a:xfrm>
                <a:prstGeom prst="line">
                  <a:avLst/>
                </a:prstGeom>
                <a:noFill/>
                <a:ln w="3175">
                  <a:solidFill>
                    <a:srgbClr val="000000"/>
                  </a:solidFill>
                  <a:round/>
                  <a:headEnd/>
                  <a:tailEnd/>
                </a:ln>
              </p:spPr>
              <p:txBody>
                <a:bodyPr/>
                <a:lstStyle/>
                <a:p>
                  <a:endParaRPr lang="en-US"/>
                </a:p>
              </p:txBody>
            </p:sp>
            <p:sp>
              <p:nvSpPr>
                <p:cNvPr id="95726" name="Line 3543"/>
                <p:cNvSpPr>
                  <a:spLocks noChangeShapeType="1"/>
                </p:cNvSpPr>
                <p:nvPr/>
              </p:nvSpPr>
              <p:spPr bwMode="auto">
                <a:xfrm flipV="1">
                  <a:off x="2243" y="2281"/>
                  <a:ext cx="1" cy="4"/>
                </a:xfrm>
                <a:prstGeom prst="line">
                  <a:avLst/>
                </a:prstGeom>
                <a:noFill/>
                <a:ln w="3175">
                  <a:solidFill>
                    <a:srgbClr val="000000"/>
                  </a:solidFill>
                  <a:round/>
                  <a:headEnd/>
                  <a:tailEnd/>
                </a:ln>
              </p:spPr>
              <p:txBody>
                <a:bodyPr/>
                <a:lstStyle/>
                <a:p>
                  <a:endParaRPr lang="en-US"/>
                </a:p>
              </p:txBody>
            </p:sp>
            <p:sp>
              <p:nvSpPr>
                <p:cNvPr id="95727" name="Line 3544"/>
                <p:cNvSpPr>
                  <a:spLocks noChangeShapeType="1"/>
                </p:cNvSpPr>
                <p:nvPr/>
              </p:nvSpPr>
              <p:spPr bwMode="auto">
                <a:xfrm flipV="1">
                  <a:off x="2244" y="2275"/>
                  <a:ext cx="2" cy="6"/>
                </a:xfrm>
                <a:prstGeom prst="line">
                  <a:avLst/>
                </a:prstGeom>
                <a:noFill/>
                <a:ln w="3175">
                  <a:solidFill>
                    <a:srgbClr val="000000"/>
                  </a:solidFill>
                  <a:round/>
                  <a:headEnd/>
                  <a:tailEnd/>
                </a:ln>
              </p:spPr>
              <p:txBody>
                <a:bodyPr/>
                <a:lstStyle/>
                <a:p>
                  <a:endParaRPr lang="en-US"/>
                </a:p>
              </p:txBody>
            </p:sp>
            <p:sp>
              <p:nvSpPr>
                <p:cNvPr id="95728" name="Line 3545"/>
                <p:cNvSpPr>
                  <a:spLocks noChangeShapeType="1"/>
                </p:cNvSpPr>
                <p:nvPr/>
              </p:nvSpPr>
              <p:spPr bwMode="auto">
                <a:xfrm flipV="1">
                  <a:off x="2246" y="2265"/>
                  <a:ext cx="2" cy="10"/>
                </a:xfrm>
                <a:prstGeom prst="line">
                  <a:avLst/>
                </a:prstGeom>
                <a:noFill/>
                <a:ln w="3175">
                  <a:solidFill>
                    <a:srgbClr val="000000"/>
                  </a:solidFill>
                  <a:round/>
                  <a:headEnd/>
                  <a:tailEnd/>
                </a:ln>
              </p:spPr>
              <p:txBody>
                <a:bodyPr/>
                <a:lstStyle/>
                <a:p>
                  <a:endParaRPr lang="en-US"/>
                </a:p>
              </p:txBody>
            </p:sp>
            <p:sp>
              <p:nvSpPr>
                <p:cNvPr id="95729" name="Line 3546"/>
                <p:cNvSpPr>
                  <a:spLocks noChangeShapeType="1"/>
                </p:cNvSpPr>
                <p:nvPr/>
              </p:nvSpPr>
              <p:spPr bwMode="auto">
                <a:xfrm flipV="1">
                  <a:off x="2248" y="2255"/>
                  <a:ext cx="4" cy="10"/>
                </a:xfrm>
                <a:prstGeom prst="line">
                  <a:avLst/>
                </a:prstGeom>
                <a:noFill/>
                <a:ln w="3175">
                  <a:solidFill>
                    <a:srgbClr val="000000"/>
                  </a:solidFill>
                  <a:round/>
                  <a:headEnd/>
                  <a:tailEnd/>
                </a:ln>
              </p:spPr>
              <p:txBody>
                <a:bodyPr/>
                <a:lstStyle/>
                <a:p>
                  <a:endParaRPr lang="en-US"/>
                </a:p>
              </p:txBody>
            </p:sp>
            <p:sp>
              <p:nvSpPr>
                <p:cNvPr id="95730" name="Line 3547"/>
                <p:cNvSpPr>
                  <a:spLocks noChangeShapeType="1"/>
                </p:cNvSpPr>
                <p:nvPr/>
              </p:nvSpPr>
              <p:spPr bwMode="auto">
                <a:xfrm flipV="1">
                  <a:off x="2252" y="2242"/>
                  <a:ext cx="1" cy="13"/>
                </a:xfrm>
                <a:prstGeom prst="line">
                  <a:avLst/>
                </a:prstGeom>
                <a:noFill/>
                <a:ln w="3175">
                  <a:solidFill>
                    <a:srgbClr val="000000"/>
                  </a:solidFill>
                  <a:round/>
                  <a:headEnd/>
                  <a:tailEnd/>
                </a:ln>
              </p:spPr>
              <p:txBody>
                <a:bodyPr/>
                <a:lstStyle/>
                <a:p>
                  <a:endParaRPr lang="en-US"/>
                </a:p>
              </p:txBody>
            </p:sp>
            <p:sp>
              <p:nvSpPr>
                <p:cNvPr id="95731" name="Line 3548"/>
                <p:cNvSpPr>
                  <a:spLocks noChangeShapeType="1"/>
                </p:cNvSpPr>
                <p:nvPr/>
              </p:nvSpPr>
              <p:spPr bwMode="auto">
                <a:xfrm flipV="1">
                  <a:off x="2253" y="2226"/>
                  <a:ext cx="2" cy="16"/>
                </a:xfrm>
                <a:prstGeom prst="line">
                  <a:avLst/>
                </a:prstGeom>
                <a:noFill/>
                <a:ln w="3175">
                  <a:solidFill>
                    <a:srgbClr val="000000"/>
                  </a:solidFill>
                  <a:round/>
                  <a:headEnd/>
                  <a:tailEnd/>
                </a:ln>
              </p:spPr>
              <p:txBody>
                <a:bodyPr/>
                <a:lstStyle/>
                <a:p>
                  <a:endParaRPr lang="en-US"/>
                </a:p>
              </p:txBody>
            </p:sp>
            <p:sp>
              <p:nvSpPr>
                <p:cNvPr id="95732" name="Line 3549"/>
                <p:cNvSpPr>
                  <a:spLocks noChangeShapeType="1"/>
                </p:cNvSpPr>
                <p:nvPr/>
              </p:nvSpPr>
              <p:spPr bwMode="auto">
                <a:xfrm flipV="1">
                  <a:off x="2255" y="2211"/>
                  <a:ext cx="2" cy="15"/>
                </a:xfrm>
                <a:prstGeom prst="line">
                  <a:avLst/>
                </a:prstGeom>
                <a:noFill/>
                <a:ln w="3175">
                  <a:solidFill>
                    <a:srgbClr val="000000"/>
                  </a:solidFill>
                  <a:round/>
                  <a:headEnd/>
                  <a:tailEnd/>
                </a:ln>
              </p:spPr>
              <p:txBody>
                <a:bodyPr/>
                <a:lstStyle/>
                <a:p>
                  <a:endParaRPr lang="en-US"/>
                </a:p>
              </p:txBody>
            </p:sp>
            <p:sp>
              <p:nvSpPr>
                <p:cNvPr id="95733" name="Line 3550"/>
                <p:cNvSpPr>
                  <a:spLocks noChangeShapeType="1"/>
                </p:cNvSpPr>
                <p:nvPr/>
              </p:nvSpPr>
              <p:spPr bwMode="auto">
                <a:xfrm flipV="1">
                  <a:off x="2257" y="2191"/>
                  <a:ext cx="2" cy="20"/>
                </a:xfrm>
                <a:prstGeom prst="line">
                  <a:avLst/>
                </a:prstGeom>
                <a:noFill/>
                <a:ln w="3175">
                  <a:solidFill>
                    <a:srgbClr val="000000"/>
                  </a:solidFill>
                  <a:round/>
                  <a:headEnd/>
                  <a:tailEnd/>
                </a:ln>
              </p:spPr>
              <p:txBody>
                <a:bodyPr/>
                <a:lstStyle/>
                <a:p>
                  <a:endParaRPr lang="en-US"/>
                </a:p>
              </p:txBody>
            </p:sp>
            <p:sp>
              <p:nvSpPr>
                <p:cNvPr id="95734" name="Line 3551"/>
                <p:cNvSpPr>
                  <a:spLocks noChangeShapeType="1"/>
                </p:cNvSpPr>
                <p:nvPr/>
              </p:nvSpPr>
              <p:spPr bwMode="auto">
                <a:xfrm flipV="1">
                  <a:off x="2259" y="2168"/>
                  <a:ext cx="1" cy="23"/>
                </a:xfrm>
                <a:prstGeom prst="line">
                  <a:avLst/>
                </a:prstGeom>
                <a:noFill/>
                <a:ln w="3175">
                  <a:solidFill>
                    <a:srgbClr val="000000"/>
                  </a:solidFill>
                  <a:round/>
                  <a:headEnd/>
                  <a:tailEnd/>
                </a:ln>
              </p:spPr>
              <p:txBody>
                <a:bodyPr/>
                <a:lstStyle/>
                <a:p>
                  <a:endParaRPr lang="en-US"/>
                </a:p>
              </p:txBody>
            </p:sp>
            <p:sp>
              <p:nvSpPr>
                <p:cNvPr id="95735" name="Line 3552"/>
                <p:cNvSpPr>
                  <a:spLocks noChangeShapeType="1"/>
                </p:cNvSpPr>
                <p:nvPr/>
              </p:nvSpPr>
              <p:spPr bwMode="auto">
                <a:xfrm flipV="1">
                  <a:off x="2260" y="2142"/>
                  <a:ext cx="2" cy="26"/>
                </a:xfrm>
                <a:prstGeom prst="line">
                  <a:avLst/>
                </a:prstGeom>
                <a:noFill/>
                <a:ln w="3175">
                  <a:solidFill>
                    <a:srgbClr val="000000"/>
                  </a:solidFill>
                  <a:round/>
                  <a:headEnd/>
                  <a:tailEnd/>
                </a:ln>
              </p:spPr>
              <p:txBody>
                <a:bodyPr/>
                <a:lstStyle/>
                <a:p>
                  <a:endParaRPr lang="en-US"/>
                </a:p>
              </p:txBody>
            </p:sp>
            <p:sp>
              <p:nvSpPr>
                <p:cNvPr id="95736" name="Line 3553"/>
                <p:cNvSpPr>
                  <a:spLocks noChangeShapeType="1"/>
                </p:cNvSpPr>
                <p:nvPr/>
              </p:nvSpPr>
              <p:spPr bwMode="auto">
                <a:xfrm flipV="1">
                  <a:off x="2262" y="2117"/>
                  <a:ext cx="2" cy="25"/>
                </a:xfrm>
                <a:prstGeom prst="line">
                  <a:avLst/>
                </a:prstGeom>
                <a:noFill/>
                <a:ln w="3175">
                  <a:solidFill>
                    <a:srgbClr val="000000"/>
                  </a:solidFill>
                  <a:round/>
                  <a:headEnd/>
                  <a:tailEnd/>
                </a:ln>
              </p:spPr>
              <p:txBody>
                <a:bodyPr/>
                <a:lstStyle/>
                <a:p>
                  <a:endParaRPr lang="en-US"/>
                </a:p>
              </p:txBody>
            </p:sp>
            <p:sp>
              <p:nvSpPr>
                <p:cNvPr id="95737" name="Line 3554"/>
                <p:cNvSpPr>
                  <a:spLocks noChangeShapeType="1"/>
                </p:cNvSpPr>
                <p:nvPr/>
              </p:nvSpPr>
              <p:spPr bwMode="auto">
                <a:xfrm flipV="1">
                  <a:off x="2264" y="2085"/>
                  <a:ext cx="3" cy="32"/>
                </a:xfrm>
                <a:prstGeom prst="line">
                  <a:avLst/>
                </a:prstGeom>
                <a:noFill/>
                <a:ln w="3175">
                  <a:solidFill>
                    <a:srgbClr val="000000"/>
                  </a:solidFill>
                  <a:round/>
                  <a:headEnd/>
                  <a:tailEnd/>
                </a:ln>
              </p:spPr>
              <p:txBody>
                <a:bodyPr/>
                <a:lstStyle/>
                <a:p>
                  <a:endParaRPr lang="en-US"/>
                </a:p>
              </p:txBody>
            </p:sp>
            <p:sp>
              <p:nvSpPr>
                <p:cNvPr id="95738" name="Line 3555"/>
                <p:cNvSpPr>
                  <a:spLocks noChangeShapeType="1"/>
                </p:cNvSpPr>
                <p:nvPr/>
              </p:nvSpPr>
              <p:spPr bwMode="auto">
                <a:xfrm flipV="1">
                  <a:off x="2267" y="2055"/>
                  <a:ext cx="2" cy="30"/>
                </a:xfrm>
                <a:prstGeom prst="line">
                  <a:avLst/>
                </a:prstGeom>
                <a:noFill/>
                <a:ln w="3175">
                  <a:solidFill>
                    <a:srgbClr val="000000"/>
                  </a:solidFill>
                  <a:round/>
                  <a:headEnd/>
                  <a:tailEnd/>
                </a:ln>
              </p:spPr>
              <p:txBody>
                <a:bodyPr/>
                <a:lstStyle/>
                <a:p>
                  <a:endParaRPr lang="en-US"/>
                </a:p>
              </p:txBody>
            </p:sp>
            <p:sp>
              <p:nvSpPr>
                <p:cNvPr id="95739" name="Line 3556"/>
                <p:cNvSpPr>
                  <a:spLocks noChangeShapeType="1"/>
                </p:cNvSpPr>
                <p:nvPr/>
              </p:nvSpPr>
              <p:spPr bwMode="auto">
                <a:xfrm flipV="1">
                  <a:off x="2269" y="2026"/>
                  <a:ext cx="2" cy="29"/>
                </a:xfrm>
                <a:prstGeom prst="line">
                  <a:avLst/>
                </a:prstGeom>
                <a:noFill/>
                <a:ln w="3175">
                  <a:solidFill>
                    <a:srgbClr val="000000"/>
                  </a:solidFill>
                  <a:round/>
                  <a:headEnd/>
                  <a:tailEnd/>
                </a:ln>
              </p:spPr>
              <p:txBody>
                <a:bodyPr/>
                <a:lstStyle/>
                <a:p>
                  <a:endParaRPr lang="en-US"/>
                </a:p>
              </p:txBody>
            </p:sp>
            <p:sp>
              <p:nvSpPr>
                <p:cNvPr id="95740" name="Line 3557"/>
                <p:cNvSpPr>
                  <a:spLocks noChangeShapeType="1"/>
                </p:cNvSpPr>
                <p:nvPr/>
              </p:nvSpPr>
              <p:spPr bwMode="auto">
                <a:xfrm flipV="1">
                  <a:off x="2271" y="1993"/>
                  <a:ext cx="2" cy="33"/>
                </a:xfrm>
                <a:prstGeom prst="line">
                  <a:avLst/>
                </a:prstGeom>
                <a:noFill/>
                <a:ln w="3175">
                  <a:solidFill>
                    <a:srgbClr val="000000"/>
                  </a:solidFill>
                  <a:round/>
                  <a:headEnd/>
                  <a:tailEnd/>
                </a:ln>
              </p:spPr>
              <p:txBody>
                <a:bodyPr/>
                <a:lstStyle/>
                <a:p>
                  <a:endParaRPr lang="en-US"/>
                </a:p>
              </p:txBody>
            </p:sp>
            <p:sp>
              <p:nvSpPr>
                <p:cNvPr id="95741" name="Line 3558"/>
                <p:cNvSpPr>
                  <a:spLocks noChangeShapeType="1"/>
                </p:cNvSpPr>
                <p:nvPr/>
              </p:nvSpPr>
              <p:spPr bwMode="auto">
                <a:xfrm flipV="1">
                  <a:off x="2273" y="1962"/>
                  <a:ext cx="1" cy="31"/>
                </a:xfrm>
                <a:prstGeom prst="line">
                  <a:avLst/>
                </a:prstGeom>
                <a:noFill/>
                <a:ln w="3175">
                  <a:solidFill>
                    <a:srgbClr val="000000"/>
                  </a:solidFill>
                  <a:round/>
                  <a:headEnd/>
                  <a:tailEnd/>
                </a:ln>
              </p:spPr>
              <p:txBody>
                <a:bodyPr/>
                <a:lstStyle/>
                <a:p>
                  <a:endParaRPr lang="en-US"/>
                </a:p>
              </p:txBody>
            </p:sp>
            <p:sp>
              <p:nvSpPr>
                <p:cNvPr id="95742" name="Line 3559"/>
                <p:cNvSpPr>
                  <a:spLocks noChangeShapeType="1"/>
                </p:cNvSpPr>
                <p:nvPr/>
              </p:nvSpPr>
              <p:spPr bwMode="auto">
                <a:xfrm flipV="1">
                  <a:off x="2274" y="1936"/>
                  <a:ext cx="2" cy="26"/>
                </a:xfrm>
                <a:prstGeom prst="line">
                  <a:avLst/>
                </a:prstGeom>
                <a:noFill/>
                <a:ln w="3175">
                  <a:solidFill>
                    <a:srgbClr val="000000"/>
                  </a:solidFill>
                  <a:round/>
                  <a:headEnd/>
                  <a:tailEnd/>
                </a:ln>
              </p:spPr>
              <p:txBody>
                <a:bodyPr/>
                <a:lstStyle/>
                <a:p>
                  <a:endParaRPr lang="en-US"/>
                </a:p>
              </p:txBody>
            </p:sp>
            <p:sp>
              <p:nvSpPr>
                <p:cNvPr id="95743" name="Line 3560"/>
                <p:cNvSpPr>
                  <a:spLocks noChangeShapeType="1"/>
                </p:cNvSpPr>
                <p:nvPr/>
              </p:nvSpPr>
              <p:spPr bwMode="auto">
                <a:xfrm flipV="1">
                  <a:off x="2276" y="1911"/>
                  <a:ext cx="2" cy="25"/>
                </a:xfrm>
                <a:prstGeom prst="line">
                  <a:avLst/>
                </a:prstGeom>
                <a:noFill/>
                <a:ln w="3175">
                  <a:solidFill>
                    <a:srgbClr val="000000"/>
                  </a:solidFill>
                  <a:round/>
                  <a:headEnd/>
                  <a:tailEnd/>
                </a:ln>
              </p:spPr>
              <p:txBody>
                <a:bodyPr/>
                <a:lstStyle/>
                <a:p>
                  <a:endParaRPr lang="en-US"/>
                </a:p>
              </p:txBody>
            </p:sp>
            <p:sp>
              <p:nvSpPr>
                <p:cNvPr id="95744" name="Line 3561"/>
                <p:cNvSpPr>
                  <a:spLocks noChangeShapeType="1"/>
                </p:cNvSpPr>
                <p:nvPr/>
              </p:nvSpPr>
              <p:spPr bwMode="auto">
                <a:xfrm flipV="1">
                  <a:off x="2278" y="1891"/>
                  <a:ext cx="4" cy="20"/>
                </a:xfrm>
                <a:prstGeom prst="line">
                  <a:avLst/>
                </a:prstGeom>
                <a:noFill/>
                <a:ln w="3175">
                  <a:solidFill>
                    <a:srgbClr val="000000"/>
                  </a:solidFill>
                  <a:round/>
                  <a:headEnd/>
                  <a:tailEnd/>
                </a:ln>
              </p:spPr>
              <p:txBody>
                <a:bodyPr/>
                <a:lstStyle/>
                <a:p>
                  <a:endParaRPr lang="en-US"/>
                </a:p>
              </p:txBody>
            </p:sp>
            <p:sp>
              <p:nvSpPr>
                <p:cNvPr id="95745" name="Line 3562"/>
                <p:cNvSpPr>
                  <a:spLocks noChangeShapeType="1"/>
                </p:cNvSpPr>
                <p:nvPr/>
              </p:nvSpPr>
              <p:spPr bwMode="auto">
                <a:xfrm flipV="1">
                  <a:off x="2282" y="1872"/>
                  <a:ext cx="1" cy="19"/>
                </a:xfrm>
                <a:prstGeom prst="line">
                  <a:avLst/>
                </a:prstGeom>
                <a:noFill/>
                <a:ln w="3175">
                  <a:solidFill>
                    <a:srgbClr val="000000"/>
                  </a:solidFill>
                  <a:round/>
                  <a:headEnd/>
                  <a:tailEnd/>
                </a:ln>
              </p:spPr>
              <p:txBody>
                <a:bodyPr/>
                <a:lstStyle/>
                <a:p>
                  <a:endParaRPr lang="en-US"/>
                </a:p>
              </p:txBody>
            </p:sp>
            <p:sp>
              <p:nvSpPr>
                <p:cNvPr id="95746" name="Line 3563"/>
                <p:cNvSpPr>
                  <a:spLocks noChangeShapeType="1"/>
                </p:cNvSpPr>
                <p:nvPr/>
              </p:nvSpPr>
              <p:spPr bwMode="auto">
                <a:xfrm flipV="1">
                  <a:off x="2283" y="1859"/>
                  <a:ext cx="2" cy="13"/>
                </a:xfrm>
                <a:prstGeom prst="line">
                  <a:avLst/>
                </a:prstGeom>
                <a:noFill/>
                <a:ln w="3175">
                  <a:solidFill>
                    <a:srgbClr val="000000"/>
                  </a:solidFill>
                  <a:round/>
                  <a:headEnd/>
                  <a:tailEnd/>
                </a:ln>
              </p:spPr>
              <p:txBody>
                <a:bodyPr/>
                <a:lstStyle/>
                <a:p>
                  <a:endParaRPr lang="en-US"/>
                </a:p>
              </p:txBody>
            </p:sp>
            <p:sp>
              <p:nvSpPr>
                <p:cNvPr id="95747" name="Line 3564"/>
                <p:cNvSpPr>
                  <a:spLocks noChangeShapeType="1"/>
                </p:cNvSpPr>
                <p:nvPr/>
              </p:nvSpPr>
              <p:spPr bwMode="auto">
                <a:xfrm flipV="1">
                  <a:off x="2285" y="1855"/>
                  <a:ext cx="2" cy="4"/>
                </a:xfrm>
                <a:prstGeom prst="line">
                  <a:avLst/>
                </a:prstGeom>
                <a:noFill/>
                <a:ln w="3175">
                  <a:solidFill>
                    <a:srgbClr val="000000"/>
                  </a:solidFill>
                  <a:round/>
                  <a:headEnd/>
                  <a:tailEnd/>
                </a:ln>
              </p:spPr>
              <p:txBody>
                <a:bodyPr/>
                <a:lstStyle/>
                <a:p>
                  <a:endParaRPr lang="en-US"/>
                </a:p>
              </p:txBody>
            </p:sp>
            <p:sp>
              <p:nvSpPr>
                <p:cNvPr id="95748" name="Line 3565"/>
                <p:cNvSpPr>
                  <a:spLocks noChangeShapeType="1"/>
                </p:cNvSpPr>
                <p:nvPr/>
              </p:nvSpPr>
              <p:spPr bwMode="auto">
                <a:xfrm flipV="1">
                  <a:off x="2287" y="1852"/>
                  <a:ext cx="2" cy="3"/>
                </a:xfrm>
                <a:prstGeom prst="line">
                  <a:avLst/>
                </a:prstGeom>
                <a:noFill/>
                <a:ln w="3175">
                  <a:solidFill>
                    <a:srgbClr val="000000"/>
                  </a:solidFill>
                  <a:round/>
                  <a:headEnd/>
                  <a:tailEnd/>
                </a:ln>
              </p:spPr>
              <p:txBody>
                <a:bodyPr/>
                <a:lstStyle/>
                <a:p>
                  <a:endParaRPr lang="en-US"/>
                </a:p>
              </p:txBody>
            </p:sp>
            <p:sp>
              <p:nvSpPr>
                <p:cNvPr id="95749" name="Line 3566"/>
                <p:cNvSpPr>
                  <a:spLocks noChangeShapeType="1"/>
                </p:cNvSpPr>
                <p:nvPr/>
              </p:nvSpPr>
              <p:spPr bwMode="auto">
                <a:xfrm>
                  <a:off x="2289" y="1852"/>
                  <a:ext cx="1" cy="7"/>
                </a:xfrm>
                <a:prstGeom prst="line">
                  <a:avLst/>
                </a:prstGeom>
                <a:noFill/>
                <a:ln w="3175">
                  <a:solidFill>
                    <a:srgbClr val="000000"/>
                  </a:solidFill>
                  <a:round/>
                  <a:headEnd/>
                  <a:tailEnd/>
                </a:ln>
              </p:spPr>
              <p:txBody>
                <a:bodyPr/>
                <a:lstStyle/>
                <a:p>
                  <a:endParaRPr lang="en-US"/>
                </a:p>
              </p:txBody>
            </p:sp>
            <p:sp>
              <p:nvSpPr>
                <p:cNvPr id="95750" name="Line 3567"/>
                <p:cNvSpPr>
                  <a:spLocks noChangeShapeType="1"/>
                </p:cNvSpPr>
                <p:nvPr/>
              </p:nvSpPr>
              <p:spPr bwMode="auto">
                <a:xfrm>
                  <a:off x="2290" y="1859"/>
                  <a:ext cx="2" cy="11"/>
                </a:xfrm>
                <a:prstGeom prst="line">
                  <a:avLst/>
                </a:prstGeom>
                <a:noFill/>
                <a:ln w="3175">
                  <a:solidFill>
                    <a:srgbClr val="000000"/>
                  </a:solidFill>
                  <a:round/>
                  <a:headEnd/>
                  <a:tailEnd/>
                </a:ln>
              </p:spPr>
              <p:txBody>
                <a:bodyPr/>
                <a:lstStyle/>
                <a:p>
                  <a:endParaRPr lang="en-US"/>
                </a:p>
              </p:txBody>
            </p:sp>
            <p:sp>
              <p:nvSpPr>
                <p:cNvPr id="95751" name="Line 3568"/>
                <p:cNvSpPr>
                  <a:spLocks noChangeShapeType="1"/>
                </p:cNvSpPr>
                <p:nvPr/>
              </p:nvSpPr>
              <p:spPr bwMode="auto">
                <a:xfrm>
                  <a:off x="2292" y="1870"/>
                  <a:ext cx="2" cy="15"/>
                </a:xfrm>
                <a:prstGeom prst="line">
                  <a:avLst/>
                </a:prstGeom>
                <a:noFill/>
                <a:ln w="3175">
                  <a:solidFill>
                    <a:srgbClr val="000000"/>
                  </a:solidFill>
                  <a:round/>
                  <a:headEnd/>
                  <a:tailEnd/>
                </a:ln>
              </p:spPr>
              <p:txBody>
                <a:bodyPr/>
                <a:lstStyle/>
                <a:p>
                  <a:endParaRPr lang="en-US"/>
                </a:p>
              </p:txBody>
            </p:sp>
            <p:sp>
              <p:nvSpPr>
                <p:cNvPr id="95752" name="Line 3569"/>
                <p:cNvSpPr>
                  <a:spLocks noChangeShapeType="1"/>
                </p:cNvSpPr>
                <p:nvPr/>
              </p:nvSpPr>
              <p:spPr bwMode="auto">
                <a:xfrm>
                  <a:off x="2294" y="1885"/>
                  <a:ext cx="3" cy="21"/>
                </a:xfrm>
                <a:prstGeom prst="line">
                  <a:avLst/>
                </a:prstGeom>
                <a:noFill/>
                <a:ln w="3175">
                  <a:solidFill>
                    <a:srgbClr val="000000"/>
                  </a:solidFill>
                  <a:round/>
                  <a:headEnd/>
                  <a:tailEnd/>
                </a:ln>
              </p:spPr>
              <p:txBody>
                <a:bodyPr/>
                <a:lstStyle/>
                <a:p>
                  <a:endParaRPr lang="en-US"/>
                </a:p>
              </p:txBody>
            </p:sp>
            <p:sp>
              <p:nvSpPr>
                <p:cNvPr id="95753" name="Line 3570"/>
                <p:cNvSpPr>
                  <a:spLocks noChangeShapeType="1"/>
                </p:cNvSpPr>
                <p:nvPr/>
              </p:nvSpPr>
              <p:spPr bwMode="auto">
                <a:xfrm>
                  <a:off x="2297" y="1906"/>
                  <a:ext cx="2" cy="23"/>
                </a:xfrm>
                <a:prstGeom prst="line">
                  <a:avLst/>
                </a:prstGeom>
                <a:noFill/>
                <a:ln w="3175">
                  <a:solidFill>
                    <a:srgbClr val="000000"/>
                  </a:solidFill>
                  <a:round/>
                  <a:headEnd/>
                  <a:tailEnd/>
                </a:ln>
              </p:spPr>
              <p:txBody>
                <a:bodyPr/>
                <a:lstStyle/>
                <a:p>
                  <a:endParaRPr lang="en-US"/>
                </a:p>
              </p:txBody>
            </p:sp>
            <p:sp>
              <p:nvSpPr>
                <p:cNvPr id="95754" name="Line 3571"/>
                <p:cNvSpPr>
                  <a:spLocks noChangeShapeType="1"/>
                </p:cNvSpPr>
                <p:nvPr/>
              </p:nvSpPr>
              <p:spPr bwMode="auto">
                <a:xfrm>
                  <a:off x="2299" y="1929"/>
                  <a:ext cx="2" cy="28"/>
                </a:xfrm>
                <a:prstGeom prst="line">
                  <a:avLst/>
                </a:prstGeom>
                <a:noFill/>
                <a:ln w="3175">
                  <a:solidFill>
                    <a:srgbClr val="000000"/>
                  </a:solidFill>
                  <a:round/>
                  <a:headEnd/>
                  <a:tailEnd/>
                </a:ln>
              </p:spPr>
              <p:txBody>
                <a:bodyPr/>
                <a:lstStyle/>
                <a:p>
                  <a:endParaRPr lang="en-US"/>
                </a:p>
              </p:txBody>
            </p:sp>
            <p:sp>
              <p:nvSpPr>
                <p:cNvPr id="95755" name="Line 3572"/>
                <p:cNvSpPr>
                  <a:spLocks noChangeShapeType="1"/>
                </p:cNvSpPr>
                <p:nvPr/>
              </p:nvSpPr>
              <p:spPr bwMode="auto">
                <a:xfrm>
                  <a:off x="2301" y="1957"/>
                  <a:ext cx="2" cy="28"/>
                </a:xfrm>
                <a:prstGeom prst="line">
                  <a:avLst/>
                </a:prstGeom>
                <a:noFill/>
                <a:ln w="3175">
                  <a:solidFill>
                    <a:srgbClr val="000000"/>
                  </a:solidFill>
                  <a:round/>
                  <a:headEnd/>
                  <a:tailEnd/>
                </a:ln>
              </p:spPr>
              <p:txBody>
                <a:bodyPr/>
                <a:lstStyle/>
                <a:p>
                  <a:endParaRPr lang="en-US"/>
                </a:p>
              </p:txBody>
            </p:sp>
            <p:sp>
              <p:nvSpPr>
                <p:cNvPr id="95756" name="Line 3573"/>
                <p:cNvSpPr>
                  <a:spLocks noChangeShapeType="1"/>
                </p:cNvSpPr>
                <p:nvPr/>
              </p:nvSpPr>
              <p:spPr bwMode="auto">
                <a:xfrm>
                  <a:off x="2303" y="1985"/>
                  <a:ext cx="1" cy="34"/>
                </a:xfrm>
                <a:prstGeom prst="line">
                  <a:avLst/>
                </a:prstGeom>
                <a:noFill/>
                <a:ln w="3175">
                  <a:solidFill>
                    <a:srgbClr val="000000"/>
                  </a:solidFill>
                  <a:round/>
                  <a:headEnd/>
                  <a:tailEnd/>
                </a:ln>
              </p:spPr>
              <p:txBody>
                <a:bodyPr/>
                <a:lstStyle/>
                <a:p>
                  <a:endParaRPr lang="en-US"/>
                </a:p>
              </p:txBody>
            </p:sp>
            <p:sp>
              <p:nvSpPr>
                <p:cNvPr id="95757" name="Line 3574"/>
                <p:cNvSpPr>
                  <a:spLocks noChangeShapeType="1"/>
                </p:cNvSpPr>
                <p:nvPr/>
              </p:nvSpPr>
              <p:spPr bwMode="auto">
                <a:xfrm>
                  <a:off x="2304" y="2019"/>
                  <a:ext cx="2" cy="28"/>
                </a:xfrm>
                <a:prstGeom prst="line">
                  <a:avLst/>
                </a:prstGeom>
                <a:noFill/>
                <a:ln w="3175">
                  <a:solidFill>
                    <a:srgbClr val="000000"/>
                  </a:solidFill>
                  <a:round/>
                  <a:headEnd/>
                  <a:tailEnd/>
                </a:ln>
              </p:spPr>
              <p:txBody>
                <a:bodyPr/>
                <a:lstStyle/>
                <a:p>
                  <a:endParaRPr lang="en-US"/>
                </a:p>
              </p:txBody>
            </p:sp>
            <p:sp>
              <p:nvSpPr>
                <p:cNvPr id="95758" name="Line 3575"/>
                <p:cNvSpPr>
                  <a:spLocks noChangeShapeType="1"/>
                </p:cNvSpPr>
                <p:nvPr/>
              </p:nvSpPr>
              <p:spPr bwMode="auto">
                <a:xfrm>
                  <a:off x="2306" y="2047"/>
                  <a:ext cx="2" cy="33"/>
                </a:xfrm>
                <a:prstGeom prst="line">
                  <a:avLst/>
                </a:prstGeom>
                <a:noFill/>
                <a:ln w="3175">
                  <a:solidFill>
                    <a:srgbClr val="000000"/>
                  </a:solidFill>
                  <a:round/>
                  <a:headEnd/>
                  <a:tailEnd/>
                </a:ln>
              </p:spPr>
              <p:txBody>
                <a:bodyPr/>
                <a:lstStyle/>
                <a:p>
                  <a:endParaRPr lang="en-US"/>
                </a:p>
              </p:txBody>
            </p:sp>
            <p:sp>
              <p:nvSpPr>
                <p:cNvPr id="95759" name="Line 3576"/>
                <p:cNvSpPr>
                  <a:spLocks noChangeShapeType="1"/>
                </p:cNvSpPr>
                <p:nvPr/>
              </p:nvSpPr>
              <p:spPr bwMode="auto">
                <a:xfrm>
                  <a:off x="2308" y="2080"/>
                  <a:ext cx="4" cy="28"/>
                </a:xfrm>
                <a:prstGeom prst="line">
                  <a:avLst/>
                </a:prstGeom>
                <a:noFill/>
                <a:ln w="3175">
                  <a:solidFill>
                    <a:srgbClr val="000000"/>
                  </a:solidFill>
                  <a:round/>
                  <a:headEnd/>
                  <a:tailEnd/>
                </a:ln>
              </p:spPr>
              <p:txBody>
                <a:bodyPr/>
                <a:lstStyle/>
                <a:p>
                  <a:endParaRPr lang="en-US"/>
                </a:p>
              </p:txBody>
            </p:sp>
            <p:sp>
              <p:nvSpPr>
                <p:cNvPr id="95760" name="Line 3577"/>
                <p:cNvSpPr>
                  <a:spLocks noChangeShapeType="1"/>
                </p:cNvSpPr>
                <p:nvPr/>
              </p:nvSpPr>
              <p:spPr bwMode="auto">
                <a:xfrm>
                  <a:off x="2312" y="2108"/>
                  <a:ext cx="1" cy="28"/>
                </a:xfrm>
                <a:prstGeom prst="line">
                  <a:avLst/>
                </a:prstGeom>
                <a:noFill/>
                <a:ln w="3175">
                  <a:solidFill>
                    <a:srgbClr val="000000"/>
                  </a:solidFill>
                  <a:round/>
                  <a:headEnd/>
                  <a:tailEnd/>
                </a:ln>
              </p:spPr>
              <p:txBody>
                <a:bodyPr/>
                <a:lstStyle/>
                <a:p>
                  <a:endParaRPr lang="en-US"/>
                </a:p>
              </p:txBody>
            </p:sp>
            <p:sp>
              <p:nvSpPr>
                <p:cNvPr id="95761" name="Line 3578"/>
                <p:cNvSpPr>
                  <a:spLocks noChangeShapeType="1"/>
                </p:cNvSpPr>
                <p:nvPr/>
              </p:nvSpPr>
              <p:spPr bwMode="auto">
                <a:xfrm>
                  <a:off x="2313" y="2136"/>
                  <a:ext cx="2" cy="26"/>
                </a:xfrm>
                <a:prstGeom prst="line">
                  <a:avLst/>
                </a:prstGeom>
                <a:noFill/>
                <a:ln w="3175">
                  <a:solidFill>
                    <a:srgbClr val="000000"/>
                  </a:solidFill>
                  <a:round/>
                  <a:headEnd/>
                  <a:tailEnd/>
                </a:ln>
              </p:spPr>
              <p:txBody>
                <a:bodyPr/>
                <a:lstStyle/>
                <a:p>
                  <a:endParaRPr lang="en-US"/>
                </a:p>
              </p:txBody>
            </p:sp>
            <p:sp>
              <p:nvSpPr>
                <p:cNvPr id="95762" name="Line 3579"/>
                <p:cNvSpPr>
                  <a:spLocks noChangeShapeType="1"/>
                </p:cNvSpPr>
                <p:nvPr/>
              </p:nvSpPr>
              <p:spPr bwMode="auto">
                <a:xfrm>
                  <a:off x="2315" y="2162"/>
                  <a:ext cx="2" cy="23"/>
                </a:xfrm>
                <a:prstGeom prst="line">
                  <a:avLst/>
                </a:prstGeom>
                <a:noFill/>
                <a:ln w="3175">
                  <a:solidFill>
                    <a:srgbClr val="000000"/>
                  </a:solidFill>
                  <a:round/>
                  <a:headEnd/>
                  <a:tailEnd/>
                </a:ln>
              </p:spPr>
              <p:txBody>
                <a:bodyPr/>
                <a:lstStyle/>
                <a:p>
                  <a:endParaRPr lang="en-US"/>
                </a:p>
              </p:txBody>
            </p:sp>
            <p:sp>
              <p:nvSpPr>
                <p:cNvPr id="95763" name="Line 3580"/>
                <p:cNvSpPr>
                  <a:spLocks noChangeShapeType="1"/>
                </p:cNvSpPr>
                <p:nvPr/>
              </p:nvSpPr>
              <p:spPr bwMode="auto">
                <a:xfrm>
                  <a:off x="2317" y="2185"/>
                  <a:ext cx="2" cy="21"/>
                </a:xfrm>
                <a:prstGeom prst="line">
                  <a:avLst/>
                </a:prstGeom>
                <a:noFill/>
                <a:ln w="3175">
                  <a:solidFill>
                    <a:srgbClr val="000000"/>
                  </a:solidFill>
                  <a:round/>
                  <a:headEnd/>
                  <a:tailEnd/>
                </a:ln>
              </p:spPr>
              <p:txBody>
                <a:bodyPr/>
                <a:lstStyle/>
                <a:p>
                  <a:endParaRPr lang="en-US"/>
                </a:p>
              </p:txBody>
            </p:sp>
            <p:sp>
              <p:nvSpPr>
                <p:cNvPr id="95764" name="Line 3581"/>
                <p:cNvSpPr>
                  <a:spLocks noChangeShapeType="1"/>
                </p:cNvSpPr>
                <p:nvPr/>
              </p:nvSpPr>
              <p:spPr bwMode="auto">
                <a:xfrm>
                  <a:off x="2319" y="2206"/>
                  <a:ext cx="1" cy="18"/>
                </a:xfrm>
                <a:prstGeom prst="line">
                  <a:avLst/>
                </a:prstGeom>
                <a:noFill/>
                <a:ln w="3175">
                  <a:solidFill>
                    <a:srgbClr val="000000"/>
                  </a:solidFill>
                  <a:round/>
                  <a:headEnd/>
                  <a:tailEnd/>
                </a:ln>
              </p:spPr>
              <p:txBody>
                <a:bodyPr/>
                <a:lstStyle/>
                <a:p>
                  <a:endParaRPr lang="en-US"/>
                </a:p>
              </p:txBody>
            </p:sp>
            <p:sp>
              <p:nvSpPr>
                <p:cNvPr id="95765" name="Line 3582"/>
                <p:cNvSpPr>
                  <a:spLocks noChangeShapeType="1"/>
                </p:cNvSpPr>
                <p:nvPr/>
              </p:nvSpPr>
              <p:spPr bwMode="auto">
                <a:xfrm>
                  <a:off x="2320" y="2224"/>
                  <a:ext cx="2" cy="16"/>
                </a:xfrm>
                <a:prstGeom prst="line">
                  <a:avLst/>
                </a:prstGeom>
                <a:noFill/>
                <a:ln w="3175">
                  <a:solidFill>
                    <a:srgbClr val="000000"/>
                  </a:solidFill>
                  <a:round/>
                  <a:headEnd/>
                  <a:tailEnd/>
                </a:ln>
              </p:spPr>
              <p:txBody>
                <a:bodyPr/>
                <a:lstStyle/>
                <a:p>
                  <a:endParaRPr lang="en-US"/>
                </a:p>
              </p:txBody>
            </p:sp>
            <p:sp>
              <p:nvSpPr>
                <p:cNvPr id="95766" name="Line 3583"/>
                <p:cNvSpPr>
                  <a:spLocks noChangeShapeType="1"/>
                </p:cNvSpPr>
                <p:nvPr/>
              </p:nvSpPr>
              <p:spPr bwMode="auto">
                <a:xfrm>
                  <a:off x="2322" y="2240"/>
                  <a:ext cx="2" cy="13"/>
                </a:xfrm>
                <a:prstGeom prst="line">
                  <a:avLst/>
                </a:prstGeom>
                <a:noFill/>
                <a:ln w="3175">
                  <a:solidFill>
                    <a:srgbClr val="000000"/>
                  </a:solidFill>
                  <a:round/>
                  <a:headEnd/>
                  <a:tailEnd/>
                </a:ln>
              </p:spPr>
              <p:txBody>
                <a:bodyPr/>
                <a:lstStyle/>
                <a:p>
                  <a:endParaRPr lang="en-US"/>
                </a:p>
              </p:txBody>
            </p:sp>
            <p:sp>
              <p:nvSpPr>
                <p:cNvPr id="95767" name="Line 3584"/>
                <p:cNvSpPr>
                  <a:spLocks noChangeShapeType="1"/>
                </p:cNvSpPr>
                <p:nvPr/>
              </p:nvSpPr>
              <p:spPr bwMode="auto">
                <a:xfrm>
                  <a:off x="2324" y="2253"/>
                  <a:ext cx="3" cy="9"/>
                </a:xfrm>
                <a:prstGeom prst="line">
                  <a:avLst/>
                </a:prstGeom>
                <a:noFill/>
                <a:ln w="3175">
                  <a:solidFill>
                    <a:srgbClr val="000000"/>
                  </a:solidFill>
                  <a:round/>
                  <a:headEnd/>
                  <a:tailEnd/>
                </a:ln>
              </p:spPr>
              <p:txBody>
                <a:bodyPr/>
                <a:lstStyle/>
                <a:p>
                  <a:endParaRPr lang="en-US"/>
                </a:p>
              </p:txBody>
            </p:sp>
            <p:sp>
              <p:nvSpPr>
                <p:cNvPr id="95768" name="Line 3585"/>
                <p:cNvSpPr>
                  <a:spLocks noChangeShapeType="1"/>
                </p:cNvSpPr>
                <p:nvPr/>
              </p:nvSpPr>
              <p:spPr bwMode="auto">
                <a:xfrm>
                  <a:off x="2327" y="2262"/>
                  <a:ext cx="2" cy="10"/>
                </a:xfrm>
                <a:prstGeom prst="line">
                  <a:avLst/>
                </a:prstGeom>
                <a:noFill/>
                <a:ln w="3175">
                  <a:solidFill>
                    <a:srgbClr val="000000"/>
                  </a:solidFill>
                  <a:round/>
                  <a:headEnd/>
                  <a:tailEnd/>
                </a:ln>
              </p:spPr>
              <p:txBody>
                <a:bodyPr/>
                <a:lstStyle/>
                <a:p>
                  <a:endParaRPr lang="en-US"/>
                </a:p>
              </p:txBody>
            </p:sp>
            <p:sp>
              <p:nvSpPr>
                <p:cNvPr id="95769" name="Line 3586"/>
                <p:cNvSpPr>
                  <a:spLocks noChangeShapeType="1"/>
                </p:cNvSpPr>
                <p:nvPr/>
              </p:nvSpPr>
              <p:spPr bwMode="auto">
                <a:xfrm>
                  <a:off x="2329" y="2272"/>
                  <a:ext cx="2" cy="9"/>
                </a:xfrm>
                <a:prstGeom prst="line">
                  <a:avLst/>
                </a:prstGeom>
                <a:noFill/>
                <a:ln w="3175">
                  <a:solidFill>
                    <a:srgbClr val="000000"/>
                  </a:solidFill>
                  <a:round/>
                  <a:headEnd/>
                  <a:tailEnd/>
                </a:ln>
              </p:spPr>
              <p:txBody>
                <a:bodyPr/>
                <a:lstStyle/>
                <a:p>
                  <a:endParaRPr lang="en-US"/>
                </a:p>
              </p:txBody>
            </p:sp>
            <p:sp>
              <p:nvSpPr>
                <p:cNvPr id="95770" name="Line 3587"/>
                <p:cNvSpPr>
                  <a:spLocks noChangeShapeType="1"/>
                </p:cNvSpPr>
                <p:nvPr/>
              </p:nvSpPr>
              <p:spPr bwMode="auto">
                <a:xfrm>
                  <a:off x="2331" y="2281"/>
                  <a:ext cx="2" cy="4"/>
                </a:xfrm>
                <a:prstGeom prst="line">
                  <a:avLst/>
                </a:prstGeom>
                <a:noFill/>
                <a:ln w="3175">
                  <a:solidFill>
                    <a:srgbClr val="000000"/>
                  </a:solidFill>
                  <a:round/>
                  <a:headEnd/>
                  <a:tailEnd/>
                </a:ln>
              </p:spPr>
              <p:txBody>
                <a:bodyPr/>
                <a:lstStyle/>
                <a:p>
                  <a:endParaRPr lang="en-US"/>
                </a:p>
              </p:txBody>
            </p:sp>
            <p:sp>
              <p:nvSpPr>
                <p:cNvPr id="95771" name="Line 3588"/>
                <p:cNvSpPr>
                  <a:spLocks noChangeShapeType="1"/>
                </p:cNvSpPr>
                <p:nvPr/>
              </p:nvSpPr>
              <p:spPr bwMode="auto">
                <a:xfrm>
                  <a:off x="2333" y="2285"/>
                  <a:ext cx="1" cy="6"/>
                </a:xfrm>
                <a:prstGeom prst="line">
                  <a:avLst/>
                </a:prstGeom>
                <a:noFill/>
                <a:ln w="3175">
                  <a:solidFill>
                    <a:srgbClr val="000000"/>
                  </a:solidFill>
                  <a:round/>
                  <a:headEnd/>
                  <a:tailEnd/>
                </a:ln>
              </p:spPr>
              <p:txBody>
                <a:bodyPr/>
                <a:lstStyle/>
                <a:p>
                  <a:endParaRPr lang="en-US"/>
                </a:p>
              </p:txBody>
            </p:sp>
            <p:sp>
              <p:nvSpPr>
                <p:cNvPr id="95772" name="Line 3589"/>
                <p:cNvSpPr>
                  <a:spLocks noChangeShapeType="1"/>
                </p:cNvSpPr>
                <p:nvPr/>
              </p:nvSpPr>
              <p:spPr bwMode="auto">
                <a:xfrm>
                  <a:off x="2334" y="2291"/>
                  <a:ext cx="2" cy="2"/>
                </a:xfrm>
                <a:prstGeom prst="line">
                  <a:avLst/>
                </a:prstGeom>
                <a:noFill/>
                <a:ln w="3175">
                  <a:solidFill>
                    <a:srgbClr val="000000"/>
                  </a:solidFill>
                  <a:round/>
                  <a:headEnd/>
                  <a:tailEnd/>
                </a:ln>
              </p:spPr>
              <p:txBody>
                <a:bodyPr/>
                <a:lstStyle/>
                <a:p>
                  <a:endParaRPr lang="en-US"/>
                </a:p>
              </p:txBody>
            </p:sp>
            <p:sp>
              <p:nvSpPr>
                <p:cNvPr id="95773" name="Line 3590"/>
                <p:cNvSpPr>
                  <a:spLocks noChangeShapeType="1"/>
                </p:cNvSpPr>
                <p:nvPr/>
              </p:nvSpPr>
              <p:spPr bwMode="auto">
                <a:xfrm>
                  <a:off x="2336" y="2293"/>
                  <a:ext cx="2" cy="3"/>
                </a:xfrm>
                <a:prstGeom prst="line">
                  <a:avLst/>
                </a:prstGeom>
                <a:noFill/>
                <a:ln w="3175">
                  <a:solidFill>
                    <a:srgbClr val="000000"/>
                  </a:solidFill>
                  <a:round/>
                  <a:headEnd/>
                  <a:tailEnd/>
                </a:ln>
              </p:spPr>
              <p:txBody>
                <a:bodyPr/>
                <a:lstStyle/>
                <a:p>
                  <a:endParaRPr lang="en-US"/>
                </a:p>
              </p:txBody>
            </p:sp>
            <p:sp>
              <p:nvSpPr>
                <p:cNvPr id="95774" name="Line 3591"/>
                <p:cNvSpPr>
                  <a:spLocks noChangeShapeType="1"/>
                </p:cNvSpPr>
                <p:nvPr/>
              </p:nvSpPr>
              <p:spPr bwMode="auto">
                <a:xfrm>
                  <a:off x="2338" y="2296"/>
                  <a:ext cx="4" cy="1"/>
                </a:xfrm>
                <a:prstGeom prst="line">
                  <a:avLst/>
                </a:prstGeom>
                <a:noFill/>
                <a:ln w="3175">
                  <a:solidFill>
                    <a:srgbClr val="000000"/>
                  </a:solidFill>
                  <a:round/>
                  <a:headEnd/>
                  <a:tailEnd/>
                </a:ln>
              </p:spPr>
              <p:txBody>
                <a:bodyPr/>
                <a:lstStyle/>
                <a:p>
                  <a:endParaRPr lang="en-US"/>
                </a:p>
              </p:txBody>
            </p:sp>
            <p:sp>
              <p:nvSpPr>
                <p:cNvPr id="95775" name="Line 3592"/>
                <p:cNvSpPr>
                  <a:spLocks noChangeShapeType="1"/>
                </p:cNvSpPr>
                <p:nvPr/>
              </p:nvSpPr>
              <p:spPr bwMode="auto">
                <a:xfrm>
                  <a:off x="2342" y="2296"/>
                  <a:ext cx="1" cy="2"/>
                </a:xfrm>
                <a:prstGeom prst="line">
                  <a:avLst/>
                </a:prstGeom>
                <a:noFill/>
                <a:ln w="3175">
                  <a:solidFill>
                    <a:srgbClr val="000000"/>
                  </a:solidFill>
                  <a:round/>
                  <a:headEnd/>
                  <a:tailEnd/>
                </a:ln>
              </p:spPr>
              <p:txBody>
                <a:bodyPr/>
                <a:lstStyle/>
                <a:p>
                  <a:endParaRPr lang="en-US"/>
                </a:p>
              </p:txBody>
            </p:sp>
            <p:sp>
              <p:nvSpPr>
                <p:cNvPr id="95776" name="Line 3593"/>
                <p:cNvSpPr>
                  <a:spLocks noChangeShapeType="1"/>
                </p:cNvSpPr>
                <p:nvPr/>
              </p:nvSpPr>
              <p:spPr bwMode="auto">
                <a:xfrm>
                  <a:off x="2343" y="2298"/>
                  <a:ext cx="2" cy="2"/>
                </a:xfrm>
                <a:prstGeom prst="line">
                  <a:avLst/>
                </a:prstGeom>
                <a:noFill/>
                <a:ln w="3175">
                  <a:solidFill>
                    <a:srgbClr val="000000"/>
                  </a:solidFill>
                  <a:round/>
                  <a:headEnd/>
                  <a:tailEnd/>
                </a:ln>
              </p:spPr>
              <p:txBody>
                <a:bodyPr/>
                <a:lstStyle/>
                <a:p>
                  <a:endParaRPr lang="en-US"/>
                </a:p>
              </p:txBody>
            </p:sp>
            <p:sp>
              <p:nvSpPr>
                <p:cNvPr id="95777" name="Line 3594"/>
                <p:cNvSpPr>
                  <a:spLocks noChangeShapeType="1"/>
                </p:cNvSpPr>
                <p:nvPr/>
              </p:nvSpPr>
              <p:spPr bwMode="auto">
                <a:xfrm>
                  <a:off x="2345" y="2300"/>
                  <a:ext cx="2" cy="2"/>
                </a:xfrm>
                <a:prstGeom prst="line">
                  <a:avLst/>
                </a:prstGeom>
                <a:noFill/>
                <a:ln w="3175">
                  <a:solidFill>
                    <a:srgbClr val="000000"/>
                  </a:solidFill>
                  <a:round/>
                  <a:headEnd/>
                  <a:tailEnd/>
                </a:ln>
              </p:spPr>
              <p:txBody>
                <a:bodyPr/>
                <a:lstStyle/>
                <a:p>
                  <a:endParaRPr lang="en-US"/>
                </a:p>
              </p:txBody>
            </p:sp>
            <p:sp>
              <p:nvSpPr>
                <p:cNvPr id="95778" name="Line 3595"/>
                <p:cNvSpPr>
                  <a:spLocks noChangeShapeType="1"/>
                </p:cNvSpPr>
                <p:nvPr/>
              </p:nvSpPr>
              <p:spPr bwMode="auto">
                <a:xfrm>
                  <a:off x="2347" y="2300"/>
                  <a:ext cx="2" cy="2"/>
                </a:xfrm>
                <a:prstGeom prst="line">
                  <a:avLst/>
                </a:prstGeom>
                <a:noFill/>
                <a:ln w="3175">
                  <a:solidFill>
                    <a:srgbClr val="000000"/>
                  </a:solidFill>
                  <a:round/>
                  <a:headEnd/>
                  <a:tailEnd/>
                </a:ln>
              </p:spPr>
              <p:txBody>
                <a:bodyPr/>
                <a:lstStyle/>
                <a:p>
                  <a:endParaRPr lang="en-US"/>
                </a:p>
              </p:txBody>
            </p:sp>
            <p:sp>
              <p:nvSpPr>
                <p:cNvPr id="95779" name="Line 3596"/>
                <p:cNvSpPr>
                  <a:spLocks noChangeShapeType="1"/>
                </p:cNvSpPr>
                <p:nvPr/>
              </p:nvSpPr>
              <p:spPr bwMode="auto">
                <a:xfrm>
                  <a:off x="2349" y="2300"/>
                  <a:ext cx="1" cy="2"/>
                </a:xfrm>
                <a:prstGeom prst="line">
                  <a:avLst/>
                </a:prstGeom>
                <a:noFill/>
                <a:ln w="3175">
                  <a:solidFill>
                    <a:srgbClr val="000000"/>
                  </a:solidFill>
                  <a:round/>
                  <a:headEnd/>
                  <a:tailEnd/>
                </a:ln>
              </p:spPr>
              <p:txBody>
                <a:bodyPr/>
                <a:lstStyle/>
                <a:p>
                  <a:endParaRPr lang="en-US"/>
                </a:p>
              </p:txBody>
            </p:sp>
            <p:sp>
              <p:nvSpPr>
                <p:cNvPr id="95780" name="Line 3597"/>
                <p:cNvSpPr>
                  <a:spLocks noChangeShapeType="1"/>
                </p:cNvSpPr>
                <p:nvPr/>
              </p:nvSpPr>
              <p:spPr bwMode="auto">
                <a:xfrm>
                  <a:off x="2350" y="2300"/>
                  <a:ext cx="2" cy="4"/>
                </a:xfrm>
                <a:prstGeom prst="line">
                  <a:avLst/>
                </a:prstGeom>
                <a:noFill/>
                <a:ln w="3175">
                  <a:solidFill>
                    <a:srgbClr val="000000"/>
                  </a:solidFill>
                  <a:round/>
                  <a:headEnd/>
                  <a:tailEnd/>
                </a:ln>
              </p:spPr>
              <p:txBody>
                <a:bodyPr/>
                <a:lstStyle/>
                <a:p>
                  <a:endParaRPr lang="en-US"/>
                </a:p>
              </p:txBody>
            </p:sp>
            <p:sp>
              <p:nvSpPr>
                <p:cNvPr id="95781" name="Line 3598"/>
                <p:cNvSpPr>
                  <a:spLocks noChangeShapeType="1"/>
                </p:cNvSpPr>
                <p:nvPr/>
              </p:nvSpPr>
              <p:spPr bwMode="auto">
                <a:xfrm>
                  <a:off x="2352" y="2304"/>
                  <a:ext cx="1" cy="1"/>
                </a:xfrm>
                <a:prstGeom prst="line">
                  <a:avLst/>
                </a:prstGeom>
                <a:noFill/>
                <a:ln w="3175">
                  <a:solidFill>
                    <a:srgbClr val="000000"/>
                  </a:solidFill>
                  <a:round/>
                  <a:headEnd/>
                  <a:tailEnd/>
                </a:ln>
              </p:spPr>
              <p:txBody>
                <a:bodyPr/>
                <a:lstStyle/>
                <a:p>
                  <a:endParaRPr lang="en-US"/>
                </a:p>
              </p:txBody>
            </p:sp>
            <p:sp>
              <p:nvSpPr>
                <p:cNvPr id="95782" name="Line 3599"/>
                <p:cNvSpPr>
                  <a:spLocks noChangeShapeType="1"/>
                </p:cNvSpPr>
                <p:nvPr/>
              </p:nvSpPr>
              <p:spPr bwMode="auto">
                <a:xfrm flipH="1">
                  <a:off x="2223" y="2304"/>
                  <a:ext cx="129" cy="1"/>
                </a:xfrm>
                <a:prstGeom prst="line">
                  <a:avLst/>
                </a:prstGeom>
                <a:noFill/>
                <a:ln w="3175">
                  <a:solidFill>
                    <a:srgbClr val="000000"/>
                  </a:solidFill>
                  <a:round/>
                  <a:headEnd/>
                  <a:tailEnd/>
                </a:ln>
              </p:spPr>
              <p:txBody>
                <a:bodyPr/>
                <a:lstStyle/>
                <a:p>
                  <a:endParaRPr lang="en-US"/>
                </a:p>
              </p:txBody>
            </p:sp>
            <p:sp>
              <p:nvSpPr>
                <p:cNvPr id="95783" name="Freeform 3600"/>
                <p:cNvSpPr>
                  <a:spLocks/>
                </p:cNvSpPr>
                <p:nvPr/>
              </p:nvSpPr>
              <p:spPr bwMode="auto">
                <a:xfrm>
                  <a:off x="2188" y="2083"/>
                  <a:ext cx="124" cy="221"/>
                </a:xfrm>
                <a:custGeom>
                  <a:avLst/>
                  <a:gdLst>
                    <a:gd name="T0" fmla="*/ 0 w 124"/>
                    <a:gd name="T1" fmla="*/ 405 h 190"/>
                    <a:gd name="T2" fmla="*/ 5 w 124"/>
                    <a:gd name="T3" fmla="*/ 399 h 190"/>
                    <a:gd name="T4" fmla="*/ 9 w 124"/>
                    <a:gd name="T5" fmla="*/ 399 h 190"/>
                    <a:gd name="T6" fmla="*/ 12 w 124"/>
                    <a:gd name="T7" fmla="*/ 393 h 190"/>
                    <a:gd name="T8" fmla="*/ 16 w 124"/>
                    <a:gd name="T9" fmla="*/ 386 h 190"/>
                    <a:gd name="T10" fmla="*/ 21 w 124"/>
                    <a:gd name="T11" fmla="*/ 375 h 190"/>
                    <a:gd name="T12" fmla="*/ 25 w 124"/>
                    <a:gd name="T13" fmla="*/ 357 h 190"/>
                    <a:gd name="T14" fmla="*/ 28 w 124"/>
                    <a:gd name="T15" fmla="*/ 335 h 190"/>
                    <a:gd name="T16" fmla="*/ 34 w 124"/>
                    <a:gd name="T17" fmla="*/ 300 h 190"/>
                    <a:gd name="T18" fmla="*/ 37 w 124"/>
                    <a:gd name="T19" fmla="*/ 254 h 190"/>
                    <a:gd name="T20" fmla="*/ 41 w 124"/>
                    <a:gd name="T21" fmla="*/ 202 h 190"/>
                    <a:gd name="T22" fmla="*/ 44 w 124"/>
                    <a:gd name="T23" fmla="*/ 152 h 190"/>
                    <a:gd name="T24" fmla="*/ 49 w 124"/>
                    <a:gd name="T25" fmla="*/ 93 h 190"/>
                    <a:gd name="T26" fmla="*/ 53 w 124"/>
                    <a:gd name="T27" fmla="*/ 48 h 190"/>
                    <a:gd name="T28" fmla="*/ 56 w 124"/>
                    <a:gd name="T29" fmla="*/ 14 h 190"/>
                    <a:gd name="T30" fmla="*/ 60 w 124"/>
                    <a:gd name="T31" fmla="*/ 0 h 190"/>
                    <a:gd name="T32" fmla="*/ 65 w 124"/>
                    <a:gd name="T33" fmla="*/ 9 h 190"/>
                    <a:gd name="T34" fmla="*/ 69 w 124"/>
                    <a:gd name="T35" fmla="*/ 31 h 190"/>
                    <a:gd name="T36" fmla="*/ 72 w 124"/>
                    <a:gd name="T37" fmla="*/ 76 h 190"/>
                    <a:gd name="T38" fmla="*/ 76 w 124"/>
                    <a:gd name="T39" fmla="*/ 127 h 190"/>
                    <a:gd name="T40" fmla="*/ 81 w 124"/>
                    <a:gd name="T41" fmla="*/ 180 h 190"/>
                    <a:gd name="T42" fmla="*/ 85 w 124"/>
                    <a:gd name="T43" fmla="*/ 234 h 190"/>
                    <a:gd name="T44" fmla="*/ 88 w 124"/>
                    <a:gd name="T45" fmla="*/ 281 h 190"/>
                    <a:gd name="T46" fmla="*/ 94 w 124"/>
                    <a:gd name="T47" fmla="*/ 318 h 190"/>
                    <a:gd name="T48" fmla="*/ 97 w 124"/>
                    <a:gd name="T49" fmla="*/ 348 h 190"/>
                    <a:gd name="T50" fmla="*/ 101 w 124"/>
                    <a:gd name="T51" fmla="*/ 366 h 190"/>
                    <a:gd name="T52" fmla="*/ 104 w 124"/>
                    <a:gd name="T53" fmla="*/ 380 h 190"/>
                    <a:gd name="T54" fmla="*/ 109 w 124"/>
                    <a:gd name="T55" fmla="*/ 390 h 190"/>
                    <a:gd name="T56" fmla="*/ 113 w 124"/>
                    <a:gd name="T57" fmla="*/ 393 h 190"/>
                    <a:gd name="T58" fmla="*/ 116 w 124"/>
                    <a:gd name="T59" fmla="*/ 399 h 190"/>
                    <a:gd name="T60" fmla="*/ 120 w 124"/>
                    <a:gd name="T61" fmla="*/ 399 h 190"/>
                    <a:gd name="T62" fmla="*/ 124 w 124"/>
                    <a:gd name="T63" fmla="*/ 405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4"/>
                    <a:gd name="T97" fmla="*/ 0 h 190"/>
                    <a:gd name="T98" fmla="*/ 124 w 124"/>
                    <a:gd name="T99" fmla="*/ 190 h 1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4" h="190">
                      <a:moveTo>
                        <a:pt x="0" y="190"/>
                      </a:moveTo>
                      <a:lnTo>
                        <a:pt x="0" y="190"/>
                      </a:lnTo>
                      <a:lnTo>
                        <a:pt x="4" y="187"/>
                      </a:lnTo>
                      <a:lnTo>
                        <a:pt x="5" y="187"/>
                      </a:lnTo>
                      <a:lnTo>
                        <a:pt x="7" y="187"/>
                      </a:lnTo>
                      <a:lnTo>
                        <a:pt x="9" y="187"/>
                      </a:lnTo>
                      <a:lnTo>
                        <a:pt x="11" y="185"/>
                      </a:lnTo>
                      <a:lnTo>
                        <a:pt x="12" y="185"/>
                      </a:lnTo>
                      <a:lnTo>
                        <a:pt x="14" y="183"/>
                      </a:lnTo>
                      <a:lnTo>
                        <a:pt x="16" y="181"/>
                      </a:lnTo>
                      <a:lnTo>
                        <a:pt x="19" y="179"/>
                      </a:lnTo>
                      <a:lnTo>
                        <a:pt x="21" y="176"/>
                      </a:lnTo>
                      <a:lnTo>
                        <a:pt x="23" y="172"/>
                      </a:lnTo>
                      <a:lnTo>
                        <a:pt x="25" y="168"/>
                      </a:lnTo>
                      <a:lnTo>
                        <a:pt x="27" y="163"/>
                      </a:lnTo>
                      <a:lnTo>
                        <a:pt x="28" y="157"/>
                      </a:lnTo>
                      <a:lnTo>
                        <a:pt x="30" y="148"/>
                      </a:lnTo>
                      <a:lnTo>
                        <a:pt x="34" y="141"/>
                      </a:lnTo>
                      <a:lnTo>
                        <a:pt x="35" y="130"/>
                      </a:lnTo>
                      <a:lnTo>
                        <a:pt x="37" y="119"/>
                      </a:lnTo>
                      <a:lnTo>
                        <a:pt x="39" y="108"/>
                      </a:lnTo>
                      <a:lnTo>
                        <a:pt x="41" y="95"/>
                      </a:lnTo>
                      <a:lnTo>
                        <a:pt x="42" y="82"/>
                      </a:lnTo>
                      <a:lnTo>
                        <a:pt x="44" y="71"/>
                      </a:lnTo>
                      <a:lnTo>
                        <a:pt x="46" y="57"/>
                      </a:lnTo>
                      <a:lnTo>
                        <a:pt x="49" y="44"/>
                      </a:lnTo>
                      <a:lnTo>
                        <a:pt x="51" y="33"/>
                      </a:lnTo>
                      <a:lnTo>
                        <a:pt x="53" y="22"/>
                      </a:lnTo>
                      <a:lnTo>
                        <a:pt x="55" y="13"/>
                      </a:lnTo>
                      <a:lnTo>
                        <a:pt x="56" y="7"/>
                      </a:lnTo>
                      <a:lnTo>
                        <a:pt x="58" y="2"/>
                      </a:lnTo>
                      <a:lnTo>
                        <a:pt x="60" y="0"/>
                      </a:lnTo>
                      <a:lnTo>
                        <a:pt x="64" y="0"/>
                      </a:lnTo>
                      <a:lnTo>
                        <a:pt x="65" y="4"/>
                      </a:lnTo>
                      <a:lnTo>
                        <a:pt x="67" y="9"/>
                      </a:lnTo>
                      <a:lnTo>
                        <a:pt x="69" y="15"/>
                      </a:lnTo>
                      <a:lnTo>
                        <a:pt x="71" y="24"/>
                      </a:lnTo>
                      <a:lnTo>
                        <a:pt x="72" y="35"/>
                      </a:lnTo>
                      <a:lnTo>
                        <a:pt x="74" y="46"/>
                      </a:lnTo>
                      <a:lnTo>
                        <a:pt x="76" y="60"/>
                      </a:lnTo>
                      <a:lnTo>
                        <a:pt x="79" y="71"/>
                      </a:lnTo>
                      <a:lnTo>
                        <a:pt x="81" y="84"/>
                      </a:lnTo>
                      <a:lnTo>
                        <a:pt x="83" y="97"/>
                      </a:lnTo>
                      <a:lnTo>
                        <a:pt x="85" y="110"/>
                      </a:lnTo>
                      <a:lnTo>
                        <a:pt x="86" y="121"/>
                      </a:lnTo>
                      <a:lnTo>
                        <a:pt x="88" y="132"/>
                      </a:lnTo>
                      <a:lnTo>
                        <a:pt x="90" y="141"/>
                      </a:lnTo>
                      <a:lnTo>
                        <a:pt x="94" y="150"/>
                      </a:lnTo>
                      <a:lnTo>
                        <a:pt x="95" y="157"/>
                      </a:lnTo>
                      <a:lnTo>
                        <a:pt x="97" y="163"/>
                      </a:lnTo>
                      <a:lnTo>
                        <a:pt x="99" y="168"/>
                      </a:lnTo>
                      <a:lnTo>
                        <a:pt x="101" y="172"/>
                      </a:lnTo>
                      <a:lnTo>
                        <a:pt x="102" y="176"/>
                      </a:lnTo>
                      <a:lnTo>
                        <a:pt x="104" y="179"/>
                      </a:lnTo>
                      <a:lnTo>
                        <a:pt x="106" y="183"/>
                      </a:lnTo>
                      <a:lnTo>
                        <a:pt x="109" y="183"/>
                      </a:lnTo>
                      <a:lnTo>
                        <a:pt x="111" y="185"/>
                      </a:lnTo>
                      <a:lnTo>
                        <a:pt x="113" y="185"/>
                      </a:lnTo>
                      <a:lnTo>
                        <a:pt x="115" y="187"/>
                      </a:lnTo>
                      <a:lnTo>
                        <a:pt x="116" y="187"/>
                      </a:lnTo>
                      <a:lnTo>
                        <a:pt x="118" y="187"/>
                      </a:lnTo>
                      <a:lnTo>
                        <a:pt x="120" y="187"/>
                      </a:lnTo>
                      <a:lnTo>
                        <a:pt x="124" y="190"/>
                      </a:lnTo>
                      <a:lnTo>
                        <a:pt x="0" y="190"/>
                      </a:lnTo>
                      <a:close/>
                    </a:path>
                  </a:pathLst>
                </a:custGeom>
                <a:solidFill>
                  <a:srgbClr val="FA00FA"/>
                </a:solidFill>
                <a:ln w="9525">
                  <a:noFill/>
                  <a:round/>
                  <a:headEnd/>
                  <a:tailEnd/>
                </a:ln>
              </p:spPr>
              <p:txBody>
                <a:bodyPr/>
                <a:lstStyle/>
                <a:p>
                  <a:endParaRPr lang="en-US"/>
                </a:p>
              </p:txBody>
            </p:sp>
            <p:sp>
              <p:nvSpPr>
                <p:cNvPr id="95784" name="Line 3601"/>
                <p:cNvSpPr>
                  <a:spLocks noChangeShapeType="1"/>
                </p:cNvSpPr>
                <p:nvPr/>
              </p:nvSpPr>
              <p:spPr bwMode="auto">
                <a:xfrm>
                  <a:off x="2188" y="2304"/>
                  <a:ext cx="1" cy="1"/>
                </a:xfrm>
                <a:prstGeom prst="line">
                  <a:avLst/>
                </a:prstGeom>
                <a:noFill/>
                <a:ln w="3175">
                  <a:solidFill>
                    <a:srgbClr val="000000"/>
                  </a:solidFill>
                  <a:round/>
                  <a:headEnd/>
                  <a:tailEnd/>
                </a:ln>
              </p:spPr>
              <p:txBody>
                <a:bodyPr/>
                <a:lstStyle/>
                <a:p>
                  <a:endParaRPr lang="en-US"/>
                </a:p>
              </p:txBody>
            </p:sp>
            <p:sp>
              <p:nvSpPr>
                <p:cNvPr id="95785" name="Line 3602"/>
                <p:cNvSpPr>
                  <a:spLocks noChangeShapeType="1"/>
                </p:cNvSpPr>
                <p:nvPr/>
              </p:nvSpPr>
              <p:spPr bwMode="auto">
                <a:xfrm flipV="1">
                  <a:off x="2188" y="2300"/>
                  <a:ext cx="4" cy="4"/>
                </a:xfrm>
                <a:prstGeom prst="line">
                  <a:avLst/>
                </a:prstGeom>
                <a:noFill/>
                <a:ln w="3175">
                  <a:solidFill>
                    <a:srgbClr val="000000"/>
                  </a:solidFill>
                  <a:round/>
                  <a:headEnd/>
                  <a:tailEnd/>
                </a:ln>
              </p:spPr>
              <p:txBody>
                <a:bodyPr/>
                <a:lstStyle/>
                <a:p>
                  <a:endParaRPr lang="en-US"/>
                </a:p>
              </p:txBody>
            </p:sp>
            <p:sp>
              <p:nvSpPr>
                <p:cNvPr id="95786" name="Line 3603"/>
                <p:cNvSpPr>
                  <a:spLocks noChangeShapeType="1"/>
                </p:cNvSpPr>
                <p:nvPr/>
              </p:nvSpPr>
              <p:spPr bwMode="auto">
                <a:xfrm>
                  <a:off x="2192" y="2300"/>
                  <a:ext cx="1" cy="2"/>
                </a:xfrm>
                <a:prstGeom prst="line">
                  <a:avLst/>
                </a:prstGeom>
                <a:noFill/>
                <a:ln w="3175">
                  <a:solidFill>
                    <a:srgbClr val="000000"/>
                  </a:solidFill>
                  <a:round/>
                  <a:headEnd/>
                  <a:tailEnd/>
                </a:ln>
              </p:spPr>
              <p:txBody>
                <a:bodyPr/>
                <a:lstStyle/>
                <a:p>
                  <a:endParaRPr lang="en-US"/>
                </a:p>
              </p:txBody>
            </p:sp>
            <p:sp>
              <p:nvSpPr>
                <p:cNvPr id="95787" name="Line 3604"/>
                <p:cNvSpPr>
                  <a:spLocks noChangeShapeType="1"/>
                </p:cNvSpPr>
                <p:nvPr/>
              </p:nvSpPr>
              <p:spPr bwMode="auto">
                <a:xfrm>
                  <a:off x="2193" y="2300"/>
                  <a:ext cx="2" cy="2"/>
                </a:xfrm>
                <a:prstGeom prst="line">
                  <a:avLst/>
                </a:prstGeom>
                <a:noFill/>
                <a:ln w="3175">
                  <a:solidFill>
                    <a:srgbClr val="000000"/>
                  </a:solidFill>
                  <a:round/>
                  <a:headEnd/>
                  <a:tailEnd/>
                </a:ln>
              </p:spPr>
              <p:txBody>
                <a:bodyPr/>
                <a:lstStyle/>
                <a:p>
                  <a:endParaRPr lang="en-US"/>
                </a:p>
              </p:txBody>
            </p:sp>
            <p:sp>
              <p:nvSpPr>
                <p:cNvPr id="95788" name="Line 3605"/>
                <p:cNvSpPr>
                  <a:spLocks noChangeShapeType="1"/>
                </p:cNvSpPr>
                <p:nvPr/>
              </p:nvSpPr>
              <p:spPr bwMode="auto">
                <a:xfrm>
                  <a:off x="2195" y="2300"/>
                  <a:ext cx="2" cy="2"/>
                </a:xfrm>
                <a:prstGeom prst="line">
                  <a:avLst/>
                </a:prstGeom>
                <a:noFill/>
                <a:ln w="3175">
                  <a:solidFill>
                    <a:srgbClr val="000000"/>
                  </a:solidFill>
                  <a:round/>
                  <a:headEnd/>
                  <a:tailEnd/>
                </a:ln>
              </p:spPr>
              <p:txBody>
                <a:bodyPr/>
                <a:lstStyle/>
                <a:p>
                  <a:endParaRPr lang="en-US"/>
                </a:p>
              </p:txBody>
            </p:sp>
            <p:sp>
              <p:nvSpPr>
                <p:cNvPr id="95789" name="Line 3606"/>
                <p:cNvSpPr>
                  <a:spLocks noChangeShapeType="1"/>
                </p:cNvSpPr>
                <p:nvPr/>
              </p:nvSpPr>
              <p:spPr bwMode="auto">
                <a:xfrm flipV="1">
                  <a:off x="2197" y="2298"/>
                  <a:ext cx="2" cy="2"/>
                </a:xfrm>
                <a:prstGeom prst="line">
                  <a:avLst/>
                </a:prstGeom>
                <a:noFill/>
                <a:ln w="3175">
                  <a:solidFill>
                    <a:srgbClr val="000000"/>
                  </a:solidFill>
                  <a:round/>
                  <a:headEnd/>
                  <a:tailEnd/>
                </a:ln>
              </p:spPr>
              <p:txBody>
                <a:bodyPr/>
                <a:lstStyle/>
                <a:p>
                  <a:endParaRPr lang="en-US"/>
                </a:p>
              </p:txBody>
            </p:sp>
            <p:sp>
              <p:nvSpPr>
                <p:cNvPr id="95790" name="Line 3607"/>
                <p:cNvSpPr>
                  <a:spLocks noChangeShapeType="1"/>
                </p:cNvSpPr>
                <p:nvPr/>
              </p:nvSpPr>
              <p:spPr bwMode="auto">
                <a:xfrm>
                  <a:off x="2199" y="2298"/>
                  <a:ext cx="1" cy="1"/>
                </a:xfrm>
                <a:prstGeom prst="line">
                  <a:avLst/>
                </a:prstGeom>
                <a:noFill/>
                <a:ln w="3175">
                  <a:solidFill>
                    <a:srgbClr val="000000"/>
                  </a:solidFill>
                  <a:round/>
                  <a:headEnd/>
                  <a:tailEnd/>
                </a:ln>
              </p:spPr>
              <p:txBody>
                <a:bodyPr/>
                <a:lstStyle/>
                <a:p>
                  <a:endParaRPr lang="en-US"/>
                </a:p>
              </p:txBody>
            </p:sp>
            <p:sp>
              <p:nvSpPr>
                <p:cNvPr id="95791" name="Line 3608"/>
                <p:cNvSpPr>
                  <a:spLocks noChangeShapeType="1"/>
                </p:cNvSpPr>
                <p:nvPr/>
              </p:nvSpPr>
              <p:spPr bwMode="auto">
                <a:xfrm flipV="1">
                  <a:off x="2200" y="2296"/>
                  <a:ext cx="2" cy="2"/>
                </a:xfrm>
                <a:prstGeom prst="line">
                  <a:avLst/>
                </a:prstGeom>
                <a:noFill/>
                <a:ln w="3175">
                  <a:solidFill>
                    <a:srgbClr val="000000"/>
                  </a:solidFill>
                  <a:round/>
                  <a:headEnd/>
                  <a:tailEnd/>
                </a:ln>
              </p:spPr>
              <p:txBody>
                <a:bodyPr/>
                <a:lstStyle/>
                <a:p>
                  <a:endParaRPr lang="en-US"/>
                </a:p>
              </p:txBody>
            </p:sp>
            <p:sp>
              <p:nvSpPr>
                <p:cNvPr id="95792" name="Line 3609"/>
                <p:cNvSpPr>
                  <a:spLocks noChangeShapeType="1"/>
                </p:cNvSpPr>
                <p:nvPr/>
              </p:nvSpPr>
              <p:spPr bwMode="auto">
                <a:xfrm flipV="1">
                  <a:off x="2202" y="2293"/>
                  <a:ext cx="2" cy="3"/>
                </a:xfrm>
                <a:prstGeom prst="line">
                  <a:avLst/>
                </a:prstGeom>
                <a:noFill/>
                <a:ln w="3175">
                  <a:solidFill>
                    <a:srgbClr val="000000"/>
                  </a:solidFill>
                  <a:round/>
                  <a:headEnd/>
                  <a:tailEnd/>
                </a:ln>
              </p:spPr>
              <p:txBody>
                <a:bodyPr/>
                <a:lstStyle/>
                <a:p>
                  <a:endParaRPr lang="en-US"/>
                </a:p>
              </p:txBody>
            </p:sp>
            <p:sp>
              <p:nvSpPr>
                <p:cNvPr id="95793" name="Line 3610"/>
                <p:cNvSpPr>
                  <a:spLocks noChangeShapeType="1"/>
                </p:cNvSpPr>
                <p:nvPr/>
              </p:nvSpPr>
              <p:spPr bwMode="auto">
                <a:xfrm flipV="1">
                  <a:off x="2204" y="2291"/>
                  <a:ext cx="3" cy="2"/>
                </a:xfrm>
                <a:prstGeom prst="line">
                  <a:avLst/>
                </a:prstGeom>
                <a:noFill/>
                <a:ln w="3175">
                  <a:solidFill>
                    <a:srgbClr val="000000"/>
                  </a:solidFill>
                  <a:round/>
                  <a:headEnd/>
                  <a:tailEnd/>
                </a:ln>
              </p:spPr>
              <p:txBody>
                <a:bodyPr/>
                <a:lstStyle/>
                <a:p>
                  <a:endParaRPr lang="en-US"/>
                </a:p>
              </p:txBody>
            </p:sp>
          </p:grpSp>
          <p:sp>
            <p:nvSpPr>
              <p:cNvPr id="95450" name="Line 3611"/>
              <p:cNvSpPr>
                <a:spLocks noChangeShapeType="1"/>
              </p:cNvSpPr>
              <p:nvPr/>
            </p:nvSpPr>
            <p:spPr bwMode="auto">
              <a:xfrm flipV="1">
                <a:off x="2207" y="2288"/>
                <a:ext cx="2" cy="3"/>
              </a:xfrm>
              <a:prstGeom prst="line">
                <a:avLst/>
              </a:prstGeom>
              <a:noFill/>
              <a:ln w="3175">
                <a:solidFill>
                  <a:srgbClr val="000000"/>
                </a:solidFill>
                <a:round/>
                <a:headEnd/>
                <a:tailEnd/>
              </a:ln>
            </p:spPr>
            <p:txBody>
              <a:bodyPr/>
              <a:lstStyle/>
              <a:p>
                <a:endParaRPr lang="en-US"/>
              </a:p>
            </p:txBody>
          </p:sp>
          <p:sp>
            <p:nvSpPr>
              <p:cNvPr id="95451" name="Line 3612"/>
              <p:cNvSpPr>
                <a:spLocks noChangeShapeType="1"/>
              </p:cNvSpPr>
              <p:nvPr/>
            </p:nvSpPr>
            <p:spPr bwMode="auto">
              <a:xfrm flipV="1">
                <a:off x="2209" y="2283"/>
                <a:ext cx="2" cy="5"/>
              </a:xfrm>
              <a:prstGeom prst="line">
                <a:avLst/>
              </a:prstGeom>
              <a:noFill/>
              <a:ln w="3175">
                <a:solidFill>
                  <a:srgbClr val="000000"/>
                </a:solidFill>
                <a:round/>
                <a:headEnd/>
                <a:tailEnd/>
              </a:ln>
            </p:spPr>
            <p:txBody>
              <a:bodyPr/>
              <a:lstStyle/>
              <a:p>
                <a:endParaRPr lang="en-US"/>
              </a:p>
            </p:txBody>
          </p:sp>
          <p:sp>
            <p:nvSpPr>
              <p:cNvPr id="95452" name="Line 3613"/>
              <p:cNvSpPr>
                <a:spLocks noChangeShapeType="1"/>
              </p:cNvSpPr>
              <p:nvPr/>
            </p:nvSpPr>
            <p:spPr bwMode="auto">
              <a:xfrm flipV="1">
                <a:off x="2211" y="2278"/>
                <a:ext cx="2" cy="5"/>
              </a:xfrm>
              <a:prstGeom prst="line">
                <a:avLst/>
              </a:prstGeom>
              <a:noFill/>
              <a:ln w="3175">
                <a:solidFill>
                  <a:srgbClr val="000000"/>
                </a:solidFill>
                <a:round/>
                <a:headEnd/>
                <a:tailEnd/>
              </a:ln>
            </p:spPr>
            <p:txBody>
              <a:bodyPr/>
              <a:lstStyle/>
              <a:p>
                <a:endParaRPr lang="en-US"/>
              </a:p>
            </p:txBody>
          </p:sp>
          <p:sp>
            <p:nvSpPr>
              <p:cNvPr id="95453" name="Line 3614"/>
              <p:cNvSpPr>
                <a:spLocks noChangeShapeType="1"/>
              </p:cNvSpPr>
              <p:nvPr/>
            </p:nvSpPr>
            <p:spPr bwMode="auto">
              <a:xfrm flipV="1">
                <a:off x="2213" y="2273"/>
                <a:ext cx="2" cy="5"/>
              </a:xfrm>
              <a:prstGeom prst="line">
                <a:avLst/>
              </a:prstGeom>
              <a:noFill/>
              <a:ln w="3175">
                <a:solidFill>
                  <a:srgbClr val="000000"/>
                </a:solidFill>
                <a:round/>
                <a:headEnd/>
                <a:tailEnd/>
              </a:ln>
            </p:spPr>
            <p:txBody>
              <a:bodyPr/>
              <a:lstStyle/>
              <a:p>
                <a:endParaRPr lang="en-US"/>
              </a:p>
            </p:txBody>
          </p:sp>
          <p:sp>
            <p:nvSpPr>
              <p:cNvPr id="95454" name="Line 3615"/>
              <p:cNvSpPr>
                <a:spLocks noChangeShapeType="1"/>
              </p:cNvSpPr>
              <p:nvPr/>
            </p:nvSpPr>
            <p:spPr bwMode="auto">
              <a:xfrm flipV="1">
                <a:off x="2215" y="2266"/>
                <a:ext cx="1" cy="7"/>
              </a:xfrm>
              <a:prstGeom prst="line">
                <a:avLst/>
              </a:prstGeom>
              <a:noFill/>
              <a:ln w="3175">
                <a:solidFill>
                  <a:srgbClr val="000000"/>
                </a:solidFill>
                <a:round/>
                <a:headEnd/>
                <a:tailEnd/>
              </a:ln>
            </p:spPr>
            <p:txBody>
              <a:bodyPr/>
              <a:lstStyle/>
              <a:p>
                <a:endParaRPr lang="en-US"/>
              </a:p>
            </p:txBody>
          </p:sp>
          <p:sp>
            <p:nvSpPr>
              <p:cNvPr id="95455" name="Line 3616"/>
              <p:cNvSpPr>
                <a:spLocks noChangeShapeType="1"/>
              </p:cNvSpPr>
              <p:nvPr/>
            </p:nvSpPr>
            <p:spPr bwMode="auto">
              <a:xfrm flipV="1">
                <a:off x="2216" y="2255"/>
                <a:ext cx="2" cy="11"/>
              </a:xfrm>
              <a:prstGeom prst="line">
                <a:avLst/>
              </a:prstGeom>
              <a:noFill/>
              <a:ln w="3175">
                <a:solidFill>
                  <a:srgbClr val="000000"/>
                </a:solidFill>
                <a:round/>
                <a:headEnd/>
                <a:tailEnd/>
              </a:ln>
            </p:spPr>
            <p:txBody>
              <a:bodyPr/>
              <a:lstStyle/>
              <a:p>
                <a:endParaRPr lang="en-US"/>
              </a:p>
            </p:txBody>
          </p:sp>
          <p:sp>
            <p:nvSpPr>
              <p:cNvPr id="95456" name="Line 3617"/>
              <p:cNvSpPr>
                <a:spLocks noChangeShapeType="1"/>
              </p:cNvSpPr>
              <p:nvPr/>
            </p:nvSpPr>
            <p:spPr bwMode="auto">
              <a:xfrm flipV="1">
                <a:off x="2218" y="2247"/>
                <a:ext cx="4" cy="8"/>
              </a:xfrm>
              <a:prstGeom prst="line">
                <a:avLst/>
              </a:prstGeom>
              <a:noFill/>
              <a:ln w="3175">
                <a:solidFill>
                  <a:srgbClr val="000000"/>
                </a:solidFill>
                <a:round/>
                <a:headEnd/>
                <a:tailEnd/>
              </a:ln>
            </p:spPr>
            <p:txBody>
              <a:bodyPr/>
              <a:lstStyle/>
              <a:p>
                <a:endParaRPr lang="en-US"/>
              </a:p>
            </p:txBody>
          </p:sp>
          <p:sp>
            <p:nvSpPr>
              <p:cNvPr id="95457" name="Line 3618"/>
              <p:cNvSpPr>
                <a:spLocks noChangeShapeType="1"/>
              </p:cNvSpPr>
              <p:nvPr/>
            </p:nvSpPr>
            <p:spPr bwMode="auto">
              <a:xfrm flipV="1">
                <a:off x="2222" y="2234"/>
                <a:ext cx="1" cy="13"/>
              </a:xfrm>
              <a:prstGeom prst="line">
                <a:avLst/>
              </a:prstGeom>
              <a:noFill/>
              <a:ln w="3175">
                <a:solidFill>
                  <a:srgbClr val="000000"/>
                </a:solidFill>
                <a:round/>
                <a:headEnd/>
                <a:tailEnd/>
              </a:ln>
            </p:spPr>
            <p:txBody>
              <a:bodyPr/>
              <a:lstStyle/>
              <a:p>
                <a:endParaRPr lang="en-US"/>
              </a:p>
            </p:txBody>
          </p:sp>
          <p:sp>
            <p:nvSpPr>
              <p:cNvPr id="95458" name="Line 3619"/>
              <p:cNvSpPr>
                <a:spLocks noChangeShapeType="1"/>
              </p:cNvSpPr>
              <p:nvPr/>
            </p:nvSpPr>
            <p:spPr bwMode="auto">
              <a:xfrm flipV="1">
                <a:off x="2223" y="2221"/>
                <a:ext cx="2" cy="13"/>
              </a:xfrm>
              <a:prstGeom prst="line">
                <a:avLst/>
              </a:prstGeom>
              <a:noFill/>
              <a:ln w="3175">
                <a:solidFill>
                  <a:srgbClr val="000000"/>
                </a:solidFill>
                <a:round/>
                <a:headEnd/>
                <a:tailEnd/>
              </a:ln>
            </p:spPr>
            <p:txBody>
              <a:bodyPr/>
              <a:lstStyle/>
              <a:p>
                <a:endParaRPr lang="en-US"/>
              </a:p>
            </p:txBody>
          </p:sp>
          <p:sp>
            <p:nvSpPr>
              <p:cNvPr id="95459" name="Line 3620"/>
              <p:cNvSpPr>
                <a:spLocks noChangeShapeType="1"/>
              </p:cNvSpPr>
              <p:nvPr/>
            </p:nvSpPr>
            <p:spPr bwMode="auto">
              <a:xfrm flipV="1">
                <a:off x="2225" y="2209"/>
                <a:ext cx="2" cy="12"/>
              </a:xfrm>
              <a:prstGeom prst="line">
                <a:avLst/>
              </a:prstGeom>
              <a:noFill/>
              <a:ln w="3175">
                <a:solidFill>
                  <a:srgbClr val="000000"/>
                </a:solidFill>
                <a:round/>
                <a:headEnd/>
                <a:tailEnd/>
              </a:ln>
            </p:spPr>
            <p:txBody>
              <a:bodyPr/>
              <a:lstStyle/>
              <a:p>
                <a:endParaRPr lang="en-US"/>
              </a:p>
            </p:txBody>
          </p:sp>
          <p:sp>
            <p:nvSpPr>
              <p:cNvPr id="95460" name="Line 3621"/>
              <p:cNvSpPr>
                <a:spLocks noChangeShapeType="1"/>
              </p:cNvSpPr>
              <p:nvPr/>
            </p:nvSpPr>
            <p:spPr bwMode="auto">
              <a:xfrm flipV="1">
                <a:off x="2227" y="2193"/>
                <a:ext cx="2" cy="16"/>
              </a:xfrm>
              <a:prstGeom prst="line">
                <a:avLst/>
              </a:prstGeom>
              <a:noFill/>
              <a:ln w="3175">
                <a:solidFill>
                  <a:srgbClr val="000000"/>
                </a:solidFill>
                <a:round/>
                <a:headEnd/>
                <a:tailEnd/>
              </a:ln>
            </p:spPr>
            <p:txBody>
              <a:bodyPr/>
              <a:lstStyle/>
              <a:p>
                <a:endParaRPr lang="en-US"/>
              </a:p>
            </p:txBody>
          </p:sp>
          <p:sp>
            <p:nvSpPr>
              <p:cNvPr id="95461" name="Line 3622"/>
              <p:cNvSpPr>
                <a:spLocks noChangeShapeType="1"/>
              </p:cNvSpPr>
              <p:nvPr/>
            </p:nvSpPr>
            <p:spPr bwMode="auto">
              <a:xfrm flipV="1">
                <a:off x="2229" y="2178"/>
                <a:ext cx="1" cy="15"/>
              </a:xfrm>
              <a:prstGeom prst="line">
                <a:avLst/>
              </a:prstGeom>
              <a:noFill/>
              <a:ln w="3175">
                <a:solidFill>
                  <a:srgbClr val="000000"/>
                </a:solidFill>
                <a:round/>
                <a:headEnd/>
                <a:tailEnd/>
              </a:ln>
            </p:spPr>
            <p:txBody>
              <a:bodyPr/>
              <a:lstStyle/>
              <a:p>
                <a:endParaRPr lang="en-US"/>
              </a:p>
            </p:txBody>
          </p:sp>
          <p:sp>
            <p:nvSpPr>
              <p:cNvPr id="95462" name="Line 3623"/>
              <p:cNvSpPr>
                <a:spLocks noChangeShapeType="1"/>
              </p:cNvSpPr>
              <p:nvPr/>
            </p:nvSpPr>
            <p:spPr bwMode="auto">
              <a:xfrm flipV="1">
                <a:off x="2230" y="2165"/>
                <a:ext cx="2" cy="13"/>
              </a:xfrm>
              <a:prstGeom prst="line">
                <a:avLst/>
              </a:prstGeom>
              <a:noFill/>
              <a:ln w="3175">
                <a:solidFill>
                  <a:srgbClr val="000000"/>
                </a:solidFill>
                <a:round/>
                <a:headEnd/>
                <a:tailEnd/>
              </a:ln>
            </p:spPr>
            <p:txBody>
              <a:bodyPr/>
              <a:lstStyle/>
              <a:p>
                <a:endParaRPr lang="en-US"/>
              </a:p>
            </p:txBody>
          </p:sp>
          <p:sp>
            <p:nvSpPr>
              <p:cNvPr id="95463" name="Line 3624"/>
              <p:cNvSpPr>
                <a:spLocks noChangeShapeType="1"/>
              </p:cNvSpPr>
              <p:nvPr/>
            </p:nvSpPr>
            <p:spPr bwMode="auto">
              <a:xfrm flipV="1">
                <a:off x="2232" y="2149"/>
                <a:ext cx="2" cy="16"/>
              </a:xfrm>
              <a:prstGeom prst="line">
                <a:avLst/>
              </a:prstGeom>
              <a:noFill/>
              <a:ln w="3175">
                <a:solidFill>
                  <a:srgbClr val="000000"/>
                </a:solidFill>
                <a:round/>
                <a:headEnd/>
                <a:tailEnd/>
              </a:ln>
            </p:spPr>
            <p:txBody>
              <a:bodyPr/>
              <a:lstStyle/>
              <a:p>
                <a:endParaRPr lang="en-US"/>
              </a:p>
            </p:txBody>
          </p:sp>
          <p:sp>
            <p:nvSpPr>
              <p:cNvPr id="95464" name="Line 3625"/>
              <p:cNvSpPr>
                <a:spLocks noChangeShapeType="1"/>
              </p:cNvSpPr>
              <p:nvPr/>
            </p:nvSpPr>
            <p:spPr bwMode="auto">
              <a:xfrm flipV="1">
                <a:off x="2234" y="2134"/>
                <a:ext cx="3" cy="15"/>
              </a:xfrm>
              <a:prstGeom prst="line">
                <a:avLst/>
              </a:prstGeom>
              <a:noFill/>
              <a:ln w="3175">
                <a:solidFill>
                  <a:srgbClr val="000000"/>
                </a:solidFill>
                <a:round/>
                <a:headEnd/>
                <a:tailEnd/>
              </a:ln>
            </p:spPr>
            <p:txBody>
              <a:bodyPr/>
              <a:lstStyle/>
              <a:p>
                <a:endParaRPr lang="en-US"/>
              </a:p>
            </p:txBody>
          </p:sp>
          <p:sp>
            <p:nvSpPr>
              <p:cNvPr id="95465" name="Line 3626"/>
              <p:cNvSpPr>
                <a:spLocks noChangeShapeType="1"/>
              </p:cNvSpPr>
              <p:nvPr/>
            </p:nvSpPr>
            <p:spPr bwMode="auto">
              <a:xfrm flipV="1">
                <a:off x="2237" y="2121"/>
                <a:ext cx="2" cy="13"/>
              </a:xfrm>
              <a:prstGeom prst="line">
                <a:avLst/>
              </a:prstGeom>
              <a:noFill/>
              <a:ln w="3175">
                <a:solidFill>
                  <a:srgbClr val="000000"/>
                </a:solidFill>
                <a:round/>
                <a:headEnd/>
                <a:tailEnd/>
              </a:ln>
            </p:spPr>
            <p:txBody>
              <a:bodyPr/>
              <a:lstStyle/>
              <a:p>
                <a:endParaRPr lang="en-US"/>
              </a:p>
            </p:txBody>
          </p:sp>
          <p:sp>
            <p:nvSpPr>
              <p:cNvPr id="95466" name="Line 3627"/>
              <p:cNvSpPr>
                <a:spLocks noChangeShapeType="1"/>
              </p:cNvSpPr>
              <p:nvPr/>
            </p:nvSpPr>
            <p:spPr bwMode="auto">
              <a:xfrm flipV="1">
                <a:off x="2239" y="2108"/>
                <a:ext cx="2" cy="13"/>
              </a:xfrm>
              <a:prstGeom prst="line">
                <a:avLst/>
              </a:prstGeom>
              <a:noFill/>
              <a:ln w="3175">
                <a:solidFill>
                  <a:srgbClr val="000000"/>
                </a:solidFill>
                <a:round/>
                <a:headEnd/>
                <a:tailEnd/>
              </a:ln>
            </p:spPr>
            <p:txBody>
              <a:bodyPr/>
              <a:lstStyle/>
              <a:p>
                <a:endParaRPr lang="en-US"/>
              </a:p>
            </p:txBody>
          </p:sp>
          <p:sp>
            <p:nvSpPr>
              <p:cNvPr id="95467" name="Line 3628"/>
              <p:cNvSpPr>
                <a:spLocks noChangeShapeType="1"/>
              </p:cNvSpPr>
              <p:nvPr/>
            </p:nvSpPr>
            <p:spPr bwMode="auto">
              <a:xfrm flipV="1">
                <a:off x="2241" y="2098"/>
                <a:ext cx="2" cy="10"/>
              </a:xfrm>
              <a:prstGeom prst="line">
                <a:avLst/>
              </a:prstGeom>
              <a:noFill/>
              <a:ln w="3175">
                <a:solidFill>
                  <a:srgbClr val="000000"/>
                </a:solidFill>
                <a:round/>
                <a:headEnd/>
                <a:tailEnd/>
              </a:ln>
            </p:spPr>
            <p:txBody>
              <a:bodyPr/>
              <a:lstStyle/>
              <a:p>
                <a:endParaRPr lang="en-US"/>
              </a:p>
            </p:txBody>
          </p:sp>
          <p:sp>
            <p:nvSpPr>
              <p:cNvPr id="95468" name="Line 3629"/>
              <p:cNvSpPr>
                <a:spLocks noChangeShapeType="1"/>
              </p:cNvSpPr>
              <p:nvPr/>
            </p:nvSpPr>
            <p:spPr bwMode="auto">
              <a:xfrm flipV="1">
                <a:off x="2243" y="2091"/>
                <a:ext cx="1" cy="7"/>
              </a:xfrm>
              <a:prstGeom prst="line">
                <a:avLst/>
              </a:prstGeom>
              <a:noFill/>
              <a:ln w="3175">
                <a:solidFill>
                  <a:srgbClr val="000000"/>
                </a:solidFill>
                <a:round/>
                <a:headEnd/>
                <a:tailEnd/>
              </a:ln>
            </p:spPr>
            <p:txBody>
              <a:bodyPr/>
              <a:lstStyle/>
              <a:p>
                <a:endParaRPr lang="en-US"/>
              </a:p>
            </p:txBody>
          </p:sp>
          <p:sp>
            <p:nvSpPr>
              <p:cNvPr id="95469" name="Line 3630"/>
              <p:cNvSpPr>
                <a:spLocks noChangeShapeType="1"/>
              </p:cNvSpPr>
              <p:nvPr/>
            </p:nvSpPr>
            <p:spPr bwMode="auto">
              <a:xfrm flipV="1">
                <a:off x="2244" y="2085"/>
                <a:ext cx="2" cy="6"/>
              </a:xfrm>
              <a:prstGeom prst="line">
                <a:avLst/>
              </a:prstGeom>
              <a:noFill/>
              <a:ln w="3175">
                <a:solidFill>
                  <a:srgbClr val="000000"/>
                </a:solidFill>
                <a:round/>
                <a:headEnd/>
                <a:tailEnd/>
              </a:ln>
            </p:spPr>
            <p:txBody>
              <a:bodyPr/>
              <a:lstStyle/>
              <a:p>
                <a:endParaRPr lang="en-US"/>
              </a:p>
            </p:txBody>
          </p:sp>
          <p:sp>
            <p:nvSpPr>
              <p:cNvPr id="95470" name="Line 3631"/>
              <p:cNvSpPr>
                <a:spLocks noChangeShapeType="1"/>
              </p:cNvSpPr>
              <p:nvPr/>
            </p:nvSpPr>
            <p:spPr bwMode="auto">
              <a:xfrm flipV="1">
                <a:off x="2246" y="2083"/>
                <a:ext cx="2" cy="2"/>
              </a:xfrm>
              <a:prstGeom prst="line">
                <a:avLst/>
              </a:prstGeom>
              <a:noFill/>
              <a:ln w="3175">
                <a:solidFill>
                  <a:srgbClr val="000000"/>
                </a:solidFill>
                <a:round/>
                <a:headEnd/>
                <a:tailEnd/>
              </a:ln>
            </p:spPr>
            <p:txBody>
              <a:bodyPr/>
              <a:lstStyle/>
              <a:p>
                <a:endParaRPr lang="en-US"/>
              </a:p>
            </p:txBody>
          </p:sp>
          <p:sp>
            <p:nvSpPr>
              <p:cNvPr id="95471" name="Line 3632"/>
              <p:cNvSpPr>
                <a:spLocks noChangeShapeType="1"/>
              </p:cNvSpPr>
              <p:nvPr/>
            </p:nvSpPr>
            <p:spPr bwMode="auto">
              <a:xfrm>
                <a:off x="2248" y="2083"/>
                <a:ext cx="4" cy="1"/>
              </a:xfrm>
              <a:prstGeom prst="line">
                <a:avLst/>
              </a:prstGeom>
              <a:noFill/>
              <a:ln w="3175">
                <a:solidFill>
                  <a:srgbClr val="000000"/>
                </a:solidFill>
                <a:round/>
                <a:headEnd/>
                <a:tailEnd/>
              </a:ln>
            </p:spPr>
            <p:txBody>
              <a:bodyPr/>
              <a:lstStyle/>
              <a:p>
                <a:endParaRPr lang="en-US"/>
              </a:p>
            </p:txBody>
          </p:sp>
          <p:sp>
            <p:nvSpPr>
              <p:cNvPr id="95472" name="Line 3633"/>
              <p:cNvSpPr>
                <a:spLocks noChangeShapeType="1"/>
              </p:cNvSpPr>
              <p:nvPr/>
            </p:nvSpPr>
            <p:spPr bwMode="auto">
              <a:xfrm>
                <a:off x="2252" y="2083"/>
                <a:ext cx="1" cy="4"/>
              </a:xfrm>
              <a:prstGeom prst="line">
                <a:avLst/>
              </a:prstGeom>
              <a:noFill/>
              <a:ln w="3175">
                <a:solidFill>
                  <a:srgbClr val="000000"/>
                </a:solidFill>
                <a:round/>
                <a:headEnd/>
                <a:tailEnd/>
              </a:ln>
            </p:spPr>
            <p:txBody>
              <a:bodyPr/>
              <a:lstStyle/>
              <a:p>
                <a:endParaRPr lang="en-US"/>
              </a:p>
            </p:txBody>
          </p:sp>
          <p:sp>
            <p:nvSpPr>
              <p:cNvPr id="95473" name="Line 3634"/>
              <p:cNvSpPr>
                <a:spLocks noChangeShapeType="1"/>
              </p:cNvSpPr>
              <p:nvPr/>
            </p:nvSpPr>
            <p:spPr bwMode="auto">
              <a:xfrm>
                <a:off x="2253" y="2087"/>
                <a:ext cx="2" cy="6"/>
              </a:xfrm>
              <a:prstGeom prst="line">
                <a:avLst/>
              </a:prstGeom>
              <a:noFill/>
              <a:ln w="3175">
                <a:solidFill>
                  <a:srgbClr val="000000"/>
                </a:solidFill>
                <a:round/>
                <a:headEnd/>
                <a:tailEnd/>
              </a:ln>
            </p:spPr>
            <p:txBody>
              <a:bodyPr/>
              <a:lstStyle/>
              <a:p>
                <a:endParaRPr lang="en-US"/>
              </a:p>
            </p:txBody>
          </p:sp>
          <p:sp>
            <p:nvSpPr>
              <p:cNvPr id="95474" name="Line 3635"/>
              <p:cNvSpPr>
                <a:spLocks noChangeShapeType="1"/>
              </p:cNvSpPr>
              <p:nvPr/>
            </p:nvSpPr>
            <p:spPr bwMode="auto">
              <a:xfrm>
                <a:off x="2255" y="2093"/>
                <a:ext cx="2" cy="7"/>
              </a:xfrm>
              <a:prstGeom prst="line">
                <a:avLst/>
              </a:prstGeom>
              <a:noFill/>
              <a:ln w="3175">
                <a:solidFill>
                  <a:srgbClr val="000000"/>
                </a:solidFill>
                <a:round/>
                <a:headEnd/>
                <a:tailEnd/>
              </a:ln>
            </p:spPr>
            <p:txBody>
              <a:bodyPr/>
              <a:lstStyle/>
              <a:p>
                <a:endParaRPr lang="en-US"/>
              </a:p>
            </p:txBody>
          </p:sp>
          <p:sp>
            <p:nvSpPr>
              <p:cNvPr id="95475" name="Line 3636"/>
              <p:cNvSpPr>
                <a:spLocks noChangeShapeType="1"/>
              </p:cNvSpPr>
              <p:nvPr/>
            </p:nvSpPr>
            <p:spPr bwMode="auto">
              <a:xfrm>
                <a:off x="2257" y="2100"/>
                <a:ext cx="2" cy="11"/>
              </a:xfrm>
              <a:prstGeom prst="line">
                <a:avLst/>
              </a:prstGeom>
              <a:noFill/>
              <a:ln w="3175">
                <a:solidFill>
                  <a:srgbClr val="000000"/>
                </a:solidFill>
                <a:round/>
                <a:headEnd/>
                <a:tailEnd/>
              </a:ln>
            </p:spPr>
            <p:txBody>
              <a:bodyPr/>
              <a:lstStyle/>
              <a:p>
                <a:endParaRPr lang="en-US"/>
              </a:p>
            </p:txBody>
          </p:sp>
          <p:sp>
            <p:nvSpPr>
              <p:cNvPr id="95476" name="Line 3637"/>
              <p:cNvSpPr>
                <a:spLocks noChangeShapeType="1"/>
              </p:cNvSpPr>
              <p:nvPr/>
            </p:nvSpPr>
            <p:spPr bwMode="auto">
              <a:xfrm>
                <a:off x="2259" y="2111"/>
                <a:ext cx="1" cy="13"/>
              </a:xfrm>
              <a:prstGeom prst="line">
                <a:avLst/>
              </a:prstGeom>
              <a:noFill/>
              <a:ln w="3175">
                <a:solidFill>
                  <a:srgbClr val="000000"/>
                </a:solidFill>
                <a:round/>
                <a:headEnd/>
                <a:tailEnd/>
              </a:ln>
            </p:spPr>
            <p:txBody>
              <a:bodyPr/>
              <a:lstStyle/>
              <a:p>
                <a:endParaRPr lang="en-US"/>
              </a:p>
            </p:txBody>
          </p:sp>
          <p:sp>
            <p:nvSpPr>
              <p:cNvPr id="95477" name="Line 3638"/>
              <p:cNvSpPr>
                <a:spLocks noChangeShapeType="1"/>
              </p:cNvSpPr>
              <p:nvPr/>
            </p:nvSpPr>
            <p:spPr bwMode="auto">
              <a:xfrm>
                <a:off x="2260" y="2124"/>
                <a:ext cx="2" cy="12"/>
              </a:xfrm>
              <a:prstGeom prst="line">
                <a:avLst/>
              </a:prstGeom>
              <a:noFill/>
              <a:ln w="3175">
                <a:solidFill>
                  <a:srgbClr val="000000"/>
                </a:solidFill>
                <a:round/>
                <a:headEnd/>
                <a:tailEnd/>
              </a:ln>
            </p:spPr>
            <p:txBody>
              <a:bodyPr/>
              <a:lstStyle/>
              <a:p>
                <a:endParaRPr lang="en-US"/>
              </a:p>
            </p:txBody>
          </p:sp>
          <p:sp>
            <p:nvSpPr>
              <p:cNvPr id="95478" name="Line 3639"/>
              <p:cNvSpPr>
                <a:spLocks noChangeShapeType="1"/>
              </p:cNvSpPr>
              <p:nvPr/>
            </p:nvSpPr>
            <p:spPr bwMode="auto">
              <a:xfrm>
                <a:off x="2262" y="2136"/>
                <a:ext cx="2" cy="17"/>
              </a:xfrm>
              <a:prstGeom prst="line">
                <a:avLst/>
              </a:prstGeom>
              <a:noFill/>
              <a:ln w="3175">
                <a:solidFill>
                  <a:srgbClr val="000000"/>
                </a:solidFill>
                <a:round/>
                <a:headEnd/>
                <a:tailEnd/>
              </a:ln>
            </p:spPr>
            <p:txBody>
              <a:bodyPr/>
              <a:lstStyle/>
              <a:p>
                <a:endParaRPr lang="en-US"/>
              </a:p>
            </p:txBody>
          </p:sp>
          <p:sp>
            <p:nvSpPr>
              <p:cNvPr id="95479" name="Line 3640"/>
              <p:cNvSpPr>
                <a:spLocks noChangeShapeType="1"/>
              </p:cNvSpPr>
              <p:nvPr/>
            </p:nvSpPr>
            <p:spPr bwMode="auto">
              <a:xfrm>
                <a:off x="2264" y="2153"/>
                <a:ext cx="3" cy="12"/>
              </a:xfrm>
              <a:prstGeom prst="line">
                <a:avLst/>
              </a:prstGeom>
              <a:noFill/>
              <a:ln w="3175">
                <a:solidFill>
                  <a:srgbClr val="000000"/>
                </a:solidFill>
                <a:round/>
                <a:headEnd/>
                <a:tailEnd/>
              </a:ln>
            </p:spPr>
            <p:txBody>
              <a:bodyPr/>
              <a:lstStyle/>
              <a:p>
                <a:endParaRPr lang="en-US"/>
              </a:p>
            </p:txBody>
          </p:sp>
          <p:sp>
            <p:nvSpPr>
              <p:cNvPr id="95480" name="Line 3641"/>
              <p:cNvSpPr>
                <a:spLocks noChangeShapeType="1"/>
              </p:cNvSpPr>
              <p:nvPr/>
            </p:nvSpPr>
            <p:spPr bwMode="auto">
              <a:xfrm>
                <a:off x="2267" y="2165"/>
                <a:ext cx="2" cy="16"/>
              </a:xfrm>
              <a:prstGeom prst="line">
                <a:avLst/>
              </a:prstGeom>
              <a:noFill/>
              <a:ln w="3175">
                <a:solidFill>
                  <a:srgbClr val="000000"/>
                </a:solidFill>
                <a:round/>
                <a:headEnd/>
                <a:tailEnd/>
              </a:ln>
            </p:spPr>
            <p:txBody>
              <a:bodyPr/>
              <a:lstStyle/>
              <a:p>
                <a:endParaRPr lang="en-US"/>
              </a:p>
            </p:txBody>
          </p:sp>
          <p:sp>
            <p:nvSpPr>
              <p:cNvPr id="95481" name="Line 3642"/>
              <p:cNvSpPr>
                <a:spLocks noChangeShapeType="1"/>
              </p:cNvSpPr>
              <p:nvPr/>
            </p:nvSpPr>
            <p:spPr bwMode="auto">
              <a:xfrm>
                <a:off x="2269" y="2181"/>
                <a:ext cx="2" cy="15"/>
              </a:xfrm>
              <a:prstGeom prst="line">
                <a:avLst/>
              </a:prstGeom>
              <a:noFill/>
              <a:ln w="3175">
                <a:solidFill>
                  <a:srgbClr val="000000"/>
                </a:solidFill>
                <a:round/>
                <a:headEnd/>
                <a:tailEnd/>
              </a:ln>
            </p:spPr>
            <p:txBody>
              <a:bodyPr/>
              <a:lstStyle/>
              <a:p>
                <a:endParaRPr lang="en-US"/>
              </a:p>
            </p:txBody>
          </p:sp>
          <p:sp>
            <p:nvSpPr>
              <p:cNvPr id="95482" name="Line 3643"/>
              <p:cNvSpPr>
                <a:spLocks noChangeShapeType="1"/>
              </p:cNvSpPr>
              <p:nvPr/>
            </p:nvSpPr>
            <p:spPr bwMode="auto">
              <a:xfrm>
                <a:off x="2271" y="2196"/>
                <a:ext cx="2" cy="15"/>
              </a:xfrm>
              <a:prstGeom prst="line">
                <a:avLst/>
              </a:prstGeom>
              <a:noFill/>
              <a:ln w="3175">
                <a:solidFill>
                  <a:srgbClr val="000000"/>
                </a:solidFill>
                <a:round/>
                <a:headEnd/>
                <a:tailEnd/>
              </a:ln>
            </p:spPr>
            <p:txBody>
              <a:bodyPr/>
              <a:lstStyle/>
              <a:p>
                <a:endParaRPr lang="en-US"/>
              </a:p>
            </p:txBody>
          </p:sp>
          <p:sp>
            <p:nvSpPr>
              <p:cNvPr id="95483" name="Line 3644"/>
              <p:cNvSpPr>
                <a:spLocks noChangeShapeType="1"/>
              </p:cNvSpPr>
              <p:nvPr/>
            </p:nvSpPr>
            <p:spPr bwMode="auto">
              <a:xfrm>
                <a:off x="2273" y="2211"/>
                <a:ext cx="1" cy="13"/>
              </a:xfrm>
              <a:prstGeom prst="line">
                <a:avLst/>
              </a:prstGeom>
              <a:noFill/>
              <a:ln w="3175">
                <a:solidFill>
                  <a:srgbClr val="000000"/>
                </a:solidFill>
                <a:round/>
                <a:headEnd/>
                <a:tailEnd/>
              </a:ln>
            </p:spPr>
            <p:txBody>
              <a:bodyPr/>
              <a:lstStyle/>
              <a:p>
                <a:endParaRPr lang="en-US"/>
              </a:p>
            </p:txBody>
          </p:sp>
          <p:sp>
            <p:nvSpPr>
              <p:cNvPr id="95484" name="Line 3645"/>
              <p:cNvSpPr>
                <a:spLocks noChangeShapeType="1"/>
              </p:cNvSpPr>
              <p:nvPr/>
            </p:nvSpPr>
            <p:spPr bwMode="auto">
              <a:xfrm>
                <a:off x="2274" y="2224"/>
                <a:ext cx="2" cy="12"/>
              </a:xfrm>
              <a:prstGeom prst="line">
                <a:avLst/>
              </a:prstGeom>
              <a:noFill/>
              <a:ln w="3175">
                <a:solidFill>
                  <a:srgbClr val="000000"/>
                </a:solidFill>
                <a:round/>
                <a:headEnd/>
                <a:tailEnd/>
              </a:ln>
            </p:spPr>
            <p:txBody>
              <a:bodyPr/>
              <a:lstStyle/>
              <a:p>
                <a:endParaRPr lang="en-US"/>
              </a:p>
            </p:txBody>
          </p:sp>
          <p:sp>
            <p:nvSpPr>
              <p:cNvPr id="95485" name="Line 3646"/>
              <p:cNvSpPr>
                <a:spLocks noChangeShapeType="1"/>
              </p:cNvSpPr>
              <p:nvPr/>
            </p:nvSpPr>
            <p:spPr bwMode="auto">
              <a:xfrm>
                <a:off x="2276" y="2236"/>
                <a:ext cx="2" cy="11"/>
              </a:xfrm>
              <a:prstGeom prst="line">
                <a:avLst/>
              </a:prstGeom>
              <a:noFill/>
              <a:ln w="3175">
                <a:solidFill>
                  <a:srgbClr val="000000"/>
                </a:solidFill>
                <a:round/>
                <a:headEnd/>
                <a:tailEnd/>
              </a:ln>
            </p:spPr>
            <p:txBody>
              <a:bodyPr/>
              <a:lstStyle/>
              <a:p>
                <a:endParaRPr lang="en-US"/>
              </a:p>
            </p:txBody>
          </p:sp>
          <p:sp>
            <p:nvSpPr>
              <p:cNvPr id="95486" name="Line 3647"/>
              <p:cNvSpPr>
                <a:spLocks noChangeShapeType="1"/>
              </p:cNvSpPr>
              <p:nvPr/>
            </p:nvSpPr>
            <p:spPr bwMode="auto">
              <a:xfrm>
                <a:off x="2278" y="2247"/>
                <a:ext cx="4" cy="10"/>
              </a:xfrm>
              <a:prstGeom prst="line">
                <a:avLst/>
              </a:prstGeom>
              <a:noFill/>
              <a:ln w="3175">
                <a:solidFill>
                  <a:srgbClr val="000000"/>
                </a:solidFill>
                <a:round/>
                <a:headEnd/>
                <a:tailEnd/>
              </a:ln>
            </p:spPr>
            <p:txBody>
              <a:bodyPr/>
              <a:lstStyle/>
              <a:p>
                <a:endParaRPr lang="en-US"/>
              </a:p>
            </p:txBody>
          </p:sp>
          <p:sp>
            <p:nvSpPr>
              <p:cNvPr id="95487" name="Line 3648"/>
              <p:cNvSpPr>
                <a:spLocks noChangeShapeType="1"/>
              </p:cNvSpPr>
              <p:nvPr/>
            </p:nvSpPr>
            <p:spPr bwMode="auto">
              <a:xfrm>
                <a:off x="2282" y="2257"/>
                <a:ext cx="1" cy="9"/>
              </a:xfrm>
              <a:prstGeom prst="line">
                <a:avLst/>
              </a:prstGeom>
              <a:noFill/>
              <a:ln w="3175">
                <a:solidFill>
                  <a:srgbClr val="000000"/>
                </a:solidFill>
                <a:round/>
                <a:headEnd/>
                <a:tailEnd/>
              </a:ln>
            </p:spPr>
            <p:txBody>
              <a:bodyPr/>
              <a:lstStyle/>
              <a:p>
                <a:endParaRPr lang="en-US"/>
              </a:p>
            </p:txBody>
          </p:sp>
          <p:sp>
            <p:nvSpPr>
              <p:cNvPr id="95488" name="Line 3649"/>
              <p:cNvSpPr>
                <a:spLocks noChangeShapeType="1"/>
              </p:cNvSpPr>
              <p:nvPr/>
            </p:nvSpPr>
            <p:spPr bwMode="auto">
              <a:xfrm>
                <a:off x="2283" y="2266"/>
                <a:ext cx="2" cy="7"/>
              </a:xfrm>
              <a:prstGeom prst="line">
                <a:avLst/>
              </a:prstGeom>
              <a:noFill/>
              <a:ln w="3175">
                <a:solidFill>
                  <a:srgbClr val="000000"/>
                </a:solidFill>
                <a:round/>
                <a:headEnd/>
                <a:tailEnd/>
              </a:ln>
            </p:spPr>
            <p:txBody>
              <a:bodyPr/>
              <a:lstStyle/>
              <a:p>
                <a:endParaRPr lang="en-US"/>
              </a:p>
            </p:txBody>
          </p:sp>
          <p:sp>
            <p:nvSpPr>
              <p:cNvPr id="95489" name="Line 3650"/>
              <p:cNvSpPr>
                <a:spLocks noChangeShapeType="1"/>
              </p:cNvSpPr>
              <p:nvPr/>
            </p:nvSpPr>
            <p:spPr bwMode="auto">
              <a:xfrm>
                <a:off x="2285" y="2273"/>
                <a:ext cx="2" cy="5"/>
              </a:xfrm>
              <a:prstGeom prst="line">
                <a:avLst/>
              </a:prstGeom>
              <a:noFill/>
              <a:ln w="3175">
                <a:solidFill>
                  <a:srgbClr val="000000"/>
                </a:solidFill>
                <a:round/>
                <a:headEnd/>
                <a:tailEnd/>
              </a:ln>
            </p:spPr>
            <p:txBody>
              <a:bodyPr/>
              <a:lstStyle/>
              <a:p>
                <a:endParaRPr lang="en-US"/>
              </a:p>
            </p:txBody>
          </p:sp>
          <p:sp>
            <p:nvSpPr>
              <p:cNvPr id="95490" name="Line 3651"/>
              <p:cNvSpPr>
                <a:spLocks noChangeShapeType="1"/>
              </p:cNvSpPr>
              <p:nvPr/>
            </p:nvSpPr>
            <p:spPr bwMode="auto">
              <a:xfrm>
                <a:off x="2287" y="2278"/>
                <a:ext cx="2" cy="5"/>
              </a:xfrm>
              <a:prstGeom prst="line">
                <a:avLst/>
              </a:prstGeom>
              <a:noFill/>
              <a:ln w="3175">
                <a:solidFill>
                  <a:srgbClr val="000000"/>
                </a:solidFill>
                <a:round/>
                <a:headEnd/>
                <a:tailEnd/>
              </a:ln>
            </p:spPr>
            <p:txBody>
              <a:bodyPr/>
              <a:lstStyle/>
              <a:p>
                <a:endParaRPr lang="en-US"/>
              </a:p>
            </p:txBody>
          </p:sp>
          <p:sp>
            <p:nvSpPr>
              <p:cNvPr id="95491" name="Line 3652"/>
              <p:cNvSpPr>
                <a:spLocks noChangeShapeType="1"/>
              </p:cNvSpPr>
              <p:nvPr/>
            </p:nvSpPr>
            <p:spPr bwMode="auto">
              <a:xfrm>
                <a:off x="2289" y="2283"/>
                <a:ext cx="1" cy="5"/>
              </a:xfrm>
              <a:prstGeom prst="line">
                <a:avLst/>
              </a:prstGeom>
              <a:noFill/>
              <a:ln w="3175">
                <a:solidFill>
                  <a:srgbClr val="000000"/>
                </a:solidFill>
                <a:round/>
                <a:headEnd/>
                <a:tailEnd/>
              </a:ln>
            </p:spPr>
            <p:txBody>
              <a:bodyPr/>
              <a:lstStyle/>
              <a:p>
                <a:endParaRPr lang="en-US"/>
              </a:p>
            </p:txBody>
          </p:sp>
          <p:sp>
            <p:nvSpPr>
              <p:cNvPr id="95492" name="Line 3653"/>
              <p:cNvSpPr>
                <a:spLocks noChangeShapeType="1"/>
              </p:cNvSpPr>
              <p:nvPr/>
            </p:nvSpPr>
            <p:spPr bwMode="auto">
              <a:xfrm>
                <a:off x="2290" y="2288"/>
                <a:ext cx="2" cy="3"/>
              </a:xfrm>
              <a:prstGeom prst="line">
                <a:avLst/>
              </a:prstGeom>
              <a:noFill/>
              <a:ln w="3175">
                <a:solidFill>
                  <a:srgbClr val="000000"/>
                </a:solidFill>
                <a:round/>
                <a:headEnd/>
                <a:tailEnd/>
              </a:ln>
            </p:spPr>
            <p:txBody>
              <a:bodyPr/>
              <a:lstStyle/>
              <a:p>
                <a:endParaRPr lang="en-US"/>
              </a:p>
            </p:txBody>
          </p:sp>
          <p:sp>
            <p:nvSpPr>
              <p:cNvPr id="95493" name="Line 3654"/>
              <p:cNvSpPr>
                <a:spLocks noChangeShapeType="1"/>
              </p:cNvSpPr>
              <p:nvPr/>
            </p:nvSpPr>
            <p:spPr bwMode="auto">
              <a:xfrm>
                <a:off x="2292" y="2291"/>
                <a:ext cx="2" cy="5"/>
              </a:xfrm>
              <a:prstGeom prst="line">
                <a:avLst/>
              </a:prstGeom>
              <a:noFill/>
              <a:ln w="3175">
                <a:solidFill>
                  <a:srgbClr val="000000"/>
                </a:solidFill>
                <a:round/>
                <a:headEnd/>
                <a:tailEnd/>
              </a:ln>
            </p:spPr>
            <p:txBody>
              <a:bodyPr/>
              <a:lstStyle/>
              <a:p>
                <a:endParaRPr lang="en-US"/>
              </a:p>
            </p:txBody>
          </p:sp>
          <p:sp>
            <p:nvSpPr>
              <p:cNvPr id="95494" name="Line 3655"/>
              <p:cNvSpPr>
                <a:spLocks noChangeShapeType="1"/>
              </p:cNvSpPr>
              <p:nvPr/>
            </p:nvSpPr>
            <p:spPr bwMode="auto">
              <a:xfrm>
                <a:off x="2294" y="2296"/>
                <a:ext cx="3" cy="1"/>
              </a:xfrm>
              <a:prstGeom prst="line">
                <a:avLst/>
              </a:prstGeom>
              <a:noFill/>
              <a:ln w="3175">
                <a:solidFill>
                  <a:srgbClr val="000000"/>
                </a:solidFill>
                <a:round/>
                <a:headEnd/>
                <a:tailEnd/>
              </a:ln>
            </p:spPr>
            <p:txBody>
              <a:bodyPr/>
              <a:lstStyle/>
              <a:p>
                <a:endParaRPr lang="en-US"/>
              </a:p>
            </p:txBody>
          </p:sp>
          <p:sp>
            <p:nvSpPr>
              <p:cNvPr id="95495" name="Line 3656"/>
              <p:cNvSpPr>
                <a:spLocks noChangeShapeType="1"/>
              </p:cNvSpPr>
              <p:nvPr/>
            </p:nvSpPr>
            <p:spPr bwMode="auto">
              <a:xfrm>
                <a:off x="2297" y="2296"/>
                <a:ext cx="2" cy="2"/>
              </a:xfrm>
              <a:prstGeom prst="line">
                <a:avLst/>
              </a:prstGeom>
              <a:noFill/>
              <a:ln w="3175">
                <a:solidFill>
                  <a:srgbClr val="000000"/>
                </a:solidFill>
                <a:round/>
                <a:headEnd/>
                <a:tailEnd/>
              </a:ln>
            </p:spPr>
            <p:txBody>
              <a:bodyPr/>
              <a:lstStyle/>
              <a:p>
                <a:endParaRPr lang="en-US"/>
              </a:p>
            </p:txBody>
          </p:sp>
          <p:sp>
            <p:nvSpPr>
              <p:cNvPr id="95496" name="Line 3657"/>
              <p:cNvSpPr>
                <a:spLocks noChangeShapeType="1"/>
              </p:cNvSpPr>
              <p:nvPr/>
            </p:nvSpPr>
            <p:spPr bwMode="auto">
              <a:xfrm>
                <a:off x="2299" y="2298"/>
                <a:ext cx="2" cy="1"/>
              </a:xfrm>
              <a:prstGeom prst="line">
                <a:avLst/>
              </a:prstGeom>
              <a:noFill/>
              <a:ln w="3175">
                <a:solidFill>
                  <a:srgbClr val="000000"/>
                </a:solidFill>
                <a:round/>
                <a:headEnd/>
                <a:tailEnd/>
              </a:ln>
            </p:spPr>
            <p:txBody>
              <a:bodyPr/>
              <a:lstStyle/>
              <a:p>
                <a:endParaRPr lang="en-US"/>
              </a:p>
            </p:txBody>
          </p:sp>
          <p:sp>
            <p:nvSpPr>
              <p:cNvPr id="95497" name="Line 3658"/>
              <p:cNvSpPr>
                <a:spLocks noChangeShapeType="1"/>
              </p:cNvSpPr>
              <p:nvPr/>
            </p:nvSpPr>
            <p:spPr bwMode="auto">
              <a:xfrm>
                <a:off x="2301" y="2298"/>
                <a:ext cx="2" cy="2"/>
              </a:xfrm>
              <a:prstGeom prst="line">
                <a:avLst/>
              </a:prstGeom>
              <a:noFill/>
              <a:ln w="3175">
                <a:solidFill>
                  <a:srgbClr val="000000"/>
                </a:solidFill>
                <a:round/>
                <a:headEnd/>
                <a:tailEnd/>
              </a:ln>
            </p:spPr>
            <p:txBody>
              <a:bodyPr/>
              <a:lstStyle/>
              <a:p>
                <a:endParaRPr lang="en-US"/>
              </a:p>
            </p:txBody>
          </p:sp>
          <p:sp>
            <p:nvSpPr>
              <p:cNvPr id="95498" name="Line 3659"/>
              <p:cNvSpPr>
                <a:spLocks noChangeShapeType="1"/>
              </p:cNvSpPr>
              <p:nvPr/>
            </p:nvSpPr>
            <p:spPr bwMode="auto">
              <a:xfrm>
                <a:off x="2303" y="2300"/>
                <a:ext cx="1" cy="2"/>
              </a:xfrm>
              <a:prstGeom prst="line">
                <a:avLst/>
              </a:prstGeom>
              <a:noFill/>
              <a:ln w="3175">
                <a:solidFill>
                  <a:srgbClr val="000000"/>
                </a:solidFill>
                <a:round/>
                <a:headEnd/>
                <a:tailEnd/>
              </a:ln>
            </p:spPr>
            <p:txBody>
              <a:bodyPr/>
              <a:lstStyle/>
              <a:p>
                <a:endParaRPr lang="en-US"/>
              </a:p>
            </p:txBody>
          </p:sp>
          <p:sp>
            <p:nvSpPr>
              <p:cNvPr id="95499" name="Line 3660"/>
              <p:cNvSpPr>
                <a:spLocks noChangeShapeType="1"/>
              </p:cNvSpPr>
              <p:nvPr/>
            </p:nvSpPr>
            <p:spPr bwMode="auto">
              <a:xfrm>
                <a:off x="2304" y="2300"/>
                <a:ext cx="2" cy="2"/>
              </a:xfrm>
              <a:prstGeom prst="line">
                <a:avLst/>
              </a:prstGeom>
              <a:noFill/>
              <a:ln w="3175">
                <a:solidFill>
                  <a:srgbClr val="000000"/>
                </a:solidFill>
                <a:round/>
                <a:headEnd/>
                <a:tailEnd/>
              </a:ln>
            </p:spPr>
            <p:txBody>
              <a:bodyPr/>
              <a:lstStyle/>
              <a:p>
                <a:endParaRPr lang="en-US"/>
              </a:p>
            </p:txBody>
          </p:sp>
          <p:sp>
            <p:nvSpPr>
              <p:cNvPr id="95500" name="Line 3661"/>
              <p:cNvSpPr>
                <a:spLocks noChangeShapeType="1"/>
              </p:cNvSpPr>
              <p:nvPr/>
            </p:nvSpPr>
            <p:spPr bwMode="auto">
              <a:xfrm>
                <a:off x="2306" y="2300"/>
                <a:ext cx="2" cy="2"/>
              </a:xfrm>
              <a:prstGeom prst="line">
                <a:avLst/>
              </a:prstGeom>
              <a:noFill/>
              <a:ln w="3175">
                <a:solidFill>
                  <a:srgbClr val="000000"/>
                </a:solidFill>
                <a:round/>
                <a:headEnd/>
                <a:tailEnd/>
              </a:ln>
            </p:spPr>
            <p:txBody>
              <a:bodyPr/>
              <a:lstStyle/>
              <a:p>
                <a:endParaRPr lang="en-US"/>
              </a:p>
            </p:txBody>
          </p:sp>
          <p:sp>
            <p:nvSpPr>
              <p:cNvPr id="95501" name="Line 3662"/>
              <p:cNvSpPr>
                <a:spLocks noChangeShapeType="1"/>
              </p:cNvSpPr>
              <p:nvPr/>
            </p:nvSpPr>
            <p:spPr bwMode="auto">
              <a:xfrm>
                <a:off x="2308" y="2300"/>
                <a:ext cx="4" cy="4"/>
              </a:xfrm>
              <a:prstGeom prst="line">
                <a:avLst/>
              </a:prstGeom>
              <a:noFill/>
              <a:ln w="3175">
                <a:solidFill>
                  <a:srgbClr val="000000"/>
                </a:solidFill>
                <a:round/>
                <a:headEnd/>
                <a:tailEnd/>
              </a:ln>
            </p:spPr>
            <p:txBody>
              <a:bodyPr/>
              <a:lstStyle/>
              <a:p>
                <a:endParaRPr lang="en-US"/>
              </a:p>
            </p:txBody>
          </p:sp>
          <p:sp>
            <p:nvSpPr>
              <p:cNvPr id="95502" name="Line 3663"/>
              <p:cNvSpPr>
                <a:spLocks noChangeShapeType="1"/>
              </p:cNvSpPr>
              <p:nvPr/>
            </p:nvSpPr>
            <p:spPr bwMode="auto">
              <a:xfrm>
                <a:off x="2312" y="2304"/>
                <a:ext cx="1" cy="1"/>
              </a:xfrm>
              <a:prstGeom prst="line">
                <a:avLst/>
              </a:prstGeom>
              <a:noFill/>
              <a:ln w="3175">
                <a:solidFill>
                  <a:srgbClr val="000000"/>
                </a:solidFill>
                <a:round/>
                <a:headEnd/>
                <a:tailEnd/>
              </a:ln>
            </p:spPr>
            <p:txBody>
              <a:bodyPr/>
              <a:lstStyle/>
              <a:p>
                <a:endParaRPr lang="en-US"/>
              </a:p>
            </p:txBody>
          </p:sp>
          <p:sp>
            <p:nvSpPr>
              <p:cNvPr id="95503" name="Line 3664"/>
              <p:cNvSpPr>
                <a:spLocks noChangeShapeType="1"/>
              </p:cNvSpPr>
              <p:nvPr/>
            </p:nvSpPr>
            <p:spPr bwMode="auto">
              <a:xfrm flipH="1">
                <a:off x="2188" y="2304"/>
                <a:ext cx="124" cy="1"/>
              </a:xfrm>
              <a:prstGeom prst="line">
                <a:avLst/>
              </a:prstGeom>
              <a:noFill/>
              <a:ln w="3175">
                <a:solidFill>
                  <a:srgbClr val="000000"/>
                </a:solidFill>
                <a:round/>
                <a:headEnd/>
                <a:tailEnd/>
              </a:ln>
            </p:spPr>
            <p:txBody>
              <a:bodyPr/>
              <a:lstStyle/>
              <a:p>
                <a:endParaRPr lang="en-US"/>
              </a:p>
            </p:txBody>
          </p:sp>
          <p:sp>
            <p:nvSpPr>
              <p:cNvPr id="95504" name="Freeform 3665"/>
              <p:cNvSpPr>
                <a:spLocks/>
              </p:cNvSpPr>
              <p:nvPr/>
            </p:nvSpPr>
            <p:spPr bwMode="auto">
              <a:xfrm>
                <a:off x="2151" y="2129"/>
                <a:ext cx="122" cy="175"/>
              </a:xfrm>
              <a:custGeom>
                <a:avLst/>
                <a:gdLst>
                  <a:gd name="T0" fmla="*/ 0 w 122"/>
                  <a:gd name="T1" fmla="*/ 324 h 150"/>
                  <a:gd name="T2" fmla="*/ 4 w 122"/>
                  <a:gd name="T3" fmla="*/ 319 h 150"/>
                  <a:gd name="T4" fmla="*/ 7 w 122"/>
                  <a:gd name="T5" fmla="*/ 319 h 150"/>
                  <a:gd name="T6" fmla="*/ 12 w 122"/>
                  <a:gd name="T7" fmla="*/ 313 h 150"/>
                  <a:gd name="T8" fmla="*/ 16 w 122"/>
                  <a:gd name="T9" fmla="*/ 309 h 150"/>
                  <a:gd name="T10" fmla="*/ 19 w 122"/>
                  <a:gd name="T11" fmla="*/ 300 h 150"/>
                  <a:gd name="T12" fmla="*/ 23 w 122"/>
                  <a:gd name="T13" fmla="*/ 286 h 150"/>
                  <a:gd name="T14" fmla="*/ 28 w 122"/>
                  <a:gd name="T15" fmla="*/ 261 h 150"/>
                  <a:gd name="T16" fmla="*/ 32 w 122"/>
                  <a:gd name="T17" fmla="*/ 235 h 150"/>
                  <a:gd name="T18" fmla="*/ 35 w 122"/>
                  <a:gd name="T19" fmla="*/ 198 h 150"/>
                  <a:gd name="T20" fmla="*/ 41 w 122"/>
                  <a:gd name="T21" fmla="*/ 155 h 150"/>
                  <a:gd name="T22" fmla="*/ 44 w 122"/>
                  <a:gd name="T23" fmla="*/ 114 h 150"/>
                  <a:gd name="T24" fmla="*/ 48 w 122"/>
                  <a:gd name="T25" fmla="*/ 71 h 150"/>
                  <a:gd name="T26" fmla="*/ 51 w 122"/>
                  <a:gd name="T27" fmla="*/ 36 h 150"/>
                  <a:gd name="T28" fmla="*/ 56 w 122"/>
                  <a:gd name="T29" fmla="*/ 9 h 150"/>
                  <a:gd name="T30" fmla="*/ 60 w 122"/>
                  <a:gd name="T31" fmla="*/ 0 h 150"/>
                  <a:gd name="T32" fmla="*/ 64 w 122"/>
                  <a:gd name="T33" fmla="*/ 2 h 150"/>
                  <a:gd name="T34" fmla="*/ 67 w 122"/>
                  <a:gd name="T35" fmla="*/ 27 h 150"/>
                  <a:gd name="T36" fmla="*/ 72 w 122"/>
                  <a:gd name="T37" fmla="*/ 61 h 150"/>
                  <a:gd name="T38" fmla="*/ 76 w 122"/>
                  <a:gd name="T39" fmla="*/ 104 h 150"/>
                  <a:gd name="T40" fmla="*/ 79 w 122"/>
                  <a:gd name="T41" fmla="*/ 146 h 150"/>
                  <a:gd name="T42" fmla="*/ 83 w 122"/>
                  <a:gd name="T43" fmla="*/ 190 h 150"/>
                  <a:gd name="T44" fmla="*/ 88 w 122"/>
                  <a:gd name="T45" fmla="*/ 230 h 150"/>
                  <a:gd name="T46" fmla="*/ 92 w 122"/>
                  <a:gd name="T47" fmla="*/ 257 h 150"/>
                  <a:gd name="T48" fmla="*/ 95 w 122"/>
                  <a:gd name="T49" fmla="*/ 280 h 150"/>
                  <a:gd name="T50" fmla="*/ 101 w 122"/>
                  <a:gd name="T51" fmla="*/ 294 h 150"/>
                  <a:gd name="T52" fmla="*/ 104 w 122"/>
                  <a:gd name="T53" fmla="*/ 309 h 150"/>
                  <a:gd name="T54" fmla="*/ 108 w 122"/>
                  <a:gd name="T55" fmla="*/ 313 h 150"/>
                  <a:gd name="T56" fmla="*/ 111 w 122"/>
                  <a:gd name="T57" fmla="*/ 319 h 150"/>
                  <a:gd name="T58" fmla="*/ 116 w 122"/>
                  <a:gd name="T59" fmla="*/ 319 h 150"/>
                  <a:gd name="T60" fmla="*/ 120 w 122"/>
                  <a:gd name="T61" fmla="*/ 319 h 150"/>
                  <a:gd name="T62" fmla="*/ 122 w 122"/>
                  <a:gd name="T63" fmla="*/ 324 h 1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50"/>
                  <a:gd name="T98" fmla="*/ 122 w 122"/>
                  <a:gd name="T99" fmla="*/ 150 h 1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50">
                    <a:moveTo>
                      <a:pt x="0" y="150"/>
                    </a:moveTo>
                    <a:lnTo>
                      <a:pt x="0" y="150"/>
                    </a:lnTo>
                    <a:lnTo>
                      <a:pt x="2" y="147"/>
                    </a:lnTo>
                    <a:lnTo>
                      <a:pt x="4" y="147"/>
                    </a:lnTo>
                    <a:lnTo>
                      <a:pt x="5" y="147"/>
                    </a:lnTo>
                    <a:lnTo>
                      <a:pt x="7" y="147"/>
                    </a:lnTo>
                    <a:lnTo>
                      <a:pt x="11" y="145"/>
                    </a:lnTo>
                    <a:lnTo>
                      <a:pt x="12" y="145"/>
                    </a:lnTo>
                    <a:lnTo>
                      <a:pt x="14" y="143"/>
                    </a:lnTo>
                    <a:lnTo>
                      <a:pt x="16" y="143"/>
                    </a:lnTo>
                    <a:lnTo>
                      <a:pt x="18" y="141"/>
                    </a:lnTo>
                    <a:lnTo>
                      <a:pt x="19" y="139"/>
                    </a:lnTo>
                    <a:lnTo>
                      <a:pt x="21" y="136"/>
                    </a:lnTo>
                    <a:lnTo>
                      <a:pt x="23" y="132"/>
                    </a:lnTo>
                    <a:lnTo>
                      <a:pt x="26" y="128"/>
                    </a:lnTo>
                    <a:lnTo>
                      <a:pt x="28" y="121"/>
                    </a:lnTo>
                    <a:lnTo>
                      <a:pt x="30" y="117"/>
                    </a:lnTo>
                    <a:lnTo>
                      <a:pt x="32" y="108"/>
                    </a:lnTo>
                    <a:lnTo>
                      <a:pt x="34" y="101"/>
                    </a:lnTo>
                    <a:lnTo>
                      <a:pt x="35" y="92"/>
                    </a:lnTo>
                    <a:lnTo>
                      <a:pt x="37" y="83"/>
                    </a:lnTo>
                    <a:lnTo>
                      <a:pt x="41" y="72"/>
                    </a:lnTo>
                    <a:lnTo>
                      <a:pt x="42" y="64"/>
                    </a:lnTo>
                    <a:lnTo>
                      <a:pt x="44" y="53"/>
                    </a:lnTo>
                    <a:lnTo>
                      <a:pt x="46" y="42"/>
                    </a:lnTo>
                    <a:lnTo>
                      <a:pt x="48" y="33"/>
                    </a:lnTo>
                    <a:lnTo>
                      <a:pt x="49" y="24"/>
                    </a:lnTo>
                    <a:lnTo>
                      <a:pt x="51" y="17"/>
                    </a:lnTo>
                    <a:lnTo>
                      <a:pt x="53" y="11"/>
                    </a:lnTo>
                    <a:lnTo>
                      <a:pt x="56" y="4"/>
                    </a:lnTo>
                    <a:lnTo>
                      <a:pt x="58" y="2"/>
                    </a:lnTo>
                    <a:lnTo>
                      <a:pt x="60" y="0"/>
                    </a:lnTo>
                    <a:lnTo>
                      <a:pt x="62" y="0"/>
                    </a:lnTo>
                    <a:lnTo>
                      <a:pt x="64" y="2"/>
                    </a:lnTo>
                    <a:lnTo>
                      <a:pt x="65" y="6"/>
                    </a:lnTo>
                    <a:lnTo>
                      <a:pt x="67" y="13"/>
                    </a:lnTo>
                    <a:lnTo>
                      <a:pt x="71" y="20"/>
                    </a:lnTo>
                    <a:lnTo>
                      <a:pt x="72" y="28"/>
                    </a:lnTo>
                    <a:lnTo>
                      <a:pt x="74" y="37"/>
                    </a:lnTo>
                    <a:lnTo>
                      <a:pt x="76" y="48"/>
                    </a:lnTo>
                    <a:lnTo>
                      <a:pt x="78" y="59"/>
                    </a:lnTo>
                    <a:lnTo>
                      <a:pt x="79" y="68"/>
                    </a:lnTo>
                    <a:lnTo>
                      <a:pt x="81" y="79"/>
                    </a:lnTo>
                    <a:lnTo>
                      <a:pt x="83" y="88"/>
                    </a:lnTo>
                    <a:lnTo>
                      <a:pt x="86" y="97"/>
                    </a:lnTo>
                    <a:lnTo>
                      <a:pt x="88" y="106"/>
                    </a:lnTo>
                    <a:lnTo>
                      <a:pt x="90" y="112"/>
                    </a:lnTo>
                    <a:lnTo>
                      <a:pt x="92" y="119"/>
                    </a:lnTo>
                    <a:lnTo>
                      <a:pt x="93" y="125"/>
                    </a:lnTo>
                    <a:lnTo>
                      <a:pt x="95" y="130"/>
                    </a:lnTo>
                    <a:lnTo>
                      <a:pt x="97" y="134"/>
                    </a:lnTo>
                    <a:lnTo>
                      <a:pt x="101" y="136"/>
                    </a:lnTo>
                    <a:lnTo>
                      <a:pt x="102" y="139"/>
                    </a:lnTo>
                    <a:lnTo>
                      <a:pt x="104" y="143"/>
                    </a:lnTo>
                    <a:lnTo>
                      <a:pt x="106" y="143"/>
                    </a:lnTo>
                    <a:lnTo>
                      <a:pt x="108" y="145"/>
                    </a:lnTo>
                    <a:lnTo>
                      <a:pt x="109" y="145"/>
                    </a:lnTo>
                    <a:lnTo>
                      <a:pt x="111" y="147"/>
                    </a:lnTo>
                    <a:lnTo>
                      <a:pt x="113" y="147"/>
                    </a:lnTo>
                    <a:lnTo>
                      <a:pt x="116" y="147"/>
                    </a:lnTo>
                    <a:lnTo>
                      <a:pt x="118" y="147"/>
                    </a:lnTo>
                    <a:lnTo>
                      <a:pt x="120" y="147"/>
                    </a:lnTo>
                    <a:lnTo>
                      <a:pt x="122" y="150"/>
                    </a:lnTo>
                    <a:lnTo>
                      <a:pt x="0" y="150"/>
                    </a:lnTo>
                    <a:close/>
                  </a:path>
                </a:pathLst>
              </a:custGeom>
              <a:solidFill>
                <a:srgbClr val="00FAFA"/>
              </a:solidFill>
              <a:ln w="9525">
                <a:noFill/>
                <a:round/>
                <a:headEnd/>
                <a:tailEnd/>
              </a:ln>
            </p:spPr>
            <p:txBody>
              <a:bodyPr/>
              <a:lstStyle/>
              <a:p>
                <a:endParaRPr lang="en-US"/>
              </a:p>
            </p:txBody>
          </p:sp>
          <p:sp>
            <p:nvSpPr>
              <p:cNvPr id="95505" name="Line 3666"/>
              <p:cNvSpPr>
                <a:spLocks noChangeShapeType="1"/>
              </p:cNvSpPr>
              <p:nvPr/>
            </p:nvSpPr>
            <p:spPr bwMode="auto">
              <a:xfrm>
                <a:off x="2151" y="2304"/>
                <a:ext cx="1" cy="1"/>
              </a:xfrm>
              <a:prstGeom prst="line">
                <a:avLst/>
              </a:prstGeom>
              <a:noFill/>
              <a:ln w="3175">
                <a:solidFill>
                  <a:srgbClr val="000000"/>
                </a:solidFill>
                <a:round/>
                <a:headEnd/>
                <a:tailEnd/>
              </a:ln>
            </p:spPr>
            <p:txBody>
              <a:bodyPr/>
              <a:lstStyle/>
              <a:p>
                <a:endParaRPr lang="en-US"/>
              </a:p>
            </p:txBody>
          </p:sp>
          <p:sp>
            <p:nvSpPr>
              <p:cNvPr id="95506" name="Line 3667"/>
              <p:cNvSpPr>
                <a:spLocks noChangeShapeType="1"/>
              </p:cNvSpPr>
              <p:nvPr/>
            </p:nvSpPr>
            <p:spPr bwMode="auto">
              <a:xfrm flipV="1">
                <a:off x="2151" y="2300"/>
                <a:ext cx="2" cy="4"/>
              </a:xfrm>
              <a:prstGeom prst="line">
                <a:avLst/>
              </a:prstGeom>
              <a:noFill/>
              <a:ln w="3175">
                <a:solidFill>
                  <a:srgbClr val="000000"/>
                </a:solidFill>
                <a:round/>
                <a:headEnd/>
                <a:tailEnd/>
              </a:ln>
            </p:spPr>
            <p:txBody>
              <a:bodyPr/>
              <a:lstStyle/>
              <a:p>
                <a:endParaRPr lang="en-US"/>
              </a:p>
            </p:txBody>
          </p:sp>
          <p:sp>
            <p:nvSpPr>
              <p:cNvPr id="95507" name="Line 3668"/>
              <p:cNvSpPr>
                <a:spLocks noChangeShapeType="1"/>
              </p:cNvSpPr>
              <p:nvPr/>
            </p:nvSpPr>
            <p:spPr bwMode="auto">
              <a:xfrm>
                <a:off x="2153" y="2300"/>
                <a:ext cx="2" cy="2"/>
              </a:xfrm>
              <a:prstGeom prst="line">
                <a:avLst/>
              </a:prstGeom>
              <a:noFill/>
              <a:ln w="3175">
                <a:solidFill>
                  <a:srgbClr val="000000"/>
                </a:solidFill>
                <a:round/>
                <a:headEnd/>
                <a:tailEnd/>
              </a:ln>
            </p:spPr>
            <p:txBody>
              <a:bodyPr/>
              <a:lstStyle/>
              <a:p>
                <a:endParaRPr lang="en-US"/>
              </a:p>
            </p:txBody>
          </p:sp>
          <p:sp>
            <p:nvSpPr>
              <p:cNvPr id="95508" name="Line 3669"/>
              <p:cNvSpPr>
                <a:spLocks noChangeShapeType="1"/>
              </p:cNvSpPr>
              <p:nvPr/>
            </p:nvSpPr>
            <p:spPr bwMode="auto">
              <a:xfrm>
                <a:off x="2155" y="2300"/>
                <a:ext cx="1" cy="2"/>
              </a:xfrm>
              <a:prstGeom prst="line">
                <a:avLst/>
              </a:prstGeom>
              <a:noFill/>
              <a:ln w="3175">
                <a:solidFill>
                  <a:srgbClr val="000000"/>
                </a:solidFill>
                <a:round/>
                <a:headEnd/>
                <a:tailEnd/>
              </a:ln>
            </p:spPr>
            <p:txBody>
              <a:bodyPr/>
              <a:lstStyle/>
              <a:p>
                <a:endParaRPr lang="en-US"/>
              </a:p>
            </p:txBody>
          </p:sp>
          <p:sp>
            <p:nvSpPr>
              <p:cNvPr id="95509" name="Line 3670"/>
              <p:cNvSpPr>
                <a:spLocks noChangeShapeType="1"/>
              </p:cNvSpPr>
              <p:nvPr/>
            </p:nvSpPr>
            <p:spPr bwMode="auto">
              <a:xfrm>
                <a:off x="2156" y="2300"/>
                <a:ext cx="2" cy="2"/>
              </a:xfrm>
              <a:prstGeom prst="line">
                <a:avLst/>
              </a:prstGeom>
              <a:noFill/>
              <a:ln w="3175">
                <a:solidFill>
                  <a:srgbClr val="000000"/>
                </a:solidFill>
                <a:round/>
                <a:headEnd/>
                <a:tailEnd/>
              </a:ln>
            </p:spPr>
            <p:txBody>
              <a:bodyPr/>
              <a:lstStyle/>
              <a:p>
                <a:endParaRPr lang="en-US"/>
              </a:p>
            </p:txBody>
          </p:sp>
          <p:sp>
            <p:nvSpPr>
              <p:cNvPr id="95510" name="Line 3671"/>
              <p:cNvSpPr>
                <a:spLocks noChangeShapeType="1"/>
              </p:cNvSpPr>
              <p:nvPr/>
            </p:nvSpPr>
            <p:spPr bwMode="auto">
              <a:xfrm flipV="1">
                <a:off x="2158" y="2298"/>
                <a:ext cx="4" cy="2"/>
              </a:xfrm>
              <a:prstGeom prst="line">
                <a:avLst/>
              </a:prstGeom>
              <a:noFill/>
              <a:ln w="3175">
                <a:solidFill>
                  <a:srgbClr val="000000"/>
                </a:solidFill>
                <a:round/>
                <a:headEnd/>
                <a:tailEnd/>
              </a:ln>
            </p:spPr>
            <p:txBody>
              <a:bodyPr/>
              <a:lstStyle/>
              <a:p>
                <a:endParaRPr lang="en-US"/>
              </a:p>
            </p:txBody>
          </p:sp>
          <p:sp>
            <p:nvSpPr>
              <p:cNvPr id="95511" name="Line 3672"/>
              <p:cNvSpPr>
                <a:spLocks noChangeShapeType="1"/>
              </p:cNvSpPr>
              <p:nvPr/>
            </p:nvSpPr>
            <p:spPr bwMode="auto">
              <a:xfrm>
                <a:off x="2162" y="2298"/>
                <a:ext cx="1" cy="1"/>
              </a:xfrm>
              <a:prstGeom prst="line">
                <a:avLst/>
              </a:prstGeom>
              <a:noFill/>
              <a:ln w="3175">
                <a:solidFill>
                  <a:srgbClr val="000000"/>
                </a:solidFill>
                <a:round/>
                <a:headEnd/>
                <a:tailEnd/>
              </a:ln>
            </p:spPr>
            <p:txBody>
              <a:bodyPr/>
              <a:lstStyle/>
              <a:p>
                <a:endParaRPr lang="en-US"/>
              </a:p>
            </p:txBody>
          </p:sp>
          <p:sp>
            <p:nvSpPr>
              <p:cNvPr id="95512" name="Line 3673"/>
              <p:cNvSpPr>
                <a:spLocks noChangeShapeType="1"/>
              </p:cNvSpPr>
              <p:nvPr/>
            </p:nvSpPr>
            <p:spPr bwMode="auto">
              <a:xfrm flipV="1">
                <a:off x="2163" y="2296"/>
                <a:ext cx="2" cy="2"/>
              </a:xfrm>
              <a:prstGeom prst="line">
                <a:avLst/>
              </a:prstGeom>
              <a:noFill/>
              <a:ln w="3175">
                <a:solidFill>
                  <a:srgbClr val="000000"/>
                </a:solidFill>
                <a:round/>
                <a:headEnd/>
                <a:tailEnd/>
              </a:ln>
            </p:spPr>
            <p:txBody>
              <a:bodyPr/>
              <a:lstStyle/>
              <a:p>
                <a:endParaRPr lang="en-US"/>
              </a:p>
            </p:txBody>
          </p:sp>
          <p:sp>
            <p:nvSpPr>
              <p:cNvPr id="95513" name="Line 3674"/>
              <p:cNvSpPr>
                <a:spLocks noChangeShapeType="1"/>
              </p:cNvSpPr>
              <p:nvPr/>
            </p:nvSpPr>
            <p:spPr bwMode="auto">
              <a:xfrm>
                <a:off x="2165" y="2296"/>
                <a:ext cx="2" cy="1"/>
              </a:xfrm>
              <a:prstGeom prst="line">
                <a:avLst/>
              </a:prstGeom>
              <a:noFill/>
              <a:ln w="3175">
                <a:solidFill>
                  <a:srgbClr val="000000"/>
                </a:solidFill>
                <a:round/>
                <a:headEnd/>
                <a:tailEnd/>
              </a:ln>
            </p:spPr>
            <p:txBody>
              <a:bodyPr/>
              <a:lstStyle/>
              <a:p>
                <a:endParaRPr lang="en-US"/>
              </a:p>
            </p:txBody>
          </p:sp>
          <p:sp>
            <p:nvSpPr>
              <p:cNvPr id="95514" name="Line 3675"/>
              <p:cNvSpPr>
                <a:spLocks noChangeShapeType="1"/>
              </p:cNvSpPr>
              <p:nvPr/>
            </p:nvSpPr>
            <p:spPr bwMode="auto">
              <a:xfrm flipV="1">
                <a:off x="2167" y="2293"/>
                <a:ext cx="2" cy="3"/>
              </a:xfrm>
              <a:prstGeom prst="line">
                <a:avLst/>
              </a:prstGeom>
              <a:noFill/>
              <a:ln w="3175">
                <a:solidFill>
                  <a:srgbClr val="000000"/>
                </a:solidFill>
                <a:round/>
                <a:headEnd/>
                <a:tailEnd/>
              </a:ln>
            </p:spPr>
            <p:txBody>
              <a:bodyPr/>
              <a:lstStyle/>
              <a:p>
                <a:endParaRPr lang="en-US"/>
              </a:p>
            </p:txBody>
          </p:sp>
          <p:sp>
            <p:nvSpPr>
              <p:cNvPr id="95515" name="Line 3676"/>
              <p:cNvSpPr>
                <a:spLocks noChangeShapeType="1"/>
              </p:cNvSpPr>
              <p:nvPr/>
            </p:nvSpPr>
            <p:spPr bwMode="auto">
              <a:xfrm flipV="1">
                <a:off x="2169" y="2291"/>
                <a:ext cx="1" cy="2"/>
              </a:xfrm>
              <a:prstGeom prst="line">
                <a:avLst/>
              </a:prstGeom>
              <a:noFill/>
              <a:ln w="3175">
                <a:solidFill>
                  <a:srgbClr val="000000"/>
                </a:solidFill>
                <a:round/>
                <a:headEnd/>
                <a:tailEnd/>
              </a:ln>
            </p:spPr>
            <p:txBody>
              <a:bodyPr/>
              <a:lstStyle/>
              <a:p>
                <a:endParaRPr lang="en-US"/>
              </a:p>
            </p:txBody>
          </p:sp>
          <p:sp>
            <p:nvSpPr>
              <p:cNvPr id="95516" name="Line 3677"/>
              <p:cNvSpPr>
                <a:spLocks noChangeShapeType="1"/>
              </p:cNvSpPr>
              <p:nvPr/>
            </p:nvSpPr>
            <p:spPr bwMode="auto">
              <a:xfrm flipV="1">
                <a:off x="2170" y="2288"/>
                <a:ext cx="2" cy="3"/>
              </a:xfrm>
              <a:prstGeom prst="line">
                <a:avLst/>
              </a:prstGeom>
              <a:noFill/>
              <a:ln w="3175">
                <a:solidFill>
                  <a:srgbClr val="000000"/>
                </a:solidFill>
                <a:round/>
                <a:headEnd/>
                <a:tailEnd/>
              </a:ln>
            </p:spPr>
            <p:txBody>
              <a:bodyPr/>
              <a:lstStyle/>
              <a:p>
                <a:endParaRPr lang="en-US"/>
              </a:p>
            </p:txBody>
          </p:sp>
          <p:sp>
            <p:nvSpPr>
              <p:cNvPr id="95517" name="Line 3678"/>
              <p:cNvSpPr>
                <a:spLocks noChangeShapeType="1"/>
              </p:cNvSpPr>
              <p:nvPr/>
            </p:nvSpPr>
            <p:spPr bwMode="auto">
              <a:xfrm flipV="1">
                <a:off x="2172" y="2283"/>
                <a:ext cx="2" cy="5"/>
              </a:xfrm>
              <a:prstGeom prst="line">
                <a:avLst/>
              </a:prstGeom>
              <a:noFill/>
              <a:ln w="3175">
                <a:solidFill>
                  <a:srgbClr val="000000"/>
                </a:solidFill>
                <a:round/>
                <a:headEnd/>
                <a:tailEnd/>
              </a:ln>
            </p:spPr>
            <p:txBody>
              <a:bodyPr/>
              <a:lstStyle/>
              <a:p>
                <a:endParaRPr lang="en-US"/>
              </a:p>
            </p:txBody>
          </p:sp>
          <p:sp>
            <p:nvSpPr>
              <p:cNvPr id="95518" name="Line 3679"/>
              <p:cNvSpPr>
                <a:spLocks noChangeShapeType="1"/>
              </p:cNvSpPr>
              <p:nvPr/>
            </p:nvSpPr>
            <p:spPr bwMode="auto">
              <a:xfrm flipV="1">
                <a:off x="2174" y="2278"/>
                <a:ext cx="3" cy="5"/>
              </a:xfrm>
              <a:prstGeom prst="line">
                <a:avLst/>
              </a:prstGeom>
              <a:noFill/>
              <a:ln w="3175">
                <a:solidFill>
                  <a:srgbClr val="000000"/>
                </a:solidFill>
                <a:round/>
                <a:headEnd/>
                <a:tailEnd/>
              </a:ln>
            </p:spPr>
            <p:txBody>
              <a:bodyPr/>
              <a:lstStyle/>
              <a:p>
                <a:endParaRPr lang="en-US"/>
              </a:p>
            </p:txBody>
          </p:sp>
          <p:sp>
            <p:nvSpPr>
              <p:cNvPr id="95519" name="Line 3680"/>
              <p:cNvSpPr>
                <a:spLocks noChangeShapeType="1"/>
              </p:cNvSpPr>
              <p:nvPr/>
            </p:nvSpPr>
            <p:spPr bwMode="auto">
              <a:xfrm flipV="1">
                <a:off x="2177" y="2270"/>
                <a:ext cx="2" cy="8"/>
              </a:xfrm>
              <a:prstGeom prst="line">
                <a:avLst/>
              </a:prstGeom>
              <a:noFill/>
              <a:ln w="3175">
                <a:solidFill>
                  <a:srgbClr val="000000"/>
                </a:solidFill>
                <a:round/>
                <a:headEnd/>
                <a:tailEnd/>
              </a:ln>
            </p:spPr>
            <p:txBody>
              <a:bodyPr/>
              <a:lstStyle/>
              <a:p>
                <a:endParaRPr lang="en-US"/>
              </a:p>
            </p:txBody>
          </p:sp>
          <p:sp>
            <p:nvSpPr>
              <p:cNvPr id="95520" name="Line 3681"/>
              <p:cNvSpPr>
                <a:spLocks noChangeShapeType="1"/>
              </p:cNvSpPr>
              <p:nvPr/>
            </p:nvSpPr>
            <p:spPr bwMode="auto">
              <a:xfrm flipV="1">
                <a:off x="2179" y="2266"/>
                <a:ext cx="2" cy="4"/>
              </a:xfrm>
              <a:prstGeom prst="line">
                <a:avLst/>
              </a:prstGeom>
              <a:noFill/>
              <a:ln w="3175">
                <a:solidFill>
                  <a:srgbClr val="000000"/>
                </a:solidFill>
                <a:round/>
                <a:headEnd/>
                <a:tailEnd/>
              </a:ln>
            </p:spPr>
            <p:txBody>
              <a:bodyPr/>
              <a:lstStyle/>
              <a:p>
                <a:endParaRPr lang="en-US"/>
              </a:p>
            </p:txBody>
          </p:sp>
          <p:sp>
            <p:nvSpPr>
              <p:cNvPr id="95521" name="Line 3682"/>
              <p:cNvSpPr>
                <a:spLocks noChangeShapeType="1"/>
              </p:cNvSpPr>
              <p:nvPr/>
            </p:nvSpPr>
            <p:spPr bwMode="auto">
              <a:xfrm flipV="1">
                <a:off x="2181" y="2255"/>
                <a:ext cx="2" cy="11"/>
              </a:xfrm>
              <a:prstGeom prst="line">
                <a:avLst/>
              </a:prstGeom>
              <a:noFill/>
              <a:ln w="3175">
                <a:solidFill>
                  <a:srgbClr val="000000"/>
                </a:solidFill>
                <a:round/>
                <a:headEnd/>
                <a:tailEnd/>
              </a:ln>
            </p:spPr>
            <p:txBody>
              <a:bodyPr/>
              <a:lstStyle/>
              <a:p>
                <a:endParaRPr lang="en-US"/>
              </a:p>
            </p:txBody>
          </p:sp>
          <p:sp>
            <p:nvSpPr>
              <p:cNvPr id="95522" name="Line 3683"/>
              <p:cNvSpPr>
                <a:spLocks noChangeShapeType="1"/>
              </p:cNvSpPr>
              <p:nvPr/>
            </p:nvSpPr>
            <p:spPr bwMode="auto">
              <a:xfrm flipV="1">
                <a:off x="2183" y="2247"/>
                <a:ext cx="2" cy="8"/>
              </a:xfrm>
              <a:prstGeom prst="line">
                <a:avLst/>
              </a:prstGeom>
              <a:noFill/>
              <a:ln w="3175">
                <a:solidFill>
                  <a:srgbClr val="000000"/>
                </a:solidFill>
                <a:round/>
                <a:headEnd/>
                <a:tailEnd/>
              </a:ln>
            </p:spPr>
            <p:txBody>
              <a:bodyPr/>
              <a:lstStyle/>
              <a:p>
                <a:endParaRPr lang="en-US"/>
              </a:p>
            </p:txBody>
          </p:sp>
          <p:sp>
            <p:nvSpPr>
              <p:cNvPr id="95523" name="Line 3684"/>
              <p:cNvSpPr>
                <a:spLocks noChangeShapeType="1"/>
              </p:cNvSpPr>
              <p:nvPr/>
            </p:nvSpPr>
            <p:spPr bwMode="auto">
              <a:xfrm flipV="1">
                <a:off x="2185" y="2236"/>
                <a:ext cx="1" cy="11"/>
              </a:xfrm>
              <a:prstGeom prst="line">
                <a:avLst/>
              </a:prstGeom>
              <a:noFill/>
              <a:ln w="3175">
                <a:solidFill>
                  <a:srgbClr val="000000"/>
                </a:solidFill>
                <a:round/>
                <a:headEnd/>
                <a:tailEnd/>
              </a:ln>
            </p:spPr>
            <p:txBody>
              <a:bodyPr/>
              <a:lstStyle/>
              <a:p>
                <a:endParaRPr lang="en-US"/>
              </a:p>
            </p:txBody>
          </p:sp>
          <p:sp>
            <p:nvSpPr>
              <p:cNvPr id="95524" name="Line 3685"/>
              <p:cNvSpPr>
                <a:spLocks noChangeShapeType="1"/>
              </p:cNvSpPr>
              <p:nvPr/>
            </p:nvSpPr>
            <p:spPr bwMode="auto">
              <a:xfrm flipV="1">
                <a:off x="2186" y="2226"/>
                <a:ext cx="2" cy="10"/>
              </a:xfrm>
              <a:prstGeom prst="line">
                <a:avLst/>
              </a:prstGeom>
              <a:noFill/>
              <a:ln w="3175">
                <a:solidFill>
                  <a:srgbClr val="000000"/>
                </a:solidFill>
                <a:round/>
                <a:headEnd/>
                <a:tailEnd/>
              </a:ln>
            </p:spPr>
            <p:txBody>
              <a:bodyPr/>
              <a:lstStyle/>
              <a:p>
                <a:endParaRPr lang="en-US"/>
              </a:p>
            </p:txBody>
          </p:sp>
          <p:sp>
            <p:nvSpPr>
              <p:cNvPr id="95525" name="Line 3686"/>
              <p:cNvSpPr>
                <a:spLocks noChangeShapeType="1"/>
              </p:cNvSpPr>
              <p:nvPr/>
            </p:nvSpPr>
            <p:spPr bwMode="auto">
              <a:xfrm flipV="1">
                <a:off x="2188" y="2213"/>
                <a:ext cx="4" cy="13"/>
              </a:xfrm>
              <a:prstGeom prst="line">
                <a:avLst/>
              </a:prstGeom>
              <a:noFill/>
              <a:ln w="3175">
                <a:solidFill>
                  <a:srgbClr val="000000"/>
                </a:solidFill>
                <a:round/>
                <a:headEnd/>
                <a:tailEnd/>
              </a:ln>
            </p:spPr>
            <p:txBody>
              <a:bodyPr/>
              <a:lstStyle/>
              <a:p>
                <a:endParaRPr lang="en-US"/>
              </a:p>
            </p:txBody>
          </p:sp>
          <p:sp>
            <p:nvSpPr>
              <p:cNvPr id="95526" name="Line 3687"/>
              <p:cNvSpPr>
                <a:spLocks noChangeShapeType="1"/>
              </p:cNvSpPr>
              <p:nvPr/>
            </p:nvSpPr>
            <p:spPr bwMode="auto">
              <a:xfrm flipV="1">
                <a:off x="2192" y="2204"/>
                <a:ext cx="1" cy="9"/>
              </a:xfrm>
              <a:prstGeom prst="line">
                <a:avLst/>
              </a:prstGeom>
              <a:noFill/>
              <a:ln w="3175">
                <a:solidFill>
                  <a:srgbClr val="000000"/>
                </a:solidFill>
                <a:round/>
                <a:headEnd/>
                <a:tailEnd/>
              </a:ln>
            </p:spPr>
            <p:txBody>
              <a:bodyPr/>
              <a:lstStyle/>
              <a:p>
                <a:endParaRPr lang="en-US"/>
              </a:p>
            </p:txBody>
          </p:sp>
          <p:sp>
            <p:nvSpPr>
              <p:cNvPr id="95527" name="Line 3688"/>
              <p:cNvSpPr>
                <a:spLocks noChangeShapeType="1"/>
              </p:cNvSpPr>
              <p:nvPr/>
            </p:nvSpPr>
            <p:spPr bwMode="auto">
              <a:xfrm flipV="1">
                <a:off x="2193" y="2191"/>
                <a:ext cx="2" cy="13"/>
              </a:xfrm>
              <a:prstGeom prst="line">
                <a:avLst/>
              </a:prstGeom>
              <a:noFill/>
              <a:ln w="3175">
                <a:solidFill>
                  <a:srgbClr val="000000"/>
                </a:solidFill>
                <a:round/>
                <a:headEnd/>
                <a:tailEnd/>
              </a:ln>
            </p:spPr>
            <p:txBody>
              <a:bodyPr/>
              <a:lstStyle/>
              <a:p>
                <a:endParaRPr lang="en-US"/>
              </a:p>
            </p:txBody>
          </p:sp>
          <p:sp>
            <p:nvSpPr>
              <p:cNvPr id="95528" name="Line 3689"/>
              <p:cNvSpPr>
                <a:spLocks noChangeShapeType="1"/>
              </p:cNvSpPr>
              <p:nvPr/>
            </p:nvSpPr>
            <p:spPr bwMode="auto">
              <a:xfrm flipV="1">
                <a:off x="2195" y="2178"/>
                <a:ext cx="2" cy="13"/>
              </a:xfrm>
              <a:prstGeom prst="line">
                <a:avLst/>
              </a:prstGeom>
              <a:noFill/>
              <a:ln w="3175">
                <a:solidFill>
                  <a:srgbClr val="000000"/>
                </a:solidFill>
                <a:round/>
                <a:headEnd/>
                <a:tailEnd/>
              </a:ln>
            </p:spPr>
            <p:txBody>
              <a:bodyPr/>
              <a:lstStyle/>
              <a:p>
                <a:endParaRPr lang="en-US"/>
              </a:p>
            </p:txBody>
          </p:sp>
          <p:sp>
            <p:nvSpPr>
              <p:cNvPr id="95529" name="Line 3690"/>
              <p:cNvSpPr>
                <a:spLocks noChangeShapeType="1"/>
              </p:cNvSpPr>
              <p:nvPr/>
            </p:nvSpPr>
            <p:spPr bwMode="auto">
              <a:xfrm flipV="1">
                <a:off x="2197" y="2168"/>
                <a:ext cx="2" cy="10"/>
              </a:xfrm>
              <a:prstGeom prst="line">
                <a:avLst/>
              </a:prstGeom>
              <a:noFill/>
              <a:ln w="3175">
                <a:solidFill>
                  <a:srgbClr val="000000"/>
                </a:solidFill>
                <a:round/>
                <a:headEnd/>
                <a:tailEnd/>
              </a:ln>
            </p:spPr>
            <p:txBody>
              <a:bodyPr/>
              <a:lstStyle/>
              <a:p>
                <a:endParaRPr lang="en-US"/>
              </a:p>
            </p:txBody>
          </p:sp>
          <p:sp>
            <p:nvSpPr>
              <p:cNvPr id="95530" name="Line 3691"/>
              <p:cNvSpPr>
                <a:spLocks noChangeShapeType="1"/>
              </p:cNvSpPr>
              <p:nvPr/>
            </p:nvSpPr>
            <p:spPr bwMode="auto">
              <a:xfrm flipV="1">
                <a:off x="2199" y="2157"/>
                <a:ext cx="1" cy="11"/>
              </a:xfrm>
              <a:prstGeom prst="line">
                <a:avLst/>
              </a:prstGeom>
              <a:noFill/>
              <a:ln w="3175">
                <a:solidFill>
                  <a:srgbClr val="000000"/>
                </a:solidFill>
                <a:round/>
                <a:headEnd/>
                <a:tailEnd/>
              </a:ln>
            </p:spPr>
            <p:txBody>
              <a:bodyPr/>
              <a:lstStyle/>
              <a:p>
                <a:endParaRPr lang="en-US"/>
              </a:p>
            </p:txBody>
          </p:sp>
          <p:sp>
            <p:nvSpPr>
              <p:cNvPr id="95531" name="Line 3692"/>
              <p:cNvSpPr>
                <a:spLocks noChangeShapeType="1"/>
              </p:cNvSpPr>
              <p:nvPr/>
            </p:nvSpPr>
            <p:spPr bwMode="auto">
              <a:xfrm flipV="1">
                <a:off x="2200" y="2149"/>
                <a:ext cx="2" cy="8"/>
              </a:xfrm>
              <a:prstGeom prst="line">
                <a:avLst/>
              </a:prstGeom>
              <a:noFill/>
              <a:ln w="3175">
                <a:solidFill>
                  <a:srgbClr val="000000"/>
                </a:solidFill>
                <a:round/>
                <a:headEnd/>
                <a:tailEnd/>
              </a:ln>
            </p:spPr>
            <p:txBody>
              <a:bodyPr/>
              <a:lstStyle/>
              <a:p>
                <a:endParaRPr lang="en-US"/>
              </a:p>
            </p:txBody>
          </p:sp>
          <p:sp>
            <p:nvSpPr>
              <p:cNvPr id="95532" name="Line 3693"/>
              <p:cNvSpPr>
                <a:spLocks noChangeShapeType="1"/>
              </p:cNvSpPr>
              <p:nvPr/>
            </p:nvSpPr>
            <p:spPr bwMode="auto">
              <a:xfrm flipV="1">
                <a:off x="2202" y="2142"/>
                <a:ext cx="2" cy="7"/>
              </a:xfrm>
              <a:prstGeom prst="line">
                <a:avLst/>
              </a:prstGeom>
              <a:noFill/>
              <a:ln w="3175">
                <a:solidFill>
                  <a:srgbClr val="000000"/>
                </a:solidFill>
                <a:round/>
                <a:headEnd/>
                <a:tailEnd/>
              </a:ln>
            </p:spPr>
            <p:txBody>
              <a:bodyPr/>
              <a:lstStyle/>
              <a:p>
                <a:endParaRPr lang="en-US"/>
              </a:p>
            </p:txBody>
          </p:sp>
          <p:sp>
            <p:nvSpPr>
              <p:cNvPr id="95533" name="Line 3694"/>
              <p:cNvSpPr>
                <a:spLocks noChangeShapeType="1"/>
              </p:cNvSpPr>
              <p:nvPr/>
            </p:nvSpPr>
            <p:spPr bwMode="auto">
              <a:xfrm flipV="1">
                <a:off x="2204" y="2134"/>
                <a:ext cx="3" cy="8"/>
              </a:xfrm>
              <a:prstGeom prst="line">
                <a:avLst/>
              </a:prstGeom>
              <a:noFill/>
              <a:ln w="3175">
                <a:solidFill>
                  <a:srgbClr val="000000"/>
                </a:solidFill>
                <a:round/>
                <a:headEnd/>
                <a:tailEnd/>
              </a:ln>
            </p:spPr>
            <p:txBody>
              <a:bodyPr/>
              <a:lstStyle/>
              <a:p>
                <a:endParaRPr lang="en-US"/>
              </a:p>
            </p:txBody>
          </p:sp>
          <p:sp>
            <p:nvSpPr>
              <p:cNvPr id="95534" name="Line 3695"/>
              <p:cNvSpPr>
                <a:spLocks noChangeShapeType="1"/>
              </p:cNvSpPr>
              <p:nvPr/>
            </p:nvSpPr>
            <p:spPr bwMode="auto">
              <a:xfrm flipV="1">
                <a:off x="2207" y="2132"/>
                <a:ext cx="2" cy="2"/>
              </a:xfrm>
              <a:prstGeom prst="line">
                <a:avLst/>
              </a:prstGeom>
              <a:noFill/>
              <a:ln w="3175">
                <a:solidFill>
                  <a:srgbClr val="000000"/>
                </a:solidFill>
                <a:round/>
                <a:headEnd/>
                <a:tailEnd/>
              </a:ln>
            </p:spPr>
            <p:txBody>
              <a:bodyPr/>
              <a:lstStyle/>
              <a:p>
                <a:endParaRPr lang="en-US"/>
              </a:p>
            </p:txBody>
          </p:sp>
          <p:sp>
            <p:nvSpPr>
              <p:cNvPr id="95535" name="Line 3696"/>
              <p:cNvSpPr>
                <a:spLocks noChangeShapeType="1"/>
              </p:cNvSpPr>
              <p:nvPr/>
            </p:nvSpPr>
            <p:spPr bwMode="auto">
              <a:xfrm flipV="1">
                <a:off x="2209" y="2129"/>
                <a:ext cx="2" cy="3"/>
              </a:xfrm>
              <a:prstGeom prst="line">
                <a:avLst/>
              </a:prstGeom>
              <a:noFill/>
              <a:ln w="3175">
                <a:solidFill>
                  <a:srgbClr val="000000"/>
                </a:solidFill>
                <a:round/>
                <a:headEnd/>
                <a:tailEnd/>
              </a:ln>
            </p:spPr>
            <p:txBody>
              <a:bodyPr/>
              <a:lstStyle/>
              <a:p>
                <a:endParaRPr lang="en-US"/>
              </a:p>
            </p:txBody>
          </p:sp>
          <p:sp>
            <p:nvSpPr>
              <p:cNvPr id="95536" name="Line 3697"/>
              <p:cNvSpPr>
                <a:spLocks noChangeShapeType="1"/>
              </p:cNvSpPr>
              <p:nvPr/>
            </p:nvSpPr>
            <p:spPr bwMode="auto">
              <a:xfrm>
                <a:off x="2211" y="2129"/>
                <a:ext cx="2" cy="2"/>
              </a:xfrm>
              <a:prstGeom prst="line">
                <a:avLst/>
              </a:prstGeom>
              <a:noFill/>
              <a:ln w="3175">
                <a:solidFill>
                  <a:srgbClr val="000000"/>
                </a:solidFill>
                <a:round/>
                <a:headEnd/>
                <a:tailEnd/>
              </a:ln>
            </p:spPr>
            <p:txBody>
              <a:bodyPr/>
              <a:lstStyle/>
              <a:p>
                <a:endParaRPr lang="en-US"/>
              </a:p>
            </p:txBody>
          </p:sp>
          <p:sp>
            <p:nvSpPr>
              <p:cNvPr id="95537" name="Line 3698"/>
              <p:cNvSpPr>
                <a:spLocks noChangeShapeType="1"/>
              </p:cNvSpPr>
              <p:nvPr/>
            </p:nvSpPr>
            <p:spPr bwMode="auto">
              <a:xfrm>
                <a:off x="2213" y="2129"/>
                <a:ext cx="2" cy="3"/>
              </a:xfrm>
              <a:prstGeom prst="line">
                <a:avLst/>
              </a:prstGeom>
              <a:noFill/>
              <a:ln w="3175">
                <a:solidFill>
                  <a:srgbClr val="000000"/>
                </a:solidFill>
                <a:round/>
                <a:headEnd/>
                <a:tailEnd/>
              </a:ln>
            </p:spPr>
            <p:txBody>
              <a:bodyPr/>
              <a:lstStyle/>
              <a:p>
                <a:endParaRPr lang="en-US"/>
              </a:p>
            </p:txBody>
          </p:sp>
          <p:sp>
            <p:nvSpPr>
              <p:cNvPr id="95538" name="Line 3699"/>
              <p:cNvSpPr>
                <a:spLocks noChangeShapeType="1"/>
              </p:cNvSpPr>
              <p:nvPr/>
            </p:nvSpPr>
            <p:spPr bwMode="auto">
              <a:xfrm>
                <a:off x="2215" y="2132"/>
                <a:ext cx="1" cy="4"/>
              </a:xfrm>
              <a:prstGeom prst="line">
                <a:avLst/>
              </a:prstGeom>
              <a:noFill/>
              <a:ln w="3175">
                <a:solidFill>
                  <a:srgbClr val="000000"/>
                </a:solidFill>
                <a:round/>
                <a:headEnd/>
                <a:tailEnd/>
              </a:ln>
            </p:spPr>
            <p:txBody>
              <a:bodyPr/>
              <a:lstStyle/>
              <a:p>
                <a:endParaRPr lang="en-US"/>
              </a:p>
            </p:txBody>
          </p:sp>
          <p:sp>
            <p:nvSpPr>
              <p:cNvPr id="95539" name="Line 3700"/>
              <p:cNvSpPr>
                <a:spLocks noChangeShapeType="1"/>
              </p:cNvSpPr>
              <p:nvPr/>
            </p:nvSpPr>
            <p:spPr bwMode="auto">
              <a:xfrm>
                <a:off x="2216" y="2136"/>
                <a:ext cx="2" cy="8"/>
              </a:xfrm>
              <a:prstGeom prst="line">
                <a:avLst/>
              </a:prstGeom>
              <a:noFill/>
              <a:ln w="3175">
                <a:solidFill>
                  <a:srgbClr val="000000"/>
                </a:solidFill>
                <a:round/>
                <a:headEnd/>
                <a:tailEnd/>
              </a:ln>
            </p:spPr>
            <p:txBody>
              <a:bodyPr/>
              <a:lstStyle/>
              <a:p>
                <a:endParaRPr lang="en-US"/>
              </a:p>
            </p:txBody>
          </p:sp>
          <p:sp>
            <p:nvSpPr>
              <p:cNvPr id="95540" name="Line 3701"/>
              <p:cNvSpPr>
                <a:spLocks noChangeShapeType="1"/>
              </p:cNvSpPr>
              <p:nvPr/>
            </p:nvSpPr>
            <p:spPr bwMode="auto">
              <a:xfrm>
                <a:off x="2218" y="2144"/>
                <a:ext cx="4" cy="9"/>
              </a:xfrm>
              <a:prstGeom prst="line">
                <a:avLst/>
              </a:prstGeom>
              <a:noFill/>
              <a:ln w="3175">
                <a:solidFill>
                  <a:srgbClr val="000000"/>
                </a:solidFill>
                <a:round/>
                <a:headEnd/>
                <a:tailEnd/>
              </a:ln>
            </p:spPr>
            <p:txBody>
              <a:bodyPr/>
              <a:lstStyle/>
              <a:p>
                <a:endParaRPr lang="en-US"/>
              </a:p>
            </p:txBody>
          </p:sp>
          <p:sp>
            <p:nvSpPr>
              <p:cNvPr id="95541" name="Line 3702"/>
              <p:cNvSpPr>
                <a:spLocks noChangeShapeType="1"/>
              </p:cNvSpPr>
              <p:nvPr/>
            </p:nvSpPr>
            <p:spPr bwMode="auto">
              <a:xfrm>
                <a:off x="2222" y="2153"/>
                <a:ext cx="1" cy="9"/>
              </a:xfrm>
              <a:prstGeom prst="line">
                <a:avLst/>
              </a:prstGeom>
              <a:noFill/>
              <a:ln w="3175">
                <a:solidFill>
                  <a:srgbClr val="000000"/>
                </a:solidFill>
                <a:round/>
                <a:headEnd/>
                <a:tailEnd/>
              </a:ln>
            </p:spPr>
            <p:txBody>
              <a:bodyPr/>
              <a:lstStyle/>
              <a:p>
                <a:endParaRPr lang="en-US"/>
              </a:p>
            </p:txBody>
          </p:sp>
          <p:sp>
            <p:nvSpPr>
              <p:cNvPr id="95542" name="Line 3703"/>
              <p:cNvSpPr>
                <a:spLocks noChangeShapeType="1"/>
              </p:cNvSpPr>
              <p:nvPr/>
            </p:nvSpPr>
            <p:spPr bwMode="auto">
              <a:xfrm>
                <a:off x="2223" y="2162"/>
                <a:ext cx="2" cy="10"/>
              </a:xfrm>
              <a:prstGeom prst="line">
                <a:avLst/>
              </a:prstGeom>
              <a:noFill/>
              <a:ln w="3175">
                <a:solidFill>
                  <a:srgbClr val="000000"/>
                </a:solidFill>
                <a:round/>
                <a:headEnd/>
                <a:tailEnd/>
              </a:ln>
            </p:spPr>
            <p:txBody>
              <a:bodyPr/>
              <a:lstStyle/>
              <a:p>
                <a:endParaRPr lang="en-US"/>
              </a:p>
            </p:txBody>
          </p:sp>
          <p:sp>
            <p:nvSpPr>
              <p:cNvPr id="95543" name="Line 3704"/>
              <p:cNvSpPr>
                <a:spLocks noChangeShapeType="1"/>
              </p:cNvSpPr>
              <p:nvPr/>
            </p:nvSpPr>
            <p:spPr bwMode="auto">
              <a:xfrm>
                <a:off x="2225" y="2172"/>
                <a:ext cx="2" cy="13"/>
              </a:xfrm>
              <a:prstGeom prst="line">
                <a:avLst/>
              </a:prstGeom>
              <a:noFill/>
              <a:ln w="3175">
                <a:solidFill>
                  <a:srgbClr val="000000"/>
                </a:solidFill>
                <a:round/>
                <a:headEnd/>
                <a:tailEnd/>
              </a:ln>
            </p:spPr>
            <p:txBody>
              <a:bodyPr/>
              <a:lstStyle/>
              <a:p>
                <a:endParaRPr lang="en-US"/>
              </a:p>
            </p:txBody>
          </p:sp>
          <p:sp>
            <p:nvSpPr>
              <p:cNvPr id="95544" name="Line 3705"/>
              <p:cNvSpPr>
                <a:spLocks noChangeShapeType="1"/>
              </p:cNvSpPr>
              <p:nvPr/>
            </p:nvSpPr>
            <p:spPr bwMode="auto">
              <a:xfrm>
                <a:off x="2227" y="2185"/>
                <a:ext cx="2" cy="13"/>
              </a:xfrm>
              <a:prstGeom prst="line">
                <a:avLst/>
              </a:prstGeom>
              <a:noFill/>
              <a:ln w="3175">
                <a:solidFill>
                  <a:srgbClr val="000000"/>
                </a:solidFill>
                <a:round/>
                <a:headEnd/>
                <a:tailEnd/>
              </a:ln>
            </p:spPr>
            <p:txBody>
              <a:bodyPr/>
              <a:lstStyle/>
              <a:p>
                <a:endParaRPr lang="en-US"/>
              </a:p>
            </p:txBody>
          </p:sp>
          <p:sp>
            <p:nvSpPr>
              <p:cNvPr id="95545" name="Line 3706"/>
              <p:cNvSpPr>
                <a:spLocks noChangeShapeType="1"/>
              </p:cNvSpPr>
              <p:nvPr/>
            </p:nvSpPr>
            <p:spPr bwMode="auto">
              <a:xfrm>
                <a:off x="2229" y="2198"/>
                <a:ext cx="1" cy="11"/>
              </a:xfrm>
              <a:prstGeom prst="line">
                <a:avLst/>
              </a:prstGeom>
              <a:noFill/>
              <a:ln w="3175">
                <a:solidFill>
                  <a:srgbClr val="000000"/>
                </a:solidFill>
                <a:round/>
                <a:headEnd/>
                <a:tailEnd/>
              </a:ln>
            </p:spPr>
            <p:txBody>
              <a:bodyPr/>
              <a:lstStyle/>
              <a:p>
                <a:endParaRPr lang="en-US"/>
              </a:p>
            </p:txBody>
          </p:sp>
          <p:sp>
            <p:nvSpPr>
              <p:cNvPr id="95546" name="Line 3707"/>
              <p:cNvSpPr>
                <a:spLocks noChangeShapeType="1"/>
              </p:cNvSpPr>
              <p:nvPr/>
            </p:nvSpPr>
            <p:spPr bwMode="auto">
              <a:xfrm>
                <a:off x="2230" y="2209"/>
                <a:ext cx="2" cy="12"/>
              </a:xfrm>
              <a:prstGeom prst="line">
                <a:avLst/>
              </a:prstGeom>
              <a:noFill/>
              <a:ln w="3175">
                <a:solidFill>
                  <a:srgbClr val="000000"/>
                </a:solidFill>
                <a:round/>
                <a:headEnd/>
                <a:tailEnd/>
              </a:ln>
            </p:spPr>
            <p:txBody>
              <a:bodyPr/>
              <a:lstStyle/>
              <a:p>
                <a:endParaRPr lang="en-US"/>
              </a:p>
            </p:txBody>
          </p:sp>
          <p:sp>
            <p:nvSpPr>
              <p:cNvPr id="95547" name="Line 3708"/>
              <p:cNvSpPr>
                <a:spLocks noChangeShapeType="1"/>
              </p:cNvSpPr>
              <p:nvPr/>
            </p:nvSpPr>
            <p:spPr bwMode="auto">
              <a:xfrm>
                <a:off x="2232" y="2221"/>
                <a:ext cx="2" cy="11"/>
              </a:xfrm>
              <a:prstGeom prst="line">
                <a:avLst/>
              </a:prstGeom>
              <a:noFill/>
              <a:ln w="3175">
                <a:solidFill>
                  <a:srgbClr val="000000"/>
                </a:solidFill>
                <a:round/>
                <a:headEnd/>
                <a:tailEnd/>
              </a:ln>
            </p:spPr>
            <p:txBody>
              <a:bodyPr/>
              <a:lstStyle/>
              <a:p>
                <a:endParaRPr lang="en-US"/>
              </a:p>
            </p:txBody>
          </p:sp>
          <p:sp>
            <p:nvSpPr>
              <p:cNvPr id="95548" name="Line 3709"/>
              <p:cNvSpPr>
                <a:spLocks noChangeShapeType="1"/>
              </p:cNvSpPr>
              <p:nvPr/>
            </p:nvSpPr>
            <p:spPr bwMode="auto">
              <a:xfrm>
                <a:off x="2234" y="2232"/>
                <a:ext cx="3" cy="10"/>
              </a:xfrm>
              <a:prstGeom prst="line">
                <a:avLst/>
              </a:prstGeom>
              <a:noFill/>
              <a:ln w="3175">
                <a:solidFill>
                  <a:srgbClr val="000000"/>
                </a:solidFill>
                <a:round/>
                <a:headEnd/>
                <a:tailEnd/>
              </a:ln>
            </p:spPr>
            <p:txBody>
              <a:bodyPr/>
              <a:lstStyle/>
              <a:p>
                <a:endParaRPr lang="en-US"/>
              </a:p>
            </p:txBody>
          </p:sp>
          <p:sp>
            <p:nvSpPr>
              <p:cNvPr id="95549" name="Line 3710"/>
              <p:cNvSpPr>
                <a:spLocks noChangeShapeType="1"/>
              </p:cNvSpPr>
              <p:nvPr/>
            </p:nvSpPr>
            <p:spPr bwMode="auto">
              <a:xfrm>
                <a:off x="2237" y="2242"/>
                <a:ext cx="2" cy="11"/>
              </a:xfrm>
              <a:prstGeom prst="line">
                <a:avLst/>
              </a:prstGeom>
              <a:noFill/>
              <a:ln w="3175">
                <a:solidFill>
                  <a:srgbClr val="000000"/>
                </a:solidFill>
                <a:round/>
                <a:headEnd/>
                <a:tailEnd/>
              </a:ln>
            </p:spPr>
            <p:txBody>
              <a:bodyPr/>
              <a:lstStyle/>
              <a:p>
                <a:endParaRPr lang="en-US"/>
              </a:p>
            </p:txBody>
          </p:sp>
          <p:sp>
            <p:nvSpPr>
              <p:cNvPr id="95550" name="Line 3711"/>
              <p:cNvSpPr>
                <a:spLocks noChangeShapeType="1"/>
              </p:cNvSpPr>
              <p:nvPr/>
            </p:nvSpPr>
            <p:spPr bwMode="auto">
              <a:xfrm>
                <a:off x="2239" y="2253"/>
                <a:ext cx="2" cy="7"/>
              </a:xfrm>
              <a:prstGeom prst="line">
                <a:avLst/>
              </a:prstGeom>
              <a:noFill/>
              <a:ln w="3175">
                <a:solidFill>
                  <a:srgbClr val="000000"/>
                </a:solidFill>
                <a:round/>
                <a:headEnd/>
                <a:tailEnd/>
              </a:ln>
            </p:spPr>
            <p:txBody>
              <a:bodyPr/>
              <a:lstStyle/>
              <a:p>
                <a:endParaRPr lang="en-US"/>
              </a:p>
            </p:txBody>
          </p:sp>
          <p:sp>
            <p:nvSpPr>
              <p:cNvPr id="95551" name="Line 3712"/>
              <p:cNvSpPr>
                <a:spLocks noChangeShapeType="1"/>
              </p:cNvSpPr>
              <p:nvPr/>
            </p:nvSpPr>
            <p:spPr bwMode="auto">
              <a:xfrm>
                <a:off x="2241" y="2260"/>
                <a:ext cx="2" cy="8"/>
              </a:xfrm>
              <a:prstGeom prst="line">
                <a:avLst/>
              </a:prstGeom>
              <a:noFill/>
              <a:ln w="3175">
                <a:solidFill>
                  <a:srgbClr val="000000"/>
                </a:solidFill>
                <a:round/>
                <a:headEnd/>
                <a:tailEnd/>
              </a:ln>
            </p:spPr>
            <p:txBody>
              <a:bodyPr/>
              <a:lstStyle/>
              <a:p>
                <a:endParaRPr lang="en-US"/>
              </a:p>
            </p:txBody>
          </p:sp>
          <p:sp>
            <p:nvSpPr>
              <p:cNvPr id="95552" name="Line 3713"/>
              <p:cNvSpPr>
                <a:spLocks noChangeShapeType="1"/>
              </p:cNvSpPr>
              <p:nvPr/>
            </p:nvSpPr>
            <p:spPr bwMode="auto">
              <a:xfrm>
                <a:off x="2243" y="2268"/>
                <a:ext cx="1" cy="7"/>
              </a:xfrm>
              <a:prstGeom prst="line">
                <a:avLst/>
              </a:prstGeom>
              <a:noFill/>
              <a:ln w="3175">
                <a:solidFill>
                  <a:srgbClr val="000000"/>
                </a:solidFill>
                <a:round/>
                <a:headEnd/>
                <a:tailEnd/>
              </a:ln>
            </p:spPr>
            <p:txBody>
              <a:bodyPr/>
              <a:lstStyle/>
              <a:p>
                <a:endParaRPr lang="en-US"/>
              </a:p>
            </p:txBody>
          </p:sp>
          <p:sp>
            <p:nvSpPr>
              <p:cNvPr id="95553" name="Line 3714"/>
              <p:cNvSpPr>
                <a:spLocks noChangeShapeType="1"/>
              </p:cNvSpPr>
              <p:nvPr/>
            </p:nvSpPr>
            <p:spPr bwMode="auto">
              <a:xfrm>
                <a:off x="2244" y="2275"/>
                <a:ext cx="2" cy="6"/>
              </a:xfrm>
              <a:prstGeom prst="line">
                <a:avLst/>
              </a:prstGeom>
              <a:noFill/>
              <a:ln w="3175">
                <a:solidFill>
                  <a:srgbClr val="000000"/>
                </a:solidFill>
                <a:round/>
                <a:headEnd/>
                <a:tailEnd/>
              </a:ln>
            </p:spPr>
            <p:txBody>
              <a:bodyPr/>
              <a:lstStyle/>
              <a:p>
                <a:endParaRPr lang="en-US"/>
              </a:p>
            </p:txBody>
          </p:sp>
          <p:sp>
            <p:nvSpPr>
              <p:cNvPr id="95554" name="Line 3715"/>
              <p:cNvSpPr>
                <a:spLocks noChangeShapeType="1"/>
              </p:cNvSpPr>
              <p:nvPr/>
            </p:nvSpPr>
            <p:spPr bwMode="auto">
              <a:xfrm>
                <a:off x="2246" y="2281"/>
                <a:ext cx="2" cy="4"/>
              </a:xfrm>
              <a:prstGeom prst="line">
                <a:avLst/>
              </a:prstGeom>
              <a:noFill/>
              <a:ln w="3175">
                <a:solidFill>
                  <a:srgbClr val="000000"/>
                </a:solidFill>
                <a:round/>
                <a:headEnd/>
                <a:tailEnd/>
              </a:ln>
            </p:spPr>
            <p:txBody>
              <a:bodyPr/>
              <a:lstStyle/>
              <a:p>
                <a:endParaRPr lang="en-US"/>
              </a:p>
            </p:txBody>
          </p:sp>
          <p:sp>
            <p:nvSpPr>
              <p:cNvPr id="95555" name="Line 3716"/>
              <p:cNvSpPr>
                <a:spLocks noChangeShapeType="1"/>
              </p:cNvSpPr>
              <p:nvPr/>
            </p:nvSpPr>
            <p:spPr bwMode="auto">
              <a:xfrm>
                <a:off x="2248" y="2285"/>
                <a:ext cx="4" cy="3"/>
              </a:xfrm>
              <a:prstGeom prst="line">
                <a:avLst/>
              </a:prstGeom>
              <a:noFill/>
              <a:ln w="3175">
                <a:solidFill>
                  <a:srgbClr val="000000"/>
                </a:solidFill>
                <a:round/>
                <a:headEnd/>
                <a:tailEnd/>
              </a:ln>
            </p:spPr>
            <p:txBody>
              <a:bodyPr/>
              <a:lstStyle/>
              <a:p>
                <a:endParaRPr lang="en-US"/>
              </a:p>
            </p:txBody>
          </p:sp>
          <p:sp>
            <p:nvSpPr>
              <p:cNvPr id="95556" name="Line 3717"/>
              <p:cNvSpPr>
                <a:spLocks noChangeShapeType="1"/>
              </p:cNvSpPr>
              <p:nvPr/>
            </p:nvSpPr>
            <p:spPr bwMode="auto">
              <a:xfrm>
                <a:off x="2252" y="2288"/>
                <a:ext cx="1" cy="3"/>
              </a:xfrm>
              <a:prstGeom prst="line">
                <a:avLst/>
              </a:prstGeom>
              <a:noFill/>
              <a:ln w="3175">
                <a:solidFill>
                  <a:srgbClr val="000000"/>
                </a:solidFill>
                <a:round/>
                <a:headEnd/>
                <a:tailEnd/>
              </a:ln>
            </p:spPr>
            <p:txBody>
              <a:bodyPr/>
              <a:lstStyle/>
              <a:p>
                <a:endParaRPr lang="en-US"/>
              </a:p>
            </p:txBody>
          </p:sp>
          <p:sp>
            <p:nvSpPr>
              <p:cNvPr id="95557" name="Line 3718"/>
              <p:cNvSpPr>
                <a:spLocks noChangeShapeType="1"/>
              </p:cNvSpPr>
              <p:nvPr/>
            </p:nvSpPr>
            <p:spPr bwMode="auto">
              <a:xfrm>
                <a:off x="2253" y="2291"/>
                <a:ext cx="2" cy="5"/>
              </a:xfrm>
              <a:prstGeom prst="line">
                <a:avLst/>
              </a:prstGeom>
              <a:noFill/>
              <a:ln w="3175">
                <a:solidFill>
                  <a:srgbClr val="000000"/>
                </a:solidFill>
                <a:round/>
                <a:headEnd/>
                <a:tailEnd/>
              </a:ln>
            </p:spPr>
            <p:txBody>
              <a:bodyPr/>
              <a:lstStyle/>
              <a:p>
                <a:endParaRPr lang="en-US"/>
              </a:p>
            </p:txBody>
          </p:sp>
          <p:sp>
            <p:nvSpPr>
              <p:cNvPr id="95558" name="Line 3719"/>
              <p:cNvSpPr>
                <a:spLocks noChangeShapeType="1"/>
              </p:cNvSpPr>
              <p:nvPr/>
            </p:nvSpPr>
            <p:spPr bwMode="auto">
              <a:xfrm>
                <a:off x="2255" y="2296"/>
                <a:ext cx="2" cy="1"/>
              </a:xfrm>
              <a:prstGeom prst="line">
                <a:avLst/>
              </a:prstGeom>
              <a:noFill/>
              <a:ln w="3175">
                <a:solidFill>
                  <a:srgbClr val="000000"/>
                </a:solidFill>
                <a:round/>
                <a:headEnd/>
                <a:tailEnd/>
              </a:ln>
            </p:spPr>
            <p:txBody>
              <a:bodyPr/>
              <a:lstStyle/>
              <a:p>
                <a:endParaRPr lang="en-US"/>
              </a:p>
            </p:txBody>
          </p:sp>
          <p:sp>
            <p:nvSpPr>
              <p:cNvPr id="95559" name="Line 3720"/>
              <p:cNvSpPr>
                <a:spLocks noChangeShapeType="1"/>
              </p:cNvSpPr>
              <p:nvPr/>
            </p:nvSpPr>
            <p:spPr bwMode="auto">
              <a:xfrm>
                <a:off x="2257" y="2296"/>
                <a:ext cx="2" cy="2"/>
              </a:xfrm>
              <a:prstGeom prst="line">
                <a:avLst/>
              </a:prstGeom>
              <a:noFill/>
              <a:ln w="3175">
                <a:solidFill>
                  <a:srgbClr val="000000"/>
                </a:solidFill>
                <a:round/>
                <a:headEnd/>
                <a:tailEnd/>
              </a:ln>
            </p:spPr>
            <p:txBody>
              <a:bodyPr/>
              <a:lstStyle/>
              <a:p>
                <a:endParaRPr lang="en-US"/>
              </a:p>
            </p:txBody>
          </p:sp>
          <p:sp>
            <p:nvSpPr>
              <p:cNvPr id="95560" name="Line 3721"/>
              <p:cNvSpPr>
                <a:spLocks noChangeShapeType="1"/>
              </p:cNvSpPr>
              <p:nvPr/>
            </p:nvSpPr>
            <p:spPr bwMode="auto">
              <a:xfrm>
                <a:off x="2259" y="2298"/>
                <a:ext cx="1" cy="1"/>
              </a:xfrm>
              <a:prstGeom prst="line">
                <a:avLst/>
              </a:prstGeom>
              <a:noFill/>
              <a:ln w="3175">
                <a:solidFill>
                  <a:srgbClr val="000000"/>
                </a:solidFill>
                <a:round/>
                <a:headEnd/>
                <a:tailEnd/>
              </a:ln>
            </p:spPr>
            <p:txBody>
              <a:bodyPr/>
              <a:lstStyle/>
              <a:p>
                <a:endParaRPr lang="en-US"/>
              </a:p>
            </p:txBody>
          </p:sp>
          <p:sp>
            <p:nvSpPr>
              <p:cNvPr id="95561" name="Line 3722"/>
              <p:cNvSpPr>
                <a:spLocks noChangeShapeType="1"/>
              </p:cNvSpPr>
              <p:nvPr/>
            </p:nvSpPr>
            <p:spPr bwMode="auto">
              <a:xfrm>
                <a:off x="2260" y="2298"/>
                <a:ext cx="2" cy="2"/>
              </a:xfrm>
              <a:prstGeom prst="line">
                <a:avLst/>
              </a:prstGeom>
              <a:noFill/>
              <a:ln w="3175">
                <a:solidFill>
                  <a:srgbClr val="000000"/>
                </a:solidFill>
                <a:round/>
                <a:headEnd/>
                <a:tailEnd/>
              </a:ln>
            </p:spPr>
            <p:txBody>
              <a:bodyPr/>
              <a:lstStyle/>
              <a:p>
                <a:endParaRPr lang="en-US"/>
              </a:p>
            </p:txBody>
          </p:sp>
          <p:sp>
            <p:nvSpPr>
              <p:cNvPr id="95562" name="Line 3723"/>
              <p:cNvSpPr>
                <a:spLocks noChangeShapeType="1"/>
              </p:cNvSpPr>
              <p:nvPr/>
            </p:nvSpPr>
            <p:spPr bwMode="auto">
              <a:xfrm>
                <a:off x="2262" y="2300"/>
                <a:ext cx="2" cy="2"/>
              </a:xfrm>
              <a:prstGeom prst="line">
                <a:avLst/>
              </a:prstGeom>
              <a:noFill/>
              <a:ln w="3175">
                <a:solidFill>
                  <a:srgbClr val="000000"/>
                </a:solidFill>
                <a:round/>
                <a:headEnd/>
                <a:tailEnd/>
              </a:ln>
            </p:spPr>
            <p:txBody>
              <a:bodyPr/>
              <a:lstStyle/>
              <a:p>
                <a:endParaRPr lang="en-US"/>
              </a:p>
            </p:txBody>
          </p:sp>
          <p:sp>
            <p:nvSpPr>
              <p:cNvPr id="95563" name="Line 3724"/>
              <p:cNvSpPr>
                <a:spLocks noChangeShapeType="1"/>
              </p:cNvSpPr>
              <p:nvPr/>
            </p:nvSpPr>
            <p:spPr bwMode="auto">
              <a:xfrm>
                <a:off x="2264" y="2300"/>
                <a:ext cx="3" cy="2"/>
              </a:xfrm>
              <a:prstGeom prst="line">
                <a:avLst/>
              </a:prstGeom>
              <a:noFill/>
              <a:ln w="3175">
                <a:solidFill>
                  <a:srgbClr val="000000"/>
                </a:solidFill>
                <a:round/>
                <a:headEnd/>
                <a:tailEnd/>
              </a:ln>
            </p:spPr>
            <p:txBody>
              <a:bodyPr/>
              <a:lstStyle/>
              <a:p>
                <a:endParaRPr lang="en-US"/>
              </a:p>
            </p:txBody>
          </p:sp>
          <p:sp>
            <p:nvSpPr>
              <p:cNvPr id="95564" name="Line 3725"/>
              <p:cNvSpPr>
                <a:spLocks noChangeShapeType="1"/>
              </p:cNvSpPr>
              <p:nvPr/>
            </p:nvSpPr>
            <p:spPr bwMode="auto">
              <a:xfrm>
                <a:off x="2267" y="2300"/>
                <a:ext cx="2" cy="2"/>
              </a:xfrm>
              <a:prstGeom prst="line">
                <a:avLst/>
              </a:prstGeom>
              <a:noFill/>
              <a:ln w="3175">
                <a:solidFill>
                  <a:srgbClr val="000000"/>
                </a:solidFill>
                <a:round/>
                <a:headEnd/>
                <a:tailEnd/>
              </a:ln>
            </p:spPr>
            <p:txBody>
              <a:bodyPr/>
              <a:lstStyle/>
              <a:p>
                <a:endParaRPr lang="en-US"/>
              </a:p>
            </p:txBody>
          </p:sp>
          <p:sp>
            <p:nvSpPr>
              <p:cNvPr id="95565" name="Line 3726"/>
              <p:cNvSpPr>
                <a:spLocks noChangeShapeType="1"/>
              </p:cNvSpPr>
              <p:nvPr/>
            </p:nvSpPr>
            <p:spPr bwMode="auto">
              <a:xfrm>
                <a:off x="2269" y="2300"/>
                <a:ext cx="2" cy="2"/>
              </a:xfrm>
              <a:prstGeom prst="line">
                <a:avLst/>
              </a:prstGeom>
              <a:noFill/>
              <a:ln w="3175">
                <a:solidFill>
                  <a:srgbClr val="000000"/>
                </a:solidFill>
                <a:round/>
                <a:headEnd/>
                <a:tailEnd/>
              </a:ln>
            </p:spPr>
            <p:txBody>
              <a:bodyPr/>
              <a:lstStyle/>
              <a:p>
                <a:endParaRPr lang="en-US"/>
              </a:p>
            </p:txBody>
          </p:sp>
          <p:sp>
            <p:nvSpPr>
              <p:cNvPr id="95566" name="Line 3727"/>
              <p:cNvSpPr>
                <a:spLocks noChangeShapeType="1"/>
              </p:cNvSpPr>
              <p:nvPr/>
            </p:nvSpPr>
            <p:spPr bwMode="auto">
              <a:xfrm>
                <a:off x="2271" y="2300"/>
                <a:ext cx="2" cy="4"/>
              </a:xfrm>
              <a:prstGeom prst="line">
                <a:avLst/>
              </a:prstGeom>
              <a:noFill/>
              <a:ln w="3175">
                <a:solidFill>
                  <a:srgbClr val="000000"/>
                </a:solidFill>
                <a:round/>
                <a:headEnd/>
                <a:tailEnd/>
              </a:ln>
            </p:spPr>
            <p:txBody>
              <a:bodyPr/>
              <a:lstStyle/>
              <a:p>
                <a:endParaRPr lang="en-US"/>
              </a:p>
            </p:txBody>
          </p:sp>
          <p:sp>
            <p:nvSpPr>
              <p:cNvPr id="95567" name="Line 3728"/>
              <p:cNvSpPr>
                <a:spLocks noChangeShapeType="1"/>
              </p:cNvSpPr>
              <p:nvPr/>
            </p:nvSpPr>
            <p:spPr bwMode="auto">
              <a:xfrm>
                <a:off x="2273" y="2304"/>
                <a:ext cx="1" cy="1"/>
              </a:xfrm>
              <a:prstGeom prst="line">
                <a:avLst/>
              </a:prstGeom>
              <a:noFill/>
              <a:ln w="3175">
                <a:solidFill>
                  <a:srgbClr val="000000"/>
                </a:solidFill>
                <a:round/>
                <a:headEnd/>
                <a:tailEnd/>
              </a:ln>
            </p:spPr>
            <p:txBody>
              <a:bodyPr/>
              <a:lstStyle/>
              <a:p>
                <a:endParaRPr lang="en-US"/>
              </a:p>
            </p:txBody>
          </p:sp>
          <p:sp>
            <p:nvSpPr>
              <p:cNvPr id="95568" name="Line 3729"/>
              <p:cNvSpPr>
                <a:spLocks noChangeShapeType="1"/>
              </p:cNvSpPr>
              <p:nvPr/>
            </p:nvSpPr>
            <p:spPr bwMode="auto">
              <a:xfrm flipH="1">
                <a:off x="2151" y="2304"/>
                <a:ext cx="122" cy="1"/>
              </a:xfrm>
              <a:prstGeom prst="line">
                <a:avLst/>
              </a:prstGeom>
              <a:noFill/>
              <a:ln w="3175">
                <a:solidFill>
                  <a:srgbClr val="000000"/>
                </a:solidFill>
                <a:round/>
                <a:headEnd/>
                <a:tailEnd/>
              </a:ln>
            </p:spPr>
            <p:txBody>
              <a:bodyPr/>
              <a:lstStyle/>
              <a:p>
                <a:endParaRPr lang="en-US"/>
              </a:p>
            </p:txBody>
          </p:sp>
          <p:sp>
            <p:nvSpPr>
              <p:cNvPr id="95569" name="Freeform 3730"/>
              <p:cNvSpPr>
                <a:spLocks/>
              </p:cNvSpPr>
              <p:nvPr/>
            </p:nvSpPr>
            <p:spPr bwMode="auto">
              <a:xfrm>
                <a:off x="2112" y="2300"/>
                <a:ext cx="43" cy="4"/>
              </a:xfrm>
              <a:custGeom>
                <a:avLst/>
                <a:gdLst>
                  <a:gd name="T0" fmla="*/ 0 w 43"/>
                  <a:gd name="T1" fmla="*/ 12 h 3"/>
                  <a:gd name="T2" fmla="*/ 0 w 43"/>
                  <a:gd name="T3" fmla="*/ 12 h 3"/>
                  <a:gd name="T4" fmla="*/ 2 w 43"/>
                  <a:gd name="T5" fmla="*/ 0 h 3"/>
                  <a:gd name="T6" fmla="*/ 5 w 43"/>
                  <a:gd name="T7" fmla="*/ 0 h 3"/>
                  <a:gd name="T8" fmla="*/ 7 w 43"/>
                  <a:gd name="T9" fmla="*/ 0 h 3"/>
                  <a:gd name="T10" fmla="*/ 9 w 43"/>
                  <a:gd name="T11" fmla="*/ 0 h 3"/>
                  <a:gd name="T12" fmla="*/ 11 w 43"/>
                  <a:gd name="T13" fmla="*/ 0 h 3"/>
                  <a:gd name="T14" fmla="*/ 13 w 43"/>
                  <a:gd name="T15" fmla="*/ 0 h 3"/>
                  <a:gd name="T16" fmla="*/ 14 w 43"/>
                  <a:gd name="T17" fmla="*/ 0 h 3"/>
                  <a:gd name="T18" fmla="*/ 16 w 43"/>
                  <a:gd name="T19" fmla="*/ 0 h 3"/>
                  <a:gd name="T20" fmla="*/ 20 w 43"/>
                  <a:gd name="T21" fmla="*/ 0 h 3"/>
                  <a:gd name="T22" fmla="*/ 21 w 43"/>
                  <a:gd name="T23" fmla="*/ 0 h 3"/>
                  <a:gd name="T24" fmla="*/ 23 w 43"/>
                  <a:gd name="T25" fmla="*/ 0 h 3"/>
                  <a:gd name="T26" fmla="*/ 25 w 43"/>
                  <a:gd name="T27" fmla="*/ 0 h 3"/>
                  <a:gd name="T28" fmla="*/ 27 w 43"/>
                  <a:gd name="T29" fmla="*/ 0 h 3"/>
                  <a:gd name="T30" fmla="*/ 28 w 43"/>
                  <a:gd name="T31" fmla="*/ 0 h 3"/>
                  <a:gd name="T32" fmla="*/ 30 w 43"/>
                  <a:gd name="T33" fmla="*/ 0 h 3"/>
                  <a:gd name="T34" fmla="*/ 32 w 43"/>
                  <a:gd name="T35" fmla="*/ 0 h 3"/>
                  <a:gd name="T36" fmla="*/ 35 w 43"/>
                  <a:gd name="T37" fmla="*/ 0 h 3"/>
                  <a:gd name="T38" fmla="*/ 37 w 43"/>
                  <a:gd name="T39" fmla="*/ 0 h 3"/>
                  <a:gd name="T40" fmla="*/ 39 w 43"/>
                  <a:gd name="T41" fmla="*/ 0 h 3"/>
                  <a:gd name="T42" fmla="*/ 41 w 43"/>
                  <a:gd name="T43" fmla="*/ 0 h 3"/>
                  <a:gd name="T44" fmla="*/ 43 w 43"/>
                  <a:gd name="T45" fmla="*/ 12 h 3"/>
                  <a:gd name="T46" fmla="*/ 43 w 43"/>
                  <a:gd name="T47" fmla="*/ 12 h 3"/>
                  <a:gd name="T48" fmla="*/ 0 w 43"/>
                  <a:gd name="T49" fmla="*/ 12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
                  <a:gd name="T77" fmla="*/ 43 w 43"/>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
                    <a:moveTo>
                      <a:pt x="0" y="3"/>
                    </a:moveTo>
                    <a:lnTo>
                      <a:pt x="0" y="3"/>
                    </a:lnTo>
                    <a:lnTo>
                      <a:pt x="2" y="0"/>
                    </a:lnTo>
                    <a:lnTo>
                      <a:pt x="5" y="0"/>
                    </a:lnTo>
                    <a:lnTo>
                      <a:pt x="7" y="0"/>
                    </a:lnTo>
                    <a:lnTo>
                      <a:pt x="9" y="0"/>
                    </a:lnTo>
                    <a:lnTo>
                      <a:pt x="11" y="0"/>
                    </a:lnTo>
                    <a:lnTo>
                      <a:pt x="13" y="0"/>
                    </a:lnTo>
                    <a:lnTo>
                      <a:pt x="14" y="0"/>
                    </a:lnTo>
                    <a:lnTo>
                      <a:pt x="16" y="0"/>
                    </a:lnTo>
                    <a:lnTo>
                      <a:pt x="20" y="0"/>
                    </a:lnTo>
                    <a:lnTo>
                      <a:pt x="21" y="0"/>
                    </a:lnTo>
                    <a:lnTo>
                      <a:pt x="23" y="0"/>
                    </a:lnTo>
                    <a:lnTo>
                      <a:pt x="25" y="0"/>
                    </a:lnTo>
                    <a:lnTo>
                      <a:pt x="27" y="0"/>
                    </a:lnTo>
                    <a:lnTo>
                      <a:pt x="28" y="0"/>
                    </a:lnTo>
                    <a:lnTo>
                      <a:pt x="30" y="0"/>
                    </a:lnTo>
                    <a:lnTo>
                      <a:pt x="32" y="0"/>
                    </a:lnTo>
                    <a:lnTo>
                      <a:pt x="35" y="0"/>
                    </a:lnTo>
                    <a:lnTo>
                      <a:pt x="37" y="0"/>
                    </a:lnTo>
                    <a:lnTo>
                      <a:pt x="39" y="0"/>
                    </a:lnTo>
                    <a:lnTo>
                      <a:pt x="41" y="0"/>
                    </a:lnTo>
                    <a:lnTo>
                      <a:pt x="43" y="3"/>
                    </a:lnTo>
                    <a:lnTo>
                      <a:pt x="0" y="3"/>
                    </a:lnTo>
                    <a:close/>
                  </a:path>
                </a:pathLst>
              </a:custGeom>
              <a:solidFill>
                <a:srgbClr val="FA0000"/>
              </a:solidFill>
              <a:ln w="9525">
                <a:noFill/>
                <a:round/>
                <a:headEnd/>
                <a:tailEnd/>
              </a:ln>
            </p:spPr>
            <p:txBody>
              <a:bodyPr/>
              <a:lstStyle/>
              <a:p>
                <a:endParaRPr lang="en-US"/>
              </a:p>
            </p:txBody>
          </p:sp>
          <p:sp>
            <p:nvSpPr>
              <p:cNvPr id="95570" name="Line 3731"/>
              <p:cNvSpPr>
                <a:spLocks noChangeShapeType="1"/>
              </p:cNvSpPr>
              <p:nvPr/>
            </p:nvSpPr>
            <p:spPr bwMode="auto">
              <a:xfrm>
                <a:off x="2112" y="2304"/>
                <a:ext cx="1" cy="1"/>
              </a:xfrm>
              <a:prstGeom prst="line">
                <a:avLst/>
              </a:prstGeom>
              <a:noFill/>
              <a:ln w="3175">
                <a:solidFill>
                  <a:srgbClr val="000000"/>
                </a:solidFill>
                <a:round/>
                <a:headEnd/>
                <a:tailEnd/>
              </a:ln>
            </p:spPr>
            <p:txBody>
              <a:bodyPr/>
              <a:lstStyle/>
              <a:p>
                <a:endParaRPr lang="en-US"/>
              </a:p>
            </p:txBody>
          </p:sp>
          <p:sp>
            <p:nvSpPr>
              <p:cNvPr id="95571" name="Line 3732"/>
              <p:cNvSpPr>
                <a:spLocks noChangeShapeType="1"/>
              </p:cNvSpPr>
              <p:nvPr/>
            </p:nvSpPr>
            <p:spPr bwMode="auto">
              <a:xfrm flipV="1">
                <a:off x="2112" y="2300"/>
                <a:ext cx="2" cy="4"/>
              </a:xfrm>
              <a:prstGeom prst="line">
                <a:avLst/>
              </a:prstGeom>
              <a:noFill/>
              <a:ln w="3175">
                <a:solidFill>
                  <a:srgbClr val="000000"/>
                </a:solidFill>
                <a:round/>
                <a:headEnd/>
                <a:tailEnd/>
              </a:ln>
            </p:spPr>
            <p:txBody>
              <a:bodyPr/>
              <a:lstStyle/>
              <a:p>
                <a:endParaRPr lang="en-US"/>
              </a:p>
            </p:txBody>
          </p:sp>
          <p:sp>
            <p:nvSpPr>
              <p:cNvPr id="95572" name="Line 3733"/>
              <p:cNvSpPr>
                <a:spLocks noChangeShapeType="1"/>
              </p:cNvSpPr>
              <p:nvPr/>
            </p:nvSpPr>
            <p:spPr bwMode="auto">
              <a:xfrm>
                <a:off x="2114" y="2300"/>
                <a:ext cx="3" cy="2"/>
              </a:xfrm>
              <a:prstGeom prst="line">
                <a:avLst/>
              </a:prstGeom>
              <a:noFill/>
              <a:ln w="3175">
                <a:solidFill>
                  <a:srgbClr val="000000"/>
                </a:solidFill>
                <a:round/>
                <a:headEnd/>
                <a:tailEnd/>
              </a:ln>
            </p:spPr>
            <p:txBody>
              <a:bodyPr/>
              <a:lstStyle/>
              <a:p>
                <a:endParaRPr lang="en-US"/>
              </a:p>
            </p:txBody>
          </p:sp>
          <p:sp>
            <p:nvSpPr>
              <p:cNvPr id="95573" name="Line 3734"/>
              <p:cNvSpPr>
                <a:spLocks noChangeShapeType="1"/>
              </p:cNvSpPr>
              <p:nvPr/>
            </p:nvSpPr>
            <p:spPr bwMode="auto">
              <a:xfrm>
                <a:off x="2117" y="2300"/>
                <a:ext cx="2" cy="2"/>
              </a:xfrm>
              <a:prstGeom prst="line">
                <a:avLst/>
              </a:prstGeom>
              <a:noFill/>
              <a:ln w="3175">
                <a:solidFill>
                  <a:srgbClr val="000000"/>
                </a:solidFill>
                <a:round/>
                <a:headEnd/>
                <a:tailEnd/>
              </a:ln>
            </p:spPr>
            <p:txBody>
              <a:bodyPr/>
              <a:lstStyle/>
              <a:p>
                <a:endParaRPr lang="en-US"/>
              </a:p>
            </p:txBody>
          </p:sp>
          <p:sp>
            <p:nvSpPr>
              <p:cNvPr id="95574" name="Line 3735"/>
              <p:cNvSpPr>
                <a:spLocks noChangeShapeType="1"/>
              </p:cNvSpPr>
              <p:nvPr/>
            </p:nvSpPr>
            <p:spPr bwMode="auto">
              <a:xfrm>
                <a:off x="2119" y="2300"/>
                <a:ext cx="2" cy="2"/>
              </a:xfrm>
              <a:prstGeom prst="line">
                <a:avLst/>
              </a:prstGeom>
              <a:noFill/>
              <a:ln w="3175">
                <a:solidFill>
                  <a:srgbClr val="000000"/>
                </a:solidFill>
                <a:round/>
                <a:headEnd/>
                <a:tailEnd/>
              </a:ln>
            </p:spPr>
            <p:txBody>
              <a:bodyPr/>
              <a:lstStyle/>
              <a:p>
                <a:endParaRPr lang="en-US"/>
              </a:p>
            </p:txBody>
          </p:sp>
          <p:sp>
            <p:nvSpPr>
              <p:cNvPr id="95575" name="Line 3736"/>
              <p:cNvSpPr>
                <a:spLocks noChangeShapeType="1"/>
              </p:cNvSpPr>
              <p:nvPr/>
            </p:nvSpPr>
            <p:spPr bwMode="auto">
              <a:xfrm>
                <a:off x="2121" y="2300"/>
                <a:ext cx="2" cy="2"/>
              </a:xfrm>
              <a:prstGeom prst="line">
                <a:avLst/>
              </a:prstGeom>
              <a:noFill/>
              <a:ln w="3175">
                <a:solidFill>
                  <a:srgbClr val="000000"/>
                </a:solidFill>
                <a:round/>
                <a:headEnd/>
                <a:tailEnd/>
              </a:ln>
            </p:spPr>
            <p:txBody>
              <a:bodyPr/>
              <a:lstStyle/>
              <a:p>
                <a:endParaRPr lang="en-US"/>
              </a:p>
            </p:txBody>
          </p:sp>
          <p:sp>
            <p:nvSpPr>
              <p:cNvPr id="95576" name="Line 3737"/>
              <p:cNvSpPr>
                <a:spLocks noChangeShapeType="1"/>
              </p:cNvSpPr>
              <p:nvPr/>
            </p:nvSpPr>
            <p:spPr bwMode="auto">
              <a:xfrm>
                <a:off x="2123" y="2300"/>
                <a:ext cx="2" cy="2"/>
              </a:xfrm>
              <a:prstGeom prst="line">
                <a:avLst/>
              </a:prstGeom>
              <a:noFill/>
              <a:ln w="3175">
                <a:solidFill>
                  <a:srgbClr val="000000"/>
                </a:solidFill>
                <a:round/>
                <a:headEnd/>
                <a:tailEnd/>
              </a:ln>
            </p:spPr>
            <p:txBody>
              <a:bodyPr/>
              <a:lstStyle/>
              <a:p>
                <a:endParaRPr lang="en-US"/>
              </a:p>
            </p:txBody>
          </p:sp>
          <p:sp>
            <p:nvSpPr>
              <p:cNvPr id="95577" name="Line 3738"/>
              <p:cNvSpPr>
                <a:spLocks noChangeShapeType="1"/>
              </p:cNvSpPr>
              <p:nvPr/>
            </p:nvSpPr>
            <p:spPr bwMode="auto">
              <a:xfrm>
                <a:off x="2125" y="2300"/>
                <a:ext cx="1" cy="2"/>
              </a:xfrm>
              <a:prstGeom prst="line">
                <a:avLst/>
              </a:prstGeom>
              <a:noFill/>
              <a:ln w="3175">
                <a:solidFill>
                  <a:srgbClr val="000000"/>
                </a:solidFill>
                <a:round/>
                <a:headEnd/>
                <a:tailEnd/>
              </a:ln>
            </p:spPr>
            <p:txBody>
              <a:bodyPr/>
              <a:lstStyle/>
              <a:p>
                <a:endParaRPr lang="en-US"/>
              </a:p>
            </p:txBody>
          </p:sp>
          <p:sp>
            <p:nvSpPr>
              <p:cNvPr id="95578" name="Line 3739"/>
              <p:cNvSpPr>
                <a:spLocks noChangeShapeType="1"/>
              </p:cNvSpPr>
              <p:nvPr/>
            </p:nvSpPr>
            <p:spPr bwMode="auto">
              <a:xfrm>
                <a:off x="2126" y="2300"/>
                <a:ext cx="2" cy="2"/>
              </a:xfrm>
              <a:prstGeom prst="line">
                <a:avLst/>
              </a:prstGeom>
              <a:noFill/>
              <a:ln w="3175">
                <a:solidFill>
                  <a:srgbClr val="000000"/>
                </a:solidFill>
                <a:round/>
                <a:headEnd/>
                <a:tailEnd/>
              </a:ln>
            </p:spPr>
            <p:txBody>
              <a:bodyPr/>
              <a:lstStyle/>
              <a:p>
                <a:endParaRPr lang="en-US"/>
              </a:p>
            </p:txBody>
          </p:sp>
          <p:sp>
            <p:nvSpPr>
              <p:cNvPr id="95579" name="Line 3740"/>
              <p:cNvSpPr>
                <a:spLocks noChangeShapeType="1"/>
              </p:cNvSpPr>
              <p:nvPr/>
            </p:nvSpPr>
            <p:spPr bwMode="auto">
              <a:xfrm>
                <a:off x="2128" y="2300"/>
                <a:ext cx="4" cy="2"/>
              </a:xfrm>
              <a:prstGeom prst="line">
                <a:avLst/>
              </a:prstGeom>
              <a:noFill/>
              <a:ln w="3175">
                <a:solidFill>
                  <a:srgbClr val="000000"/>
                </a:solidFill>
                <a:round/>
                <a:headEnd/>
                <a:tailEnd/>
              </a:ln>
            </p:spPr>
            <p:txBody>
              <a:bodyPr/>
              <a:lstStyle/>
              <a:p>
                <a:endParaRPr lang="en-US"/>
              </a:p>
            </p:txBody>
          </p:sp>
          <p:sp>
            <p:nvSpPr>
              <p:cNvPr id="95580" name="Line 3741"/>
              <p:cNvSpPr>
                <a:spLocks noChangeShapeType="1"/>
              </p:cNvSpPr>
              <p:nvPr/>
            </p:nvSpPr>
            <p:spPr bwMode="auto">
              <a:xfrm>
                <a:off x="2132" y="2300"/>
                <a:ext cx="1" cy="2"/>
              </a:xfrm>
              <a:prstGeom prst="line">
                <a:avLst/>
              </a:prstGeom>
              <a:noFill/>
              <a:ln w="3175">
                <a:solidFill>
                  <a:srgbClr val="000000"/>
                </a:solidFill>
                <a:round/>
                <a:headEnd/>
                <a:tailEnd/>
              </a:ln>
            </p:spPr>
            <p:txBody>
              <a:bodyPr/>
              <a:lstStyle/>
              <a:p>
                <a:endParaRPr lang="en-US"/>
              </a:p>
            </p:txBody>
          </p:sp>
          <p:sp>
            <p:nvSpPr>
              <p:cNvPr id="95581" name="Line 3742"/>
              <p:cNvSpPr>
                <a:spLocks noChangeShapeType="1"/>
              </p:cNvSpPr>
              <p:nvPr/>
            </p:nvSpPr>
            <p:spPr bwMode="auto">
              <a:xfrm>
                <a:off x="2133" y="2300"/>
                <a:ext cx="2" cy="2"/>
              </a:xfrm>
              <a:prstGeom prst="line">
                <a:avLst/>
              </a:prstGeom>
              <a:noFill/>
              <a:ln w="3175">
                <a:solidFill>
                  <a:srgbClr val="000000"/>
                </a:solidFill>
                <a:round/>
                <a:headEnd/>
                <a:tailEnd/>
              </a:ln>
            </p:spPr>
            <p:txBody>
              <a:bodyPr/>
              <a:lstStyle/>
              <a:p>
                <a:endParaRPr lang="en-US"/>
              </a:p>
            </p:txBody>
          </p:sp>
          <p:sp>
            <p:nvSpPr>
              <p:cNvPr id="95582" name="Line 3743"/>
              <p:cNvSpPr>
                <a:spLocks noChangeShapeType="1"/>
              </p:cNvSpPr>
              <p:nvPr/>
            </p:nvSpPr>
            <p:spPr bwMode="auto">
              <a:xfrm>
                <a:off x="2135" y="2300"/>
                <a:ext cx="2" cy="2"/>
              </a:xfrm>
              <a:prstGeom prst="line">
                <a:avLst/>
              </a:prstGeom>
              <a:noFill/>
              <a:ln w="3175">
                <a:solidFill>
                  <a:srgbClr val="000000"/>
                </a:solidFill>
                <a:round/>
                <a:headEnd/>
                <a:tailEnd/>
              </a:ln>
            </p:spPr>
            <p:txBody>
              <a:bodyPr/>
              <a:lstStyle/>
              <a:p>
                <a:endParaRPr lang="en-US"/>
              </a:p>
            </p:txBody>
          </p:sp>
          <p:sp>
            <p:nvSpPr>
              <p:cNvPr id="95583" name="Line 3744"/>
              <p:cNvSpPr>
                <a:spLocks noChangeShapeType="1"/>
              </p:cNvSpPr>
              <p:nvPr/>
            </p:nvSpPr>
            <p:spPr bwMode="auto">
              <a:xfrm>
                <a:off x="2137" y="2300"/>
                <a:ext cx="2" cy="2"/>
              </a:xfrm>
              <a:prstGeom prst="line">
                <a:avLst/>
              </a:prstGeom>
              <a:noFill/>
              <a:ln w="3175">
                <a:solidFill>
                  <a:srgbClr val="000000"/>
                </a:solidFill>
                <a:round/>
                <a:headEnd/>
                <a:tailEnd/>
              </a:ln>
            </p:spPr>
            <p:txBody>
              <a:bodyPr/>
              <a:lstStyle/>
              <a:p>
                <a:endParaRPr lang="en-US"/>
              </a:p>
            </p:txBody>
          </p:sp>
          <p:sp>
            <p:nvSpPr>
              <p:cNvPr id="95584" name="Line 3745"/>
              <p:cNvSpPr>
                <a:spLocks noChangeShapeType="1"/>
              </p:cNvSpPr>
              <p:nvPr/>
            </p:nvSpPr>
            <p:spPr bwMode="auto">
              <a:xfrm>
                <a:off x="2139" y="2300"/>
                <a:ext cx="1" cy="2"/>
              </a:xfrm>
              <a:prstGeom prst="line">
                <a:avLst/>
              </a:prstGeom>
              <a:noFill/>
              <a:ln w="3175">
                <a:solidFill>
                  <a:srgbClr val="000000"/>
                </a:solidFill>
                <a:round/>
                <a:headEnd/>
                <a:tailEnd/>
              </a:ln>
            </p:spPr>
            <p:txBody>
              <a:bodyPr/>
              <a:lstStyle/>
              <a:p>
                <a:endParaRPr lang="en-US"/>
              </a:p>
            </p:txBody>
          </p:sp>
          <p:sp>
            <p:nvSpPr>
              <p:cNvPr id="95585" name="Line 3746"/>
              <p:cNvSpPr>
                <a:spLocks noChangeShapeType="1"/>
              </p:cNvSpPr>
              <p:nvPr/>
            </p:nvSpPr>
            <p:spPr bwMode="auto">
              <a:xfrm>
                <a:off x="2140" y="2300"/>
                <a:ext cx="2" cy="2"/>
              </a:xfrm>
              <a:prstGeom prst="line">
                <a:avLst/>
              </a:prstGeom>
              <a:noFill/>
              <a:ln w="3175">
                <a:solidFill>
                  <a:srgbClr val="000000"/>
                </a:solidFill>
                <a:round/>
                <a:headEnd/>
                <a:tailEnd/>
              </a:ln>
            </p:spPr>
            <p:txBody>
              <a:bodyPr/>
              <a:lstStyle/>
              <a:p>
                <a:endParaRPr lang="en-US"/>
              </a:p>
            </p:txBody>
          </p:sp>
          <p:sp>
            <p:nvSpPr>
              <p:cNvPr id="95586" name="Line 3747"/>
              <p:cNvSpPr>
                <a:spLocks noChangeShapeType="1"/>
              </p:cNvSpPr>
              <p:nvPr/>
            </p:nvSpPr>
            <p:spPr bwMode="auto">
              <a:xfrm>
                <a:off x="2142" y="2300"/>
                <a:ext cx="2" cy="2"/>
              </a:xfrm>
              <a:prstGeom prst="line">
                <a:avLst/>
              </a:prstGeom>
              <a:noFill/>
              <a:ln w="3175">
                <a:solidFill>
                  <a:srgbClr val="000000"/>
                </a:solidFill>
                <a:round/>
                <a:headEnd/>
                <a:tailEnd/>
              </a:ln>
            </p:spPr>
            <p:txBody>
              <a:bodyPr/>
              <a:lstStyle/>
              <a:p>
                <a:endParaRPr lang="en-US"/>
              </a:p>
            </p:txBody>
          </p:sp>
          <p:sp>
            <p:nvSpPr>
              <p:cNvPr id="95587" name="Line 3748"/>
              <p:cNvSpPr>
                <a:spLocks noChangeShapeType="1"/>
              </p:cNvSpPr>
              <p:nvPr/>
            </p:nvSpPr>
            <p:spPr bwMode="auto">
              <a:xfrm>
                <a:off x="2144" y="2300"/>
                <a:ext cx="3" cy="2"/>
              </a:xfrm>
              <a:prstGeom prst="line">
                <a:avLst/>
              </a:prstGeom>
              <a:noFill/>
              <a:ln w="3175">
                <a:solidFill>
                  <a:srgbClr val="000000"/>
                </a:solidFill>
                <a:round/>
                <a:headEnd/>
                <a:tailEnd/>
              </a:ln>
            </p:spPr>
            <p:txBody>
              <a:bodyPr/>
              <a:lstStyle/>
              <a:p>
                <a:endParaRPr lang="en-US"/>
              </a:p>
            </p:txBody>
          </p:sp>
          <p:sp>
            <p:nvSpPr>
              <p:cNvPr id="95588" name="Line 3749"/>
              <p:cNvSpPr>
                <a:spLocks noChangeShapeType="1"/>
              </p:cNvSpPr>
              <p:nvPr/>
            </p:nvSpPr>
            <p:spPr bwMode="auto">
              <a:xfrm>
                <a:off x="2147" y="2300"/>
                <a:ext cx="2" cy="2"/>
              </a:xfrm>
              <a:prstGeom prst="line">
                <a:avLst/>
              </a:prstGeom>
              <a:noFill/>
              <a:ln w="3175">
                <a:solidFill>
                  <a:srgbClr val="000000"/>
                </a:solidFill>
                <a:round/>
                <a:headEnd/>
                <a:tailEnd/>
              </a:ln>
            </p:spPr>
            <p:txBody>
              <a:bodyPr/>
              <a:lstStyle/>
              <a:p>
                <a:endParaRPr lang="en-US"/>
              </a:p>
            </p:txBody>
          </p:sp>
          <p:sp>
            <p:nvSpPr>
              <p:cNvPr id="95589" name="Line 3750"/>
              <p:cNvSpPr>
                <a:spLocks noChangeShapeType="1"/>
              </p:cNvSpPr>
              <p:nvPr/>
            </p:nvSpPr>
            <p:spPr bwMode="auto">
              <a:xfrm>
                <a:off x="2149" y="2300"/>
                <a:ext cx="2" cy="2"/>
              </a:xfrm>
              <a:prstGeom prst="line">
                <a:avLst/>
              </a:prstGeom>
              <a:noFill/>
              <a:ln w="3175">
                <a:solidFill>
                  <a:srgbClr val="000000"/>
                </a:solidFill>
                <a:round/>
                <a:headEnd/>
                <a:tailEnd/>
              </a:ln>
            </p:spPr>
            <p:txBody>
              <a:bodyPr/>
              <a:lstStyle/>
              <a:p>
                <a:endParaRPr lang="en-US"/>
              </a:p>
            </p:txBody>
          </p:sp>
          <p:sp>
            <p:nvSpPr>
              <p:cNvPr id="95590" name="Line 3751"/>
              <p:cNvSpPr>
                <a:spLocks noChangeShapeType="1"/>
              </p:cNvSpPr>
              <p:nvPr/>
            </p:nvSpPr>
            <p:spPr bwMode="auto">
              <a:xfrm>
                <a:off x="2151" y="2300"/>
                <a:ext cx="2" cy="2"/>
              </a:xfrm>
              <a:prstGeom prst="line">
                <a:avLst/>
              </a:prstGeom>
              <a:noFill/>
              <a:ln w="3175">
                <a:solidFill>
                  <a:srgbClr val="000000"/>
                </a:solidFill>
                <a:round/>
                <a:headEnd/>
                <a:tailEnd/>
              </a:ln>
            </p:spPr>
            <p:txBody>
              <a:bodyPr/>
              <a:lstStyle/>
              <a:p>
                <a:endParaRPr lang="en-US"/>
              </a:p>
            </p:txBody>
          </p:sp>
          <p:sp>
            <p:nvSpPr>
              <p:cNvPr id="95591" name="Line 3752"/>
              <p:cNvSpPr>
                <a:spLocks noChangeShapeType="1"/>
              </p:cNvSpPr>
              <p:nvPr/>
            </p:nvSpPr>
            <p:spPr bwMode="auto">
              <a:xfrm>
                <a:off x="2153" y="2300"/>
                <a:ext cx="2" cy="4"/>
              </a:xfrm>
              <a:prstGeom prst="line">
                <a:avLst/>
              </a:prstGeom>
              <a:noFill/>
              <a:ln w="3175">
                <a:solidFill>
                  <a:srgbClr val="000000"/>
                </a:solidFill>
                <a:round/>
                <a:headEnd/>
                <a:tailEnd/>
              </a:ln>
            </p:spPr>
            <p:txBody>
              <a:bodyPr/>
              <a:lstStyle/>
              <a:p>
                <a:endParaRPr lang="en-US"/>
              </a:p>
            </p:txBody>
          </p:sp>
          <p:sp>
            <p:nvSpPr>
              <p:cNvPr id="95592" name="Line 3753"/>
              <p:cNvSpPr>
                <a:spLocks noChangeShapeType="1"/>
              </p:cNvSpPr>
              <p:nvPr/>
            </p:nvSpPr>
            <p:spPr bwMode="auto">
              <a:xfrm>
                <a:off x="2155" y="2304"/>
                <a:ext cx="1" cy="1"/>
              </a:xfrm>
              <a:prstGeom prst="line">
                <a:avLst/>
              </a:prstGeom>
              <a:noFill/>
              <a:ln w="3175">
                <a:solidFill>
                  <a:srgbClr val="000000"/>
                </a:solidFill>
                <a:round/>
                <a:headEnd/>
                <a:tailEnd/>
              </a:ln>
            </p:spPr>
            <p:txBody>
              <a:bodyPr/>
              <a:lstStyle/>
              <a:p>
                <a:endParaRPr lang="en-US"/>
              </a:p>
            </p:txBody>
          </p:sp>
          <p:sp>
            <p:nvSpPr>
              <p:cNvPr id="95593" name="Line 3754"/>
              <p:cNvSpPr>
                <a:spLocks noChangeShapeType="1"/>
              </p:cNvSpPr>
              <p:nvPr/>
            </p:nvSpPr>
            <p:spPr bwMode="auto">
              <a:xfrm flipH="1">
                <a:off x="2112" y="2304"/>
                <a:ext cx="43" cy="1"/>
              </a:xfrm>
              <a:prstGeom prst="line">
                <a:avLst/>
              </a:prstGeom>
              <a:noFill/>
              <a:ln w="3175">
                <a:solidFill>
                  <a:srgbClr val="000000"/>
                </a:solidFill>
                <a:round/>
                <a:headEnd/>
                <a:tailEnd/>
              </a:ln>
            </p:spPr>
            <p:txBody>
              <a:bodyPr/>
              <a:lstStyle/>
              <a:p>
                <a:endParaRPr lang="en-US"/>
              </a:p>
            </p:txBody>
          </p:sp>
        </p:grpSp>
        <p:grpSp>
          <p:nvGrpSpPr>
            <p:cNvPr id="72859" name="Group 3755"/>
            <p:cNvGrpSpPr>
              <a:grpSpLocks/>
            </p:cNvGrpSpPr>
            <p:nvPr/>
          </p:nvGrpSpPr>
          <p:grpSpPr bwMode="auto">
            <a:xfrm>
              <a:off x="3498" y="1003"/>
              <a:ext cx="1162" cy="1425"/>
              <a:chOff x="2448" y="1632"/>
              <a:chExt cx="624" cy="792"/>
            </a:xfrm>
          </p:grpSpPr>
          <p:sp>
            <p:nvSpPr>
              <p:cNvPr id="94420" name="AutoShape 3756"/>
              <p:cNvSpPr>
                <a:spLocks noChangeAspect="1" noChangeArrowheads="1" noTextEdit="1"/>
              </p:cNvSpPr>
              <p:nvPr/>
            </p:nvSpPr>
            <p:spPr bwMode="auto">
              <a:xfrm>
                <a:off x="2448" y="1632"/>
                <a:ext cx="624" cy="734"/>
              </a:xfrm>
              <a:prstGeom prst="rect">
                <a:avLst/>
              </a:prstGeom>
              <a:noFill/>
              <a:ln w="9525">
                <a:noFill/>
                <a:miter lim="800000"/>
                <a:headEnd/>
                <a:tailEnd/>
              </a:ln>
            </p:spPr>
            <p:txBody>
              <a:bodyPr/>
              <a:lstStyle/>
              <a:p>
                <a:endParaRPr lang="en-US"/>
              </a:p>
            </p:txBody>
          </p:sp>
          <p:grpSp>
            <p:nvGrpSpPr>
              <p:cNvPr id="94421" name="Group 3757"/>
              <p:cNvGrpSpPr>
                <a:grpSpLocks/>
              </p:cNvGrpSpPr>
              <p:nvPr/>
            </p:nvGrpSpPr>
            <p:grpSpPr bwMode="auto">
              <a:xfrm>
                <a:off x="2497" y="1720"/>
                <a:ext cx="453" cy="580"/>
                <a:chOff x="2497" y="1720"/>
                <a:chExt cx="453" cy="580"/>
              </a:xfrm>
            </p:grpSpPr>
            <p:sp>
              <p:nvSpPr>
                <p:cNvPr id="95245" name="Line 3758"/>
                <p:cNvSpPr>
                  <a:spLocks noChangeShapeType="1"/>
                </p:cNvSpPr>
                <p:nvPr/>
              </p:nvSpPr>
              <p:spPr bwMode="auto">
                <a:xfrm>
                  <a:off x="2497" y="2299"/>
                  <a:ext cx="4" cy="1"/>
                </a:xfrm>
                <a:prstGeom prst="line">
                  <a:avLst/>
                </a:prstGeom>
                <a:noFill/>
                <a:ln w="3175">
                  <a:solidFill>
                    <a:srgbClr val="000000"/>
                  </a:solidFill>
                  <a:round/>
                  <a:headEnd/>
                  <a:tailEnd/>
                </a:ln>
              </p:spPr>
              <p:txBody>
                <a:bodyPr/>
                <a:lstStyle/>
                <a:p>
                  <a:endParaRPr lang="en-US"/>
                </a:p>
              </p:txBody>
            </p:sp>
            <p:sp>
              <p:nvSpPr>
                <p:cNvPr id="95246" name="Line 3759"/>
                <p:cNvSpPr>
                  <a:spLocks noChangeShapeType="1"/>
                </p:cNvSpPr>
                <p:nvPr/>
              </p:nvSpPr>
              <p:spPr bwMode="auto">
                <a:xfrm>
                  <a:off x="2501" y="2299"/>
                  <a:ext cx="2" cy="1"/>
                </a:xfrm>
                <a:prstGeom prst="line">
                  <a:avLst/>
                </a:prstGeom>
                <a:noFill/>
                <a:ln w="3175">
                  <a:solidFill>
                    <a:srgbClr val="000000"/>
                  </a:solidFill>
                  <a:round/>
                  <a:headEnd/>
                  <a:tailEnd/>
                </a:ln>
              </p:spPr>
              <p:txBody>
                <a:bodyPr/>
                <a:lstStyle/>
                <a:p>
                  <a:endParaRPr lang="en-US"/>
                </a:p>
              </p:txBody>
            </p:sp>
            <p:sp>
              <p:nvSpPr>
                <p:cNvPr id="95247" name="Line 3760"/>
                <p:cNvSpPr>
                  <a:spLocks noChangeShapeType="1"/>
                </p:cNvSpPr>
                <p:nvPr/>
              </p:nvSpPr>
              <p:spPr bwMode="auto">
                <a:xfrm>
                  <a:off x="2503" y="2299"/>
                  <a:ext cx="2" cy="1"/>
                </a:xfrm>
                <a:prstGeom prst="line">
                  <a:avLst/>
                </a:prstGeom>
                <a:noFill/>
                <a:ln w="3175">
                  <a:solidFill>
                    <a:srgbClr val="000000"/>
                  </a:solidFill>
                  <a:round/>
                  <a:headEnd/>
                  <a:tailEnd/>
                </a:ln>
              </p:spPr>
              <p:txBody>
                <a:bodyPr/>
                <a:lstStyle/>
                <a:p>
                  <a:endParaRPr lang="en-US"/>
                </a:p>
              </p:txBody>
            </p:sp>
            <p:sp>
              <p:nvSpPr>
                <p:cNvPr id="95248" name="Line 3761"/>
                <p:cNvSpPr>
                  <a:spLocks noChangeShapeType="1"/>
                </p:cNvSpPr>
                <p:nvPr/>
              </p:nvSpPr>
              <p:spPr bwMode="auto">
                <a:xfrm>
                  <a:off x="2505" y="2299"/>
                  <a:ext cx="2" cy="1"/>
                </a:xfrm>
                <a:prstGeom prst="line">
                  <a:avLst/>
                </a:prstGeom>
                <a:noFill/>
                <a:ln w="3175">
                  <a:solidFill>
                    <a:srgbClr val="000000"/>
                  </a:solidFill>
                  <a:round/>
                  <a:headEnd/>
                  <a:tailEnd/>
                </a:ln>
              </p:spPr>
              <p:txBody>
                <a:bodyPr/>
                <a:lstStyle/>
                <a:p>
                  <a:endParaRPr lang="en-US"/>
                </a:p>
              </p:txBody>
            </p:sp>
            <p:sp>
              <p:nvSpPr>
                <p:cNvPr id="95249" name="Line 3762"/>
                <p:cNvSpPr>
                  <a:spLocks noChangeShapeType="1"/>
                </p:cNvSpPr>
                <p:nvPr/>
              </p:nvSpPr>
              <p:spPr bwMode="auto">
                <a:xfrm>
                  <a:off x="2507" y="2299"/>
                  <a:ext cx="2" cy="1"/>
                </a:xfrm>
                <a:prstGeom prst="line">
                  <a:avLst/>
                </a:prstGeom>
                <a:noFill/>
                <a:ln w="3175">
                  <a:solidFill>
                    <a:srgbClr val="000000"/>
                  </a:solidFill>
                  <a:round/>
                  <a:headEnd/>
                  <a:tailEnd/>
                </a:ln>
              </p:spPr>
              <p:txBody>
                <a:bodyPr/>
                <a:lstStyle/>
                <a:p>
                  <a:endParaRPr lang="en-US"/>
                </a:p>
              </p:txBody>
            </p:sp>
            <p:sp>
              <p:nvSpPr>
                <p:cNvPr id="95250" name="Line 3763"/>
                <p:cNvSpPr>
                  <a:spLocks noChangeShapeType="1"/>
                </p:cNvSpPr>
                <p:nvPr/>
              </p:nvSpPr>
              <p:spPr bwMode="auto">
                <a:xfrm>
                  <a:off x="2509" y="2299"/>
                  <a:ext cx="2" cy="1"/>
                </a:xfrm>
                <a:prstGeom prst="line">
                  <a:avLst/>
                </a:prstGeom>
                <a:noFill/>
                <a:ln w="3175">
                  <a:solidFill>
                    <a:srgbClr val="000000"/>
                  </a:solidFill>
                  <a:round/>
                  <a:headEnd/>
                  <a:tailEnd/>
                </a:ln>
              </p:spPr>
              <p:txBody>
                <a:bodyPr/>
                <a:lstStyle/>
                <a:p>
                  <a:endParaRPr lang="en-US"/>
                </a:p>
              </p:txBody>
            </p:sp>
            <p:sp>
              <p:nvSpPr>
                <p:cNvPr id="95251" name="Line 3764"/>
                <p:cNvSpPr>
                  <a:spLocks noChangeShapeType="1"/>
                </p:cNvSpPr>
                <p:nvPr/>
              </p:nvSpPr>
              <p:spPr bwMode="auto">
                <a:xfrm>
                  <a:off x="2511" y="2299"/>
                  <a:ext cx="2" cy="1"/>
                </a:xfrm>
                <a:prstGeom prst="line">
                  <a:avLst/>
                </a:prstGeom>
                <a:noFill/>
                <a:ln w="3175">
                  <a:solidFill>
                    <a:srgbClr val="000000"/>
                  </a:solidFill>
                  <a:round/>
                  <a:headEnd/>
                  <a:tailEnd/>
                </a:ln>
              </p:spPr>
              <p:txBody>
                <a:bodyPr/>
                <a:lstStyle/>
                <a:p>
                  <a:endParaRPr lang="en-US"/>
                </a:p>
              </p:txBody>
            </p:sp>
            <p:sp>
              <p:nvSpPr>
                <p:cNvPr id="95252" name="Line 3765"/>
                <p:cNvSpPr>
                  <a:spLocks noChangeShapeType="1"/>
                </p:cNvSpPr>
                <p:nvPr/>
              </p:nvSpPr>
              <p:spPr bwMode="auto">
                <a:xfrm>
                  <a:off x="2513" y="2299"/>
                  <a:ext cx="4" cy="1"/>
                </a:xfrm>
                <a:prstGeom prst="line">
                  <a:avLst/>
                </a:prstGeom>
                <a:noFill/>
                <a:ln w="3175">
                  <a:solidFill>
                    <a:srgbClr val="000000"/>
                  </a:solidFill>
                  <a:round/>
                  <a:headEnd/>
                  <a:tailEnd/>
                </a:ln>
              </p:spPr>
              <p:txBody>
                <a:bodyPr/>
                <a:lstStyle/>
                <a:p>
                  <a:endParaRPr lang="en-US"/>
                </a:p>
              </p:txBody>
            </p:sp>
            <p:sp>
              <p:nvSpPr>
                <p:cNvPr id="95253" name="Line 3766"/>
                <p:cNvSpPr>
                  <a:spLocks noChangeShapeType="1"/>
                </p:cNvSpPr>
                <p:nvPr/>
              </p:nvSpPr>
              <p:spPr bwMode="auto">
                <a:xfrm>
                  <a:off x="2517" y="2299"/>
                  <a:ext cx="2" cy="1"/>
                </a:xfrm>
                <a:prstGeom prst="line">
                  <a:avLst/>
                </a:prstGeom>
                <a:noFill/>
                <a:ln w="3175">
                  <a:solidFill>
                    <a:srgbClr val="000000"/>
                  </a:solidFill>
                  <a:round/>
                  <a:headEnd/>
                  <a:tailEnd/>
                </a:ln>
              </p:spPr>
              <p:txBody>
                <a:bodyPr/>
                <a:lstStyle/>
                <a:p>
                  <a:endParaRPr lang="en-US"/>
                </a:p>
              </p:txBody>
            </p:sp>
            <p:sp>
              <p:nvSpPr>
                <p:cNvPr id="95254" name="Line 3767"/>
                <p:cNvSpPr>
                  <a:spLocks noChangeShapeType="1"/>
                </p:cNvSpPr>
                <p:nvPr/>
              </p:nvSpPr>
              <p:spPr bwMode="auto">
                <a:xfrm>
                  <a:off x="2519" y="2299"/>
                  <a:ext cx="2" cy="1"/>
                </a:xfrm>
                <a:prstGeom prst="line">
                  <a:avLst/>
                </a:prstGeom>
                <a:noFill/>
                <a:ln w="3175">
                  <a:solidFill>
                    <a:srgbClr val="000000"/>
                  </a:solidFill>
                  <a:round/>
                  <a:headEnd/>
                  <a:tailEnd/>
                </a:ln>
              </p:spPr>
              <p:txBody>
                <a:bodyPr/>
                <a:lstStyle/>
                <a:p>
                  <a:endParaRPr lang="en-US"/>
                </a:p>
              </p:txBody>
            </p:sp>
            <p:sp>
              <p:nvSpPr>
                <p:cNvPr id="95255" name="Line 3768"/>
                <p:cNvSpPr>
                  <a:spLocks noChangeShapeType="1"/>
                </p:cNvSpPr>
                <p:nvPr/>
              </p:nvSpPr>
              <p:spPr bwMode="auto">
                <a:xfrm>
                  <a:off x="2521" y="2299"/>
                  <a:ext cx="2" cy="1"/>
                </a:xfrm>
                <a:prstGeom prst="line">
                  <a:avLst/>
                </a:prstGeom>
                <a:noFill/>
                <a:ln w="3175">
                  <a:solidFill>
                    <a:srgbClr val="000000"/>
                  </a:solidFill>
                  <a:round/>
                  <a:headEnd/>
                  <a:tailEnd/>
                </a:ln>
              </p:spPr>
              <p:txBody>
                <a:bodyPr/>
                <a:lstStyle/>
                <a:p>
                  <a:endParaRPr lang="en-US"/>
                </a:p>
              </p:txBody>
            </p:sp>
            <p:sp>
              <p:nvSpPr>
                <p:cNvPr id="95256" name="Line 3769"/>
                <p:cNvSpPr>
                  <a:spLocks noChangeShapeType="1"/>
                </p:cNvSpPr>
                <p:nvPr/>
              </p:nvSpPr>
              <p:spPr bwMode="auto">
                <a:xfrm>
                  <a:off x="2523" y="2299"/>
                  <a:ext cx="2" cy="1"/>
                </a:xfrm>
                <a:prstGeom prst="line">
                  <a:avLst/>
                </a:prstGeom>
                <a:noFill/>
                <a:ln w="3175">
                  <a:solidFill>
                    <a:srgbClr val="000000"/>
                  </a:solidFill>
                  <a:round/>
                  <a:headEnd/>
                  <a:tailEnd/>
                </a:ln>
              </p:spPr>
              <p:txBody>
                <a:bodyPr/>
                <a:lstStyle/>
                <a:p>
                  <a:endParaRPr lang="en-US"/>
                </a:p>
              </p:txBody>
            </p:sp>
            <p:sp>
              <p:nvSpPr>
                <p:cNvPr id="95257" name="Line 3770"/>
                <p:cNvSpPr>
                  <a:spLocks noChangeShapeType="1"/>
                </p:cNvSpPr>
                <p:nvPr/>
              </p:nvSpPr>
              <p:spPr bwMode="auto">
                <a:xfrm>
                  <a:off x="2525" y="2299"/>
                  <a:ext cx="2" cy="1"/>
                </a:xfrm>
                <a:prstGeom prst="line">
                  <a:avLst/>
                </a:prstGeom>
                <a:noFill/>
                <a:ln w="3175">
                  <a:solidFill>
                    <a:srgbClr val="000000"/>
                  </a:solidFill>
                  <a:round/>
                  <a:headEnd/>
                  <a:tailEnd/>
                </a:ln>
              </p:spPr>
              <p:txBody>
                <a:bodyPr/>
                <a:lstStyle/>
                <a:p>
                  <a:endParaRPr lang="en-US"/>
                </a:p>
              </p:txBody>
            </p:sp>
            <p:sp>
              <p:nvSpPr>
                <p:cNvPr id="95258" name="Line 3771"/>
                <p:cNvSpPr>
                  <a:spLocks noChangeShapeType="1"/>
                </p:cNvSpPr>
                <p:nvPr/>
              </p:nvSpPr>
              <p:spPr bwMode="auto">
                <a:xfrm>
                  <a:off x="2527" y="2299"/>
                  <a:ext cx="4" cy="1"/>
                </a:xfrm>
                <a:prstGeom prst="line">
                  <a:avLst/>
                </a:prstGeom>
                <a:noFill/>
                <a:ln w="3175">
                  <a:solidFill>
                    <a:srgbClr val="000000"/>
                  </a:solidFill>
                  <a:round/>
                  <a:headEnd/>
                  <a:tailEnd/>
                </a:ln>
              </p:spPr>
              <p:txBody>
                <a:bodyPr/>
                <a:lstStyle/>
                <a:p>
                  <a:endParaRPr lang="en-US"/>
                </a:p>
              </p:txBody>
            </p:sp>
            <p:sp>
              <p:nvSpPr>
                <p:cNvPr id="95259" name="Line 3772"/>
                <p:cNvSpPr>
                  <a:spLocks noChangeShapeType="1"/>
                </p:cNvSpPr>
                <p:nvPr/>
              </p:nvSpPr>
              <p:spPr bwMode="auto">
                <a:xfrm>
                  <a:off x="2531" y="2299"/>
                  <a:ext cx="1" cy="1"/>
                </a:xfrm>
                <a:prstGeom prst="line">
                  <a:avLst/>
                </a:prstGeom>
                <a:noFill/>
                <a:ln w="3175">
                  <a:solidFill>
                    <a:srgbClr val="000000"/>
                  </a:solidFill>
                  <a:round/>
                  <a:headEnd/>
                  <a:tailEnd/>
                </a:ln>
              </p:spPr>
              <p:txBody>
                <a:bodyPr/>
                <a:lstStyle/>
                <a:p>
                  <a:endParaRPr lang="en-US"/>
                </a:p>
              </p:txBody>
            </p:sp>
            <p:sp>
              <p:nvSpPr>
                <p:cNvPr id="95260" name="Line 3773"/>
                <p:cNvSpPr>
                  <a:spLocks noChangeShapeType="1"/>
                </p:cNvSpPr>
                <p:nvPr/>
              </p:nvSpPr>
              <p:spPr bwMode="auto">
                <a:xfrm>
                  <a:off x="2532" y="2299"/>
                  <a:ext cx="2" cy="1"/>
                </a:xfrm>
                <a:prstGeom prst="line">
                  <a:avLst/>
                </a:prstGeom>
                <a:noFill/>
                <a:ln w="3175">
                  <a:solidFill>
                    <a:srgbClr val="000000"/>
                  </a:solidFill>
                  <a:round/>
                  <a:headEnd/>
                  <a:tailEnd/>
                </a:ln>
              </p:spPr>
              <p:txBody>
                <a:bodyPr/>
                <a:lstStyle/>
                <a:p>
                  <a:endParaRPr lang="en-US"/>
                </a:p>
              </p:txBody>
            </p:sp>
            <p:sp>
              <p:nvSpPr>
                <p:cNvPr id="95261" name="Line 3774"/>
                <p:cNvSpPr>
                  <a:spLocks noChangeShapeType="1"/>
                </p:cNvSpPr>
                <p:nvPr/>
              </p:nvSpPr>
              <p:spPr bwMode="auto">
                <a:xfrm>
                  <a:off x="2534" y="2299"/>
                  <a:ext cx="2" cy="1"/>
                </a:xfrm>
                <a:prstGeom prst="line">
                  <a:avLst/>
                </a:prstGeom>
                <a:noFill/>
                <a:ln w="3175">
                  <a:solidFill>
                    <a:srgbClr val="000000"/>
                  </a:solidFill>
                  <a:round/>
                  <a:headEnd/>
                  <a:tailEnd/>
                </a:ln>
              </p:spPr>
              <p:txBody>
                <a:bodyPr/>
                <a:lstStyle/>
                <a:p>
                  <a:endParaRPr lang="en-US"/>
                </a:p>
              </p:txBody>
            </p:sp>
            <p:sp>
              <p:nvSpPr>
                <p:cNvPr id="95262" name="Line 3775"/>
                <p:cNvSpPr>
                  <a:spLocks noChangeShapeType="1"/>
                </p:cNvSpPr>
                <p:nvPr/>
              </p:nvSpPr>
              <p:spPr bwMode="auto">
                <a:xfrm>
                  <a:off x="2536" y="2299"/>
                  <a:ext cx="2" cy="1"/>
                </a:xfrm>
                <a:prstGeom prst="line">
                  <a:avLst/>
                </a:prstGeom>
                <a:noFill/>
                <a:ln w="3175">
                  <a:solidFill>
                    <a:srgbClr val="000000"/>
                  </a:solidFill>
                  <a:round/>
                  <a:headEnd/>
                  <a:tailEnd/>
                </a:ln>
              </p:spPr>
              <p:txBody>
                <a:bodyPr/>
                <a:lstStyle/>
                <a:p>
                  <a:endParaRPr lang="en-US"/>
                </a:p>
              </p:txBody>
            </p:sp>
            <p:sp>
              <p:nvSpPr>
                <p:cNvPr id="95263" name="Line 3776"/>
                <p:cNvSpPr>
                  <a:spLocks noChangeShapeType="1"/>
                </p:cNvSpPr>
                <p:nvPr/>
              </p:nvSpPr>
              <p:spPr bwMode="auto">
                <a:xfrm>
                  <a:off x="2538" y="2299"/>
                  <a:ext cx="2" cy="1"/>
                </a:xfrm>
                <a:prstGeom prst="line">
                  <a:avLst/>
                </a:prstGeom>
                <a:noFill/>
                <a:ln w="3175">
                  <a:solidFill>
                    <a:srgbClr val="000000"/>
                  </a:solidFill>
                  <a:round/>
                  <a:headEnd/>
                  <a:tailEnd/>
                </a:ln>
              </p:spPr>
              <p:txBody>
                <a:bodyPr/>
                <a:lstStyle/>
                <a:p>
                  <a:endParaRPr lang="en-US"/>
                </a:p>
              </p:txBody>
            </p:sp>
            <p:sp>
              <p:nvSpPr>
                <p:cNvPr id="95264" name="Line 3777"/>
                <p:cNvSpPr>
                  <a:spLocks noChangeShapeType="1"/>
                </p:cNvSpPr>
                <p:nvPr/>
              </p:nvSpPr>
              <p:spPr bwMode="auto">
                <a:xfrm>
                  <a:off x="2540" y="2299"/>
                  <a:ext cx="2" cy="1"/>
                </a:xfrm>
                <a:prstGeom prst="line">
                  <a:avLst/>
                </a:prstGeom>
                <a:noFill/>
                <a:ln w="3175">
                  <a:solidFill>
                    <a:srgbClr val="000000"/>
                  </a:solidFill>
                  <a:round/>
                  <a:headEnd/>
                  <a:tailEnd/>
                </a:ln>
              </p:spPr>
              <p:txBody>
                <a:bodyPr/>
                <a:lstStyle/>
                <a:p>
                  <a:endParaRPr lang="en-US"/>
                </a:p>
              </p:txBody>
            </p:sp>
            <p:sp>
              <p:nvSpPr>
                <p:cNvPr id="95265" name="Line 3778"/>
                <p:cNvSpPr>
                  <a:spLocks noChangeShapeType="1"/>
                </p:cNvSpPr>
                <p:nvPr/>
              </p:nvSpPr>
              <p:spPr bwMode="auto">
                <a:xfrm>
                  <a:off x="2542" y="2299"/>
                  <a:ext cx="4" cy="1"/>
                </a:xfrm>
                <a:prstGeom prst="line">
                  <a:avLst/>
                </a:prstGeom>
                <a:noFill/>
                <a:ln w="3175">
                  <a:solidFill>
                    <a:srgbClr val="000000"/>
                  </a:solidFill>
                  <a:round/>
                  <a:headEnd/>
                  <a:tailEnd/>
                </a:ln>
              </p:spPr>
              <p:txBody>
                <a:bodyPr/>
                <a:lstStyle/>
                <a:p>
                  <a:endParaRPr lang="en-US"/>
                </a:p>
              </p:txBody>
            </p:sp>
            <p:sp>
              <p:nvSpPr>
                <p:cNvPr id="95266" name="Line 3779"/>
                <p:cNvSpPr>
                  <a:spLocks noChangeShapeType="1"/>
                </p:cNvSpPr>
                <p:nvPr/>
              </p:nvSpPr>
              <p:spPr bwMode="auto">
                <a:xfrm>
                  <a:off x="2546" y="2299"/>
                  <a:ext cx="2" cy="1"/>
                </a:xfrm>
                <a:prstGeom prst="line">
                  <a:avLst/>
                </a:prstGeom>
                <a:noFill/>
                <a:ln w="3175">
                  <a:solidFill>
                    <a:srgbClr val="000000"/>
                  </a:solidFill>
                  <a:round/>
                  <a:headEnd/>
                  <a:tailEnd/>
                </a:ln>
              </p:spPr>
              <p:txBody>
                <a:bodyPr/>
                <a:lstStyle/>
                <a:p>
                  <a:endParaRPr lang="en-US"/>
                </a:p>
              </p:txBody>
            </p:sp>
            <p:sp>
              <p:nvSpPr>
                <p:cNvPr id="95267" name="Line 3780"/>
                <p:cNvSpPr>
                  <a:spLocks noChangeShapeType="1"/>
                </p:cNvSpPr>
                <p:nvPr/>
              </p:nvSpPr>
              <p:spPr bwMode="auto">
                <a:xfrm>
                  <a:off x="2548" y="2299"/>
                  <a:ext cx="2" cy="1"/>
                </a:xfrm>
                <a:prstGeom prst="line">
                  <a:avLst/>
                </a:prstGeom>
                <a:noFill/>
                <a:ln w="3175">
                  <a:solidFill>
                    <a:srgbClr val="000000"/>
                  </a:solidFill>
                  <a:round/>
                  <a:headEnd/>
                  <a:tailEnd/>
                </a:ln>
              </p:spPr>
              <p:txBody>
                <a:bodyPr/>
                <a:lstStyle/>
                <a:p>
                  <a:endParaRPr lang="en-US"/>
                </a:p>
              </p:txBody>
            </p:sp>
            <p:sp>
              <p:nvSpPr>
                <p:cNvPr id="95268" name="Line 3781"/>
                <p:cNvSpPr>
                  <a:spLocks noChangeShapeType="1"/>
                </p:cNvSpPr>
                <p:nvPr/>
              </p:nvSpPr>
              <p:spPr bwMode="auto">
                <a:xfrm>
                  <a:off x="2550" y="2299"/>
                  <a:ext cx="2" cy="1"/>
                </a:xfrm>
                <a:prstGeom prst="line">
                  <a:avLst/>
                </a:prstGeom>
                <a:noFill/>
                <a:ln w="3175">
                  <a:solidFill>
                    <a:srgbClr val="000000"/>
                  </a:solidFill>
                  <a:round/>
                  <a:headEnd/>
                  <a:tailEnd/>
                </a:ln>
              </p:spPr>
              <p:txBody>
                <a:bodyPr/>
                <a:lstStyle/>
                <a:p>
                  <a:endParaRPr lang="en-US"/>
                </a:p>
              </p:txBody>
            </p:sp>
            <p:sp>
              <p:nvSpPr>
                <p:cNvPr id="95269" name="Line 3782"/>
                <p:cNvSpPr>
                  <a:spLocks noChangeShapeType="1"/>
                </p:cNvSpPr>
                <p:nvPr/>
              </p:nvSpPr>
              <p:spPr bwMode="auto">
                <a:xfrm>
                  <a:off x="2552" y="2299"/>
                  <a:ext cx="2" cy="1"/>
                </a:xfrm>
                <a:prstGeom prst="line">
                  <a:avLst/>
                </a:prstGeom>
                <a:noFill/>
                <a:ln w="3175">
                  <a:solidFill>
                    <a:srgbClr val="000000"/>
                  </a:solidFill>
                  <a:round/>
                  <a:headEnd/>
                  <a:tailEnd/>
                </a:ln>
              </p:spPr>
              <p:txBody>
                <a:bodyPr/>
                <a:lstStyle/>
                <a:p>
                  <a:endParaRPr lang="en-US"/>
                </a:p>
              </p:txBody>
            </p:sp>
            <p:sp>
              <p:nvSpPr>
                <p:cNvPr id="95270" name="Line 3783"/>
                <p:cNvSpPr>
                  <a:spLocks noChangeShapeType="1"/>
                </p:cNvSpPr>
                <p:nvPr/>
              </p:nvSpPr>
              <p:spPr bwMode="auto">
                <a:xfrm>
                  <a:off x="2554" y="2299"/>
                  <a:ext cx="2" cy="1"/>
                </a:xfrm>
                <a:prstGeom prst="line">
                  <a:avLst/>
                </a:prstGeom>
                <a:noFill/>
                <a:ln w="3175">
                  <a:solidFill>
                    <a:srgbClr val="000000"/>
                  </a:solidFill>
                  <a:round/>
                  <a:headEnd/>
                  <a:tailEnd/>
                </a:ln>
              </p:spPr>
              <p:txBody>
                <a:bodyPr/>
                <a:lstStyle/>
                <a:p>
                  <a:endParaRPr lang="en-US"/>
                </a:p>
              </p:txBody>
            </p:sp>
            <p:sp>
              <p:nvSpPr>
                <p:cNvPr id="95271" name="Line 3784"/>
                <p:cNvSpPr>
                  <a:spLocks noChangeShapeType="1"/>
                </p:cNvSpPr>
                <p:nvPr/>
              </p:nvSpPr>
              <p:spPr bwMode="auto">
                <a:xfrm>
                  <a:off x="2556" y="2299"/>
                  <a:ext cx="2" cy="1"/>
                </a:xfrm>
                <a:prstGeom prst="line">
                  <a:avLst/>
                </a:prstGeom>
                <a:noFill/>
                <a:ln w="3175">
                  <a:solidFill>
                    <a:srgbClr val="000000"/>
                  </a:solidFill>
                  <a:round/>
                  <a:headEnd/>
                  <a:tailEnd/>
                </a:ln>
              </p:spPr>
              <p:txBody>
                <a:bodyPr/>
                <a:lstStyle/>
                <a:p>
                  <a:endParaRPr lang="en-US"/>
                </a:p>
              </p:txBody>
            </p:sp>
            <p:sp>
              <p:nvSpPr>
                <p:cNvPr id="95272" name="Line 3785"/>
                <p:cNvSpPr>
                  <a:spLocks noChangeShapeType="1"/>
                </p:cNvSpPr>
                <p:nvPr/>
              </p:nvSpPr>
              <p:spPr bwMode="auto">
                <a:xfrm>
                  <a:off x="2558" y="2299"/>
                  <a:ext cx="4" cy="1"/>
                </a:xfrm>
                <a:prstGeom prst="line">
                  <a:avLst/>
                </a:prstGeom>
                <a:noFill/>
                <a:ln w="3175">
                  <a:solidFill>
                    <a:srgbClr val="000000"/>
                  </a:solidFill>
                  <a:round/>
                  <a:headEnd/>
                  <a:tailEnd/>
                </a:ln>
              </p:spPr>
              <p:txBody>
                <a:bodyPr/>
                <a:lstStyle/>
                <a:p>
                  <a:endParaRPr lang="en-US"/>
                </a:p>
              </p:txBody>
            </p:sp>
            <p:sp>
              <p:nvSpPr>
                <p:cNvPr id="95273" name="Line 3786"/>
                <p:cNvSpPr>
                  <a:spLocks noChangeShapeType="1"/>
                </p:cNvSpPr>
                <p:nvPr/>
              </p:nvSpPr>
              <p:spPr bwMode="auto">
                <a:xfrm>
                  <a:off x="2562" y="2299"/>
                  <a:ext cx="2" cy="1"/>
                </a:xfrm>
                <a:prstGeom prst="line">
                  <a:avLst/>
                </a:prstGeom>
                <a:noFill/>
                <a:ln w="3175">
                  <a:solidFill>
                    <a:srgbClr val="000000"/>
                  </a:solidFill>
                  <a:round/>
                  <a:headEnd/>
                  <a:tailEnd/>
                </a:ln>
              </p:spPr>
              <p:txBody>
                <a:bodyPr/>
                <a:lstStyle/>
                <a:p>
                  <a:endParaRPr lang="en-US"/>
                </a:p>
              </p:txBody>
            </p:sp>
            <p:sp>
              <p:nvSpPr>
                <p:cNvPr id="95274" name="Line 3787"/>
                <p:cNvSpPr>
                  <a:spLocks noChangeShapeType="1"/>
                </p:cNvSpPr>
                <p:nvPr/>
              </p:nvSpPr>
              <p:spPr bwMode="auto">
                <a:xfrm>
                  <a:off x="2564" y="2299"/>
                  <a:ext cx="2" cy="1"/>
                </a:xfrm>
                <a:prstGeom prst="line">
                  <a:avLst/>
                </a:prstGeom>
                <a:noFill/>
                <a:ln w="3175">
                  <a:solidFill>
                    <a:srgbClr val="000000"/>
                  </a:solidFill>
                  <a:round/>
                  <a:headEnd/>
                  <a:tailEnd/>
                </a:ln>
              </p:spPr>
              <p:txBody>
                <a:bodyPr/>
                <a:lstStyle/>
                <a:p>
                  <a:endParaRPr lang="en-US"/>
                </a:p>
              </p:txBody>
            </p:sp>
            <p:sp>
              <p:nvSpPr>
                <p:cNvPr id="95275" name="Line 3788"/>
                <p:cNvSpPr>
                  <a:spLocks noChangeShapeType="1"/>
                </p:cNvSpPr>
                <p:nvPr/>
              </p:nvSpPr>
              <p:spPr bwMode="auto">
                <a:xfrm>
                  <a:off x="2566" y="2299"/>
                  <a:ext cx="2" cy="1"/>
                </a:xfrm>
                <a:prstGeom prst="line">
                  <a:avLst/>
                </a:prstGeom>
                <a:noFill/>
                <a:ln w="3175">
                  <a:solidFill>
                    <a:srgbClr val="000000"/>
                  </a:solidFill>
                  <a:round/>
                  <a:headEnd/>
                  <a:tailEnd/>
                </a:ln>
              </p:spPr>
              <p:txBody>
                <a:bodyPr/>
                <a:lstStyle/>
                <a:p>
                  <a:endParaRPr lang="en-US"/>
                </a:p>
              </p:txBody>
            </p:sp>
            <p:sp>
              <p:nvSpPr>
                <p:cNvPr id="95276" name="Line 3789"/>
                <p:cNvSpPr>
                  <a:spLocks noChangeShapeType="1"/>
                </p:cNvSpPr>
                <p:nvPr/>
              </p:nvSpPr>
              <p:spPr bwMode="auto">
                <a:xfrm>
                  <a:off x="2568" y="2299"/>
                  <a:ext cx="2" cy="1"/>
                </a:xfrm>
                <a:prstGeom prst="line">
                  <a:avLst/>
                </a:prstGeom>
                <a:noFill/>
                <a:ln w="3175">
                  <a:solidFill>
                    <a:srgbClr val="000000"/>
                  </a:solidFill>
                  <a:round/>
                  <a:headEnd/>
                  <a:tailEnd/>
                </a:ln>
              </p:spPr>
              <p:txBody>
                <a:bodyPr/>
                <a:lstStyle/>
                <a:p>
                  <a:endParaRPr lang="en-US"/>
                </a:p>
              </p:txBody>
            </p:sp>
            <p:sp>
              <p:nvSpPr>
                <p:cNvPr id="95277" name="Line 3790"/>
                <p:cNvSpPr>
                  <a:spLocks noChangeShapeType="1"/>
                </p:cNvSpPr>
                <p:nvPr/>
              </p:nvSpPr>
              <p:spPr bwMode="auto">
                <a:xfrm>
                  <a:off x="2570" y="2299"/>
                  <a:ext cx="2" cy="1"/>
                </a:xfrm>
                <a:prstGeom prst="line">
                  <a:avLst/>
                </a:prstGeom>
                <a:noFill/>
                <a:ln w="3175">
                  <a:solidFill>
                    <a:srgbClr val="000000"/>
                  </a:solidFill>
                  <a:round/>
                  <a:headEnd/>
                  <a:tailEnd/>
                </a:ln>
              </p:spPr>
              <p:txBody>
                <a:bodyPr/>
                <a:lstStyle/>
                <a:p>
                  <a:endParaRPr lang="en-US"/>
                </a:p>
              </p:txBody>
            </p:sp>
            <p:sp>
              <p:nvSpPr>
                <p:cNvPr id="95278" name="Line 3791"/>
                <p:cNvSpPr>
                  <a:spLocks noChangeShapeType="1"/>
                </p:cNvSpPr>
                <p:nvPr/>
              </p:nvSpPr>
              <p:spPr bwMode="auto">
                <a:xfrm>
                  <a:off x="2572" y="2299"/>
                  <a:ext cx="4" cy="1"/>
                </a:xfrm>
                <a:prstGeom prst="line">
                  <a:avLst/>
                </a:prstGeom>
                <a:noFill/>
                <a:ln w="3175">
                  <a:solidFill>
                    <a:srgbClr val="000000"/>
                  </a:solidFill>
                  <a:round/>
                  <a:headEnd/>
                  <a:tailEnd/>
                </a:ln>
              </p:spPr>
              <p:txBody>
                <a:bodyPr/>
                <a:lstStyle/>
                <a:p>
                  <a:endParaRPr lang="en-US"/>
                </a:p>
              </p:txBody>
            </p:sp>
            <p:sp>
              <p:nvSpPr>
                <p:cNvPr id="95279" name="Line 3792"/>
                <p:cNvSpPr>
                  <a:spLocks noChangeShapeType="1"/>
                </p:cNvSpPr>
                <p:nvPr/>
              </p:nvSpPr>
              <p:spPr bwMode="auto">
                <a:xfrm>
                  <a:off x="2576" y="2299"/>
                  <a:ext cx="2" cy="1"/>
                </a:xfrm>
                <a:prstGeom prst="line">
                  <a:avLst/>
                </a:prstGeom>
                <a:noFill/>
                <a:ln w="3175">
                  <a:solidFill>
                    <a:srgbClr val="000000"/>
                  </a:solidFill>
                  <a:round/>
                  <a:headEnd/>
                  <a:tailEnd/>
                </a:ln>
              </p:spPr>
              <p:txBody>
                <a:bodyPr/>
                <a:lstStyle/>
                <a:p>
                  <a:endParaRPr lang="en-US"/>
                </a:p>
              </p:txBody>
            </p:sp>
            <p:sp>
              <p:nvSpPr>
                <p:cNvPr id="95280" name="Line 3793"/>
                <p:cNvSpPr>
                  <a:spLocks noChangeShapeType="1"/>
                </p:cNvSpPr>
                <p:nvPr/>
              </p:nvSpPr>
              <p:spPr bwMode="auto">
                <a:xfrm>
                  <a:off x="2578" y="2299"/>
                  <a:ext cx="2" cy="1"/>
                </a:xfrm>
                <a:prstGeom prst="line">
                  <a:avLst/>
                </a:prstGeom>
                <a:noFill/>
                <a:ln w="3175">
                  <a:solidFill>
                    <a:srgbClr val="000000"/>
                  </a:solidFill>
                  <a:round/>
                  <a:headEnd/>
                  <a:tailEnd/>
                </a:ln>
              </p:spPr>
              <p:txBody>
                <a:bodyPr/>
                <a:lstStyle/>
                <a:p>
                  <a:endParaRPr lang="en-US"/>
                </a:p>
              </p:txBody>
            </p:sp>
            <p:sp>
              <p:nvSpPr>
                <p:cNvPr id="95281" name="Line 3794"/>
                <p:cNvSpPr>
                  <a:spLocks noChangeShapeType="1"/>
                </p:cNvSpPr>
                <p:nvPr/>
              </p:nvSpPr>
              <p:spPr bwMode="auto">
                <a:xfrm>
                  <a:off x="2580" y="2299"/>
                  <a:ext cx="2" cy="1"/>
                </a:xfrm>
                <a:prstGeom prst="line">
                  <a:avLst/>
                </a:prstGeom>
                <a:noFill/>
                <a:ln w="3175">
                  <a:solidFill>
                    <a:srgbClr val="000000"/>
                  </a:solidFill>
                  <a:round/>
                  <a:headEnd/>
                  <a:tailEnd/>
                </a:ln>
              </p:spPr>
              <p:txBody>
                <a:bodyPr/>
                <a:lstStyle/>
                <a:p>
                  <a:endParaRPr lang="en-US"/>
                </a:p>
              </p:txBody>
            </p:sp>
            <p:sp>
              <p:nvSpPr>
                <p:cNvPr id="95282" name="Line 3795"/>
                <p:cNvSpPr>
                  <a:spLocks noChangeShapeType="1"/>
                </p:cNvSpPr>
                <p:nvPr/>
              </p:nvSpPr>
              <p:spPr bwMode="auto">
                <a:xfrm>
                  <a:off x="2582" y="2299"/>
                  <a:ext cx="2" cy="1"/>
                </a:xfrm>
                <a:prstGeom prst="line">
                  <a:avLst/>
                </a:prstGeom>
                <a:noFill/>
                <a:ln w="3175">
                  <a:solidFill>
                    <a:srgbClr val="000000"/>
                  </a:solidFill>
                  <a:round/>
                  <a:headEnd/>
                  <a:tailEnd/>
                </a:ln>
              </p:spPr>
              <p:txBody>
                <a:bodyPr/>
                <a:lstStyle/>
                <a:p>
                  <a:endParaRPr lang="en-US"/>
                </a:p>
              </p:txBody>
            </p:sp>
            <p:sp>
              <p:nvSpPr>
                <p:cNvPr id="95283" name="Line 3796"/>
                <p:cNvSpPr>
                  <a:spLocks noChangeShapeType="1"/>
                </p:cNvSpPr>
                <p:nvPr/>
              </p:nvSpPr>
              <p:spPr bwMode="auto">
                <a:xfrm>
                  <a:off x="2584" y="2299"/>
                  <a:ext cx="1" cy="1"/>
                </a:xfrm>
                <a:prstGeom prst="line">
                  <a:avLst/>
                </a:prstGeom>
                <a:noFill/>
                <a:ln w="3175">
                  <a:solidFill>
                    <a:srgbClr val="000000"/>
                  </a:solidFill>
                  <a:round/>
                  <a:headEnd/>
                  <a:tailEnd/>
                </a:ln>
              </p:spPr>
              <p:txBody>
                <a:bodyPr/>
                <a:lstStyle/>
                <a:p>
                  <a:endParaRPr lang="en-US"/>
                </a:p>
              </p:txBody>
            </p:sp>
            <p:sp>
              <p:nvSpPr>
                <p:cNvPr id="95284" name="Line 3797"/>
                <p:cNvSpPr>
                  <a:spLocks noChangeShapeType="1"/>
                </p:cNvSpPr>
                <p:nvPr/>
              </p:nvSpPr>
              <p:spPr bwMode="auto">
                <a:xfrm>
                  <a:off x="2585" y="2299"/>
                  <a:ext cx="2" cy="1"/>
                </a:xfrm>
                <a:prstGeom prst="line">
                  <a:avLst/>
                </a:prstGeom>
                <a:noFill/>
                <a:ln w="3175">
                  <a:solidFill>
                    <a:srgbClr val="000000"/>
                  </a:solidFill>
                  <a:round/>
                  <a:headEnd/>
                  <a:tailEnd/>
                </a:ln>
              </p:spPr>
              <p:txBody>
                <a:bodyPr/>
                <a:lstStyle/>
                <a:p>
                  <a:endParaRPr lang="en-US"/>
                </a:p>
              </p:txBody>
            </p:sp>
            <p:sp>
              <p:nvSpPr>
                <p:cNvPr id="95285" name="Line 3798"/>
                <p:cNvSpPr>
                  <a:spLocks noChangeShapeType="1"/>
                </p:cNvSpPr>
                <p:nvPr/>
              </p:nvSpPr>
              <p:spPr bwMode="auto">
                <a:xfrm>
                  <a:off x="2587" y="2299"/>
                  <a:ext cx="4" cy="1"/>
                </a:xfrm>
                <a:prstGeom prst="line">
                  <a:avLst/>
                </a:prstGeom>
                <a:noFill/>
                <a:ln w="3175">
                  <a:solidFill>
                    <a:srgbClr val="000000"/>
                  </a:solidFill>
                  <a:round/>
                  <a:headEnd/>
                  <a:tailEnd/>
                </a:ln>
              </p:spPr>
              <p:txBody>
                <a:bodyPr/>
                <a:lstStyle/>
                <a:p>
                  <a:endParaRPr lang="en-US"/>
                </a:p>
              </p:txBody>
            </p:sp>
            <p:sp>
              <p:nvSpPr>
                <p:cNvPr id="95286" name="Line 3799"/>
                <p:cNvSpPr>
                  <a:spLocks noChangeShapeType="1"/>
                </p:cNvSpPr>
                <p:nvPr/>
              </p:nvSpPr>
              <p:spPr bwMode="auto">
                <a:xfrm>
                  <a:off x="2591" y="2299"/>
                  <a:ext cx="2" cy="1"/>
                </a:xfrm>
                <a:prstGeom prst="line">
                  <a:avLst/>
                </a:prstGeom>
                <a:noFill/>
                <a:ln w="3175">
                  <a:solidFill>
                    <a:srgbClr val="000000"/>
                  </a:solidFill>
                  <a:round/>
                  <a:headEnd/>
                  <a:tailEnd/>
                </a:ln>
              </p:spPr>
              <p:txBody>
                <a:bodyPr/>
                <a:lstStyle/>
                <a:p>
                  <a:endParaRPr lang="en-US"/>
                </a:p>
              </p:txBody>
            </p:sp>
            <p:sp>
              <p:nvSpPr>
                <p:cNvPr id="95287" name="Line 3800"/>
                <p:cNvSpPr>
                  <a:spLocks noChangeShapeType="1"/>
                </p:cNvSpPr>
                <p:nvPr/>
              </p:nvSpPr>
              <p:spPr bwMode="auto">
                <a:xfrm>
                  <a:off x="2593" y="2299"/>
                  <a:ext cx="2" cy="1"/>
                </a:xfrm>
                <a:prstGeom prst="line">
                  <a:avLst/>
                </a:prstGeom>
                <a:noFill/>
                <a:ln w="3175">
                  <a:solidFill>
                    <a:srgbClr val="000000"/>
                  </a:solidFill>
                  <a:round/>
                  <a:headEnd/>
                  <a:tailEnd/>
                </a:ln>
              </p:spPr>
              <p:txBody>
                <a:bodyPr/>
                <a:lstStyle/>
                <a:p>
                  <a:endParaRPr lang="en-US"/>
                </a:p>
              </p:txBody>
            </p:sp>
            <p:sp>
              <p:nvSpPr>
                <p:cNvPr id="95288" name="Line 3801"/>
                <p:cNvSpPr>
                  <a:spLocks noChangeShapeType="1"/>
                </p:cNvSpPr>
                <p:nvPr/>
              </p:nvSpPr>
              <p:spPr bwMode="auto">
                <a:xfrm>
                  <a:off x="2595" y="2299"/>
                  <a:ext cx="2" cy="1"/>
                </a:xfrm>
                <a:prstGeom prst="line">
                  <a:avLst/>
                </a:prstGeom>
                <a:noFill/>
                <a:ln w="3175">
                  <a:solidFill>
                    <a:srgbClr val="000000"/>
                  </a:solidFill>
                  <a:round/>
                  <a:headEnd/>
                  <a:tailEnd/>
                </a:ln>
              </p:spPr>
              <p:txBody>
                <a:bodyPr/>
                <a:lstStyle/>
                <a:p>
                  <a:endParaRPr lang="en-US"/>
                </a:p>
              </p:txBody>
            </p:sp>
            <p:sp>
              <p:nvSpPr>
                <p:cNvPr id="95289" name="Line 3802"/>
                <p:cNvSpPr>
                  <a:spLocks noChangeShapeType="1"/>
                </p:cNvSpPr>
                <p:nvPr/>
              </p:nvSpPr>
              <p:spPr bwMode="auto">
                <a:xfrm>
                  <a:off x="2597" y="2299"/>
                  <a:ext cx="2" cy="1"/>
                </a:xfrm>
                <a:prstGeom prst="line">
                  <a:avLst/>
                </a:prstGeom>
                <a:noFill/>
                <a:ln w="3175">
                  <a:solidFill>
                    <a:srgbClr val="000000"/>
                  </a:solidFill>
                  <a:round/>
                  <a:headEnd/>
                  <a:tailEnd/>
                </a:ln>
              </p:spPr>
              <p:txBody>
                <a:bodyPr/>
                <a:lstStyle/>
                <a:p>
                  <a:endParaRPr lang="en-US"/>
                </a:p>
              </p:txBody>
            </p:sp>
            <p:sp>
              <p:nvSpPr>
                <p:cNvPr id="95290" name="Line 3803"/>
                <p:cNvSpPr>
                  <a:spLocks noChangeShapeType="1"/>
                </p:cNvSpPr>
                <p:nvPr/>
              </p:nvSpPr>
              <p:spPr bwMode="auto">
                <a:xfrm>
                  <a:off x="2599" y="2299"/>
                  <a:ext cx="2" cy="1"/>
                </a:xfrm>
                <a:prstGeom prst="line">
                  <a:avLst/>
                </a:prstGeom>
                <a:noFill/>
                <a:ln w="3175">
                  <a:solidFill>
                    <a:srgbClr val="000000"/>
                  </a:solidFill>
                  <a:round/>
                  <a:headEnd/>
                  <a:tailEnd/>
                </a:ln>
              </p:spPr>
              <p:txBody>
                <a:bodyPr/>
                <a:lstStyle/>
                <a:p>
                  <a:endParaRPr lang="en-US"/>
                </a:p>
              </p:txBody>
            </p:sp>
            <p:sp>
              <p:nvSpPr>
                <p:cNvPr id="95291" name="Line 3804"/>
                <p:cNvSpPr>
                  <a:spLocks noChangeShapeType="1"/>
                </p:cNvSpPr>
                <p:nvPr/>
              </p:nvSpPr>
              <p:spPr bwMode="auto">
                <a:xfrm>
                  <a:off x="2601" y="2299"/>
                  <a:ext cx="4" cy="1"/>
                </a:xfrm>
                <a:prstGeom prst="line">
                  <a:avLst/>
                </a:prstGeom>
                <a:noFill/>
                <a:ln w="3175">
                  <a:solidFill>
                    <a:srgbClr val="000000"/>
                  </a:solidFill>
                  <a:round/>
                  <a:headEnd/>
                  <a:tailEnd/>
                </a:ln>
              </p:spPr>
              <p:txBody>
                <a:bodyPr/>
                <a:lstStyle/>
                <a:p>
                  <a:endParaRPr lang="en-US"/>
                </a:p>
              </p:txBody>
            </p:sp>
            <p:sp>
              <p:nvSpPr>
                <p:cNvPr id="95292" name="Line 3805"/>
                <p:cNvSpPr>
                  <a:spLocks noChangeShapeType="1"/>
                </p:cNvSpPr>
                <p:nvPr/>
              </p:nvSpPr>
              <p:spPr bwMode="auto">
                <a:xfrm>
                  <a:off x="2605" y="2299"/>
                  <a:ext cx="2" cy="1"/>
                </a:xfrm>
                <a:prstGeom prst="line">
                  <a:avLst/>
                </a:prstGeom>
                <a:noFill/>
                <a:ln w="3175">
                  <a:solidFill>
                    <a:srgbClr val="000000"/>
                  </a:solidFill>
                  <a:round/>
                  <a:headEnd/>
                  <a:tailEnd/>
                </a:ln>
              </p:spPr>
              <p:txBody>
                <a:bodyPr/>
                <a:lstStyle/>
                <a:p>
                  <a:endParaRPr lang="en-US"/>
                </a:p>
              </p:txBody>
            </p:sp>
            <p:sp>
              <p:nvSpPr>
                <p:cNvPr id="95293" name="Line 3806"/>
                <p:cNvSpPr>
                  <a:spLocks noChangeShapeType="1"/>
                </p:cNvSpPr>
                <p:nvPr/>
              </p:nvSpPr>
              <p:spPr bwMode="auto">
                <a:xfrm>
                  <a:off x="2607" y="2299"/>
                  <a:ext cx="2" cy="1"/>
                </a:xfrm>
                <a:prstGeom prst="line">
                  <a:avLst/>
                </a:prstGeom>
                <a:noFill/>
                <a:ln w="3175">
                  <a:solidFill>
                    <a:srgbClr val="000000"/>
                  </a:solidFill>
                  <a:round/>
                  <a:headEnd/>
                  <a:tailEnd/>
                </a:ln>
              </p:spPr>
              <p:txBody>
                <a:bodyPr/>
                <a:lstStyle/>
                <a:p>
                  <a:endParaRPr lang="en-US"/>
                </a:p>
              </p:txBody>
            </p:sp>
            <p:sp>
              <p:nvSpPr>
                <p:cNvPr id="95294" name="Line 3807"/>
                <p:cNvSpPr>
                  <a:spLocks noChangeShapeType="1"/>
                </p:cNvSpPr>
                <p:nvPr/>
              </p:nvSpPr>
              <p:spPr bwMode="auto">
                <a:xfrm>
                  <a:off x="2609" y="2299"/>
                  <a:ext cx="2" cy="1"/>
                </a:xfrm>
                <a:prstGeom prst="line">
                  <a:avLst/>
                </a:prstGeom>
                <a:noFill/>
                <a:ln w="3175">
                  <a:solidFill>
                    <a:srgbClr val="000000"/>
                  </a:solidFill>
                  <a:round/>
                  <a:headEnd/>
                  <a:tailEnd/>
                </a:ln>
              </p:spPr>
              <p:txBody>
                <a:bodyPr/>
                <a:lstStyle/>
                <a:p>
                  <a:endParaRPr lang="en-US"/>
                </a:p>
              </p:txBody>
            </p:sp>
            <p:sp>
              <p:nvSpPr>
                <p:cNvPr id="95295" name="Line 3808"/>
                <p:cNvSpPr>
                  <a:spLocks noChangeShapeType="1"/>
                </p:cNvSpPr>
                <p:nvPr/>
              </p:nvSpPr>
              <p:spPr bwMode="auto">
                <a:xfrm>
                  <a:off x="2611" y="2299"/>
                  <a:ext cx="2" cy="1"/>
                </a:xfrm>
                <a:prstGeom prst="line">
                  <a:avLst/>
                </a:prstGeom>
                <a:noFill/>
                <a:ln w="3175">
                  <a:solidFill>
                    <a:srgbClr val="000000"/>
                  </a:solidFill>
                  <a:round/>
                  <a:headEnd/>
                  <a:tailEnd/>
                </a:ln>
              </p:spPr>
              <p:txBody>
                <a:bodyPr/>
                <a:lstStyle/>
                <a:p>
                  <a:endParaRPr lang="en-US"/>
                </a:p>
              </p:txBody>
            </p:sp>
            <p:sp>
              <p:nvSpPr>
                <p:cNvPr id="95296" name="Line 3809"/>
                <p:cNvSpPr>
                  <a:spLocks noChangeShapeType="1"/>
                </p:cNvSpPr>
                <p:nvPr/>
              </p:nvSpPr>
              <p:spPr bwMode="auto">
                <a:xfrm>
                  <a:off x="2613" y="2299"/>
                  <a:ext cx="2" cy="1"/>
                </a:xfrm>
                <a:prstGeom prst="line">
                  <a:avLst/>
                </a:prstGeom>
                <a:noFill/>
                <a:ln w="3175">
                  <a:solidFill>
                    <a:srgbClr val="000000"/>
                  </a:solidFill>
                  <a:round/>
                  <a:headEnd/>
                  <a:tailEnd/>
                </a:ln>
              </p:spPr>
              <p:txBody>
                <a:bodyPr/>
                <a:lstStyle/>
                <a:p>
                  <a:endParaRPr lang="en-US"/>
                </a:p>
              </p:txBody>
            </p:sp>
            <p:sp>
              <p:nvSpPr>
                <p:cNvPr id="95297" name="Line 3810"/>
                <p:cNvSpPr>
                  <a:spLocks noChangeShapeType="1"/>
                </p:cNvSpPr>
                <p:nvPr/>
              </p:nvSpPr>
              <p:spPr bwMode="auto">
                <a:xfrm>
                  <a:off x="2615" y="2299"/>
                  <a:ext cx="2" cy="1"/>
                </a:xfrm>
                <a:prstGeom prst="line">
                  <a:avLst/>
                </a:prstGeom>
                <a:noFill/>
                <a:ln w="3175">
                  <a:solidFill>
                    <a:srgbClr val="000000"/>
                  </a:solidFill>
                  <a:round/>
                  <a:headEnd/>
                  <a:tailEnd/>
                </a:ln>
              </p:spPr>
              <p:txBody>
                <a:bodyPr/>
                <a:lstStyle/>
                <a:p>
                  <a:endParaRPr lang="en-US"/>
                </a:p>
              </p:txBody>
            </p:sp>
            <p:sp>
              <p:nvSpPr>
                <p:cNvPr id="95298" name="Line 3811"/>
                <p:cNvSpPr>
                  <a:spLocks noChangeShapeType="1"/>
                </p:cNvSpPr>
                <p:nvPr/>
              </p:nvSpPr>
              <p:spPr bwMode="auto">
                <a:xfrm>
                  <a:off x="2617" y="2299"/>
                  <a:ext cx="4" cy="1"/>
                </a:xfrm>
                <a:prstGeom prst="line">
                  <a:avLst/>
                </a:prstGeom>
                <a:noFill/>
                <a:ln w="3175">
                  <a:solidFill>
                    <a:srgbClr val="000000"/>
                  </a:solidFill>
                  <a:round/>
                  <a:headEnd/>
                  <a:tailEnd/>
                </a:ln>
              </p:spPr>
              <p:txBody>
                <a:bodyPr/>
                <a:lstStyle/>
                <a:p>
                  <a:endParaRPr lang="en-US"/>
                </a:p>
              </p:txBody>
            </p:sp>
            <p:sp>
              <p:nvSpPr>
                <p:cNvPr id="95299" name="Line 3812"/>
                <p:cNvSpPr>
                  <a:spLocks noChangeShapeType="1"/>
                </p:cNvSpPr>
                <p:nvPr/>
              </p:nvSpPr>
              <p:spPr bwMode="auto">
                <a:xfrm>
                  <a:off x="2621" y="2299"/>
                  <a:ext cx="2" cy="1"/>
                </a:xfrm>
                <a:prstGeom prst="line">
                  <a:avLst/>
                </a:prstGeom>
                <a:noFill/>
                <a:ln w="3175">
                  <a:solidFill>
                    <a:srgbClr val="000000"/>
                  </a:solidFill>
                  <a:round/>
                  <a:headEnd/>
                  <a:tailEnd/>
                </a:ln>
              </p:spPr>
              <p:txBody>
                <a:bodyPr/>
                <a:lstStyle/>
                <a:p>
                  <a:endParaRPr lang="en-US"/>
                </a:p>
              </p:txBody>
            </p:sp>
            <p:sp>
              <p:nvSpPr>
                <p:cNvPr id="95300" name="Line 3813"/>
                <p:cNvSpPr>
                  <a:spLocks noChangeShapeType="1"/>
                </p:cNvSpPr>
                <p:nvPr/>
              </p:nvSpPr>
              <p:spPr bwMode="auto">
                <a:xfrm>
                  <a:off x="2623" y="2299"/>
                  <a:ext cx="2" cy="1"/>
                </a:xfrm>
                <a:prstGeom prst="line">
                  <a:avLst/>
                </a:prstGeom>
                <a:noFill/>
                <a:ln w="3175">
                  <a:solidFill>
                    <a:srgbClr val="000000"/>
                  </a:solidFill>
                  <a:round/>
                  <a:headEnd/>
                  <a:tailEnd/>
                </a:ln>
              </p:spPr>
              <p:txBody>
                <a:bodyPr/>
                <a:lstStyle/>
                <a:p>
                  <a:endParaRPr lang="en-US"/>
                </a:p>
              </p:txBody>
            </p:sp>
            <p:sp>
              <p:nvSpPr>
                <p:cNvPr id="95301" name="Line 3814"/>
                <p:cNvSpPr>
                  <a:spLocks noChangeShapeType="1"/>
                </p:cNvSpPr>
                <p:nvPr/>
              </p:nvSpPr>
              <p:spPr bwMode="auto">
                <a:xfrm>
                  <a:off x="2625" y="2299"/>
                  <a:ext cx="2" cy="1"/>
                </a:xfrm>
                <a:prstGeom prst="line">
                  <a:avLst/>
                </a:prstGeom>
                <a:noFill/>
                <a:ln w="3175">
                  <a:solidFill>
                    <a:srgbClr val="000000"/>
                  </a:solidFill>
                  <a:round/>
                  <a:headEnd/>
                  <a:tailEnd/>
                </a:ln>
              </p:spPr>
              <p:txBody>
                <a:bodyPr/>
                <a:lstStyle/>
                <a:p>
                  <a:endParaRPr lang="en-US"/>
                </a:p>
              </p:txBody>
            </p:sp>
            <p:sp>
              <p:nvSpPr>
                <p:cNvPr id="95302" name="Line 3815"/>
                <p:cNvSpPr>
                  <a:spLocks noChangeShapeType="1"/>
                </p:cNvSpPr>
                <p:nvPr/>
              </p:nvSpPr>
              <p:spPr bwMode="auto">
                <a:xfrm>
                  <a:off x="2627" y="2299"/>
                  <a:ext cx="2" cy="1"/>
                </a:xfrm>
                <a:prstGeom prst="line">
                  <a:avLst/>
                </a:prstGeom>
                <a:noFill/>
                <a:ln w="3175">
                  <a:solidFill>
                    <a:srgbClr val="000000"/>
                  </a:solidFill>
                  <a:round/>
                  <a:headEnd/>
                  <a:tailEnd/>
                </a:ln>
              </p:spPr>
              <p:txBody>
                <a:bodyPr/>
                <a:lstStyle/>
                <a:p>
                  <a:endParaRPr lang="en-US"/>
                </a:p>
              </p:txBody>
            </p:sp>
            <p:sp>
              <p:nvSpPr>
                <p:cNvPr id="95303" name="Line 3816"/>
                <p:cNvSpPr>
                  <a:spLocks noChangeShapeType="1"/>
                </p:cNvSpPr>
                <p:nvPr/>
              </p:nvSpPr>
              <p:spPr bwMode="auto">
                <a:xfrm>
                  <a:off x="2629" y="2299"/>
                  <a:ext cx="2" cy="1"/>
                </a:xfrm>
                <a:prstGeom prst="line">
                  <a:avLst/>
                </a:prstGeom>
                <a:noFill/>
                <a:ln w="3175">
                  <a:solidFill>
                    <a:srgbClr val="000000"/>
                  </a:solidFill>
                  <a:round/>
                  <a:headEnd/>
                  <a:tailEnd/>
                </a:ln>
              </p:spPr>
              <p:txBody>
                <a:bodyPr/>
                <a:lstStyle/>
                <a:p>
                  <a:endParaRPr lang="en-US"/>
                </a:p>
              </p:txBody>
            </p:sp>
            <p:sp>
              <p:nvSpPr>
                <p:cNvPr id="95304" name="Line 3817"/>
                <p:cNvSpPr>
                  <a:spLocks noChangeShapeType="1"/>
                </p:cNvSpPr>
                <p:nvPr/>
              </p:nvSpPr>
              <p:spPr bwMode="auto">
                <a:xfrm>
                  <a:off x="2631" y="2299"/>
                  <a:ext cx="2" cy="1"/>
                </a:xfrm>
                <a:prstGeom prst="line">
                  <a:avLst/>
                </a:prstGeom>
                <a:noFill/>
                <a:ln w="3175">
                  <a:solidFill>
                    <a:srgbClr val="000000"/>
                  </a:solidFill>
                  <a:round/>
                  <a:headEnd/>
                  <a:tailEnd/>
                </a:ln>
              </p:spPr>
              <p:txBody>
                <a:bodyPr/>
                <a:lstStyle/>
                <a:p>
                  <a:endParaRPr lang="en-US"/>
                </a:p>
              </p:txBody>
            </p:sp>
            <p:sp>
              <p:nvSpPr>
                <p:cNvPr id="95305" name="Line 3818"/>
                <p:cNvSpPr>
                  <a:spLocks noChangeShapeType="1"/>
                </p:cNvSpPr>
                <p:nvPr/>
              </p:nvSpPr>
              <p:spPr bwMode="auto">
                <a:xfrm>
                  <a:off x="2633" y="2299"/>
                  <a:ext cx="3" cy="1"/>
                </a:xfrm>
                <a:prstGeom prst="line">
                  <a:avLst/>
                </a:prstGeom>
                <a:noFill/>
                <a:ln w="3175">
                  <a:solidFill>
                    <a:srgbClr val="000000"/>
                  </a:solidFill>
                  <a:round/>
                  <a:headEnd/>
                  <a:tailEnd/>
                </a:ln>
              </p:spPr>
              <p:txBody>
                <a:bodyPr/>
                <a:lstStyle/>
                <a:p>
                  <a:endParaRPr lang="en-US"/>
                </a:p>
              </p:txBody>
            </p:sp>
            <p:sp>
              <p:nvSpPr>
                <p:cNvPr id="95306" name="Line 3819"/>
                <p:cNvSpPr>
                  <a:spLocks noChangeShapeType="1"/>
                </p:cNvSpPr>
                <p:nvPr/>
              </p:nvSpPr>
              <p:spPr bwMode="auto">
                <a:xfrm>
                  <a:off x="2636" y="2299"/>
                  <a:ext cx="2" cy="1"/>
                </a:xfrm>
                <a:prstGeom prst="line">
                  <a:avLst/>
                </a:prstGeom>
                <a:noFill/>
                <a:ln w="3175">
                  <a:solidFill>
                    <a:srgbClr val="000000"/>
                  </a:solidFill>
                  <a:round/>
                  <a:headEnd/>
                  <a:tailEnd/>
                </a:ln>
              </p:spPr>
              <p:txBody>
                <a:bodyPr/>
                <a:lstStyle/>
                <a:p>
                  <a:endParaRPr lang="en-US"/>
                </a:p>
              </p:txBody>
            </p:sp>
            <p:sp>
              <p:nvSpPr>
                <p:cNvPr id="95307" name="Line 3820"/>
                <p:cNvSpPr>
                  <a:spLocks noChangeShapeType="1"/>
                </p:cNvSpPr>
                <p:nvPr/>
              </p:nvSpPr>
              <p:spPr bwMode="auto">
                <a:xfrm>
                  <a:off x="2638" y="2299"/>
                  <a:ext cx="2" cy="1"/>
                </a:xfrm>
                <a:prstGeom prst="line">
                  <a:avLst/>
                </a:prstGeom>
                <a:noFill/>
                <a:ln w="3175">
                  <a:solidFill>
                    <a:srgbClr val="000000"/>
                  </a:solidFill>
                  <a:round/>
                  <a:headEnd/>
                  <a:tailEnd/>
                </a:ln>
              </p:spPr>
              <p:txBody>
                <a:bodyPr/>
                <a:lstStyle/>
                <a:p>
                  <a:endParaRPr lang="en-US"/>
                </a:p>
              </p:txBody>
            </p:sp>
            <p:sp>
              <p:nvSpPr>
                <p:cNvPr id="95308" name="Line 3821"/>
                <p:cNvSpPr>
                  <a:spLocks noChangeShapeType="1"/>
                </p:cNvSpPr>
                <p:nvPr/>
              </p:nvSpPr>
              <p:spPr bwMode="auto">
                <a:xfrm>
                  <a:off x="2640" y="2299"/>
                  <a:ext cx="2" cy="1"/>
                </a:xfrm>
                <a:prstGeom prst="line">
                  <a:avLst/>
                </a:prstGeom>
                <a:noFill/>
                <a:ln w="3175">
                  <a:solidFill>
                    <a:srgbClr val="000000"/>
                  </a:solidFill>
                  <a:round/>
                  <a:headEnd/>
                  <a:tailEnd/>
                </a:ln>
              </p:spPr>
              <p:txBody>
                <a:bodyPr/>
                <a:lstStyle/>
                <a:p>
                  <a:endParaRPr lang="en-US"/>
                </a:p>
              </p:txBody>
            </p:sp>
            <p:sp>
              <p:nvSpPr>
                <p:cNvPr id="95309" name="Line 3822"/>
                <p:cNvSpPr>
                  <a:spLocks noChangeShapeType="1"/>
                </p:cNvSpPr>
                <p:nvPr/>
              </p:nvSpPr>
              <p:spPr bwMode="auto">
                <a:xfrm>
                  <a:off x="2642" y="2299"/>
                  <a:ext cx="2" cy="1"/>
                </a:xfrm>
                <a:prstGeom prst="line">
                  <a:avLst/>
                </a:prstGeom>
                <a:noFill/>
                <a:ln w="3175">
                  <a:solidFill>
                    <a:srgbClr val="000000"/>
                  </a:solidFill>
                  <a:round/>
                  <a:headEnd/>
                  <a:tailEnd/>
                </a:ln>
              </p:spPr>
              <p:txBody>
                <a:bodyPr/>
                <a:lstStyle/>
                <a:p>
                  <a:endParaRPr lang="en-US"/>
                </a:p>
              </p:txBody>
            </p:sp>
            <p:sp>
              <p:nvSpPr>
                <p:cNvPr id="95310" name="Line 3823"/>
                <p:cNvSpPr>
                  <a:spLocks noChangeShapeType="1"/>
                </p:cNvSpPr>
                <p:nvPr/>
              </p:nvSpPr>
              <p:spPr bwMode="auto">
                <a:xfrm>
                  <a:off x="2644" y="2299"/>
                  <a:ext cx="2" cy="1"/>
                </a:xfrm>
                <a:prstGeom prst="line">
                  <a:avLst/>
                </a:prstGeom>
                <a:noFill/>
                <a:ln w="3175">
                  <a:solidFill>
                    <a:srgbClr val="000000"/>
                  </a:solidFill>
                  <a:round/>
                  <a:headEnd/>
                  <a:tailEnd/>
                </a:ln>
              </p:spPr>
              <p:txBody>
                <a:bodyPr/>
                <a:lstStyle/>
                <a:p>
                  <a:endParaRPr lang="en-US"/>
                </a:p>
              </p:txBody>
            </p:sp>
            <p:sp>
              <p:nvSpPr>
                <p:cNvPr id="95311" name="Line 3824"/>
                <p:cNvSpPr>
                  <a:spLocks noChangeShapeType="1"/>
                </p:cNvSpPr>
                <p:nvPr/>
              </p:nvSpPr>
              <p:spPr bwMode="auto">
                <a:xfrm>
                  <a:off x="2646" y="2299"/>
                  <a:ext cx="4" cy="1"/>
                </a:xfrm>
                <a:prstGeom prst="line">
                  <a:avLst/>
                </a:prstGeom>
                <a:noFill/>
                <a:ln w="3175">
                  <a:solidFill>
                    <a:srgbClr val="000000"/>
                  </a:solidFill>
                  <a:round/>
                  <a:headEnd/>
                  <a:tailEnd/>
                </a:ln>
              </p:spPr>
              <p:txBody>
                <a:bodyPr/>
                <a:lstStyle/>
                <a:p>
                  <a:endParaRPr lang="en-US"/>
                </a:p>
              </p:txBody>
            </p:sp>
            <p:sp>
              <p:nvSpPr>
                <p:cNvPr id="95312" name="Line 3825"/>
                <p:cNvSpPr>
                  <a:spLocks noChangeShapeType="1"/>
                </p:cNvSpPr>
                <p:nvPr/>
              </p:nvSpPr>
              <p:spPr bwMode="auto">
                <a:xfrm>
                  <a:off x="2650" y="2299"/>
                  <a:ext cx="2" cy="1"/>
                </a:xfrm>
                <a:prstGeom prst="line">
                  <a:avLst/>
                </a:prstGeom>
                <a:noFill/>
                <a:ln w="3175">
                  <a:solidFill>
                    <a:srgbClr val="000000"/>
                  </a:solidFill>
                  <a:round/>
                  <a:headEnd/>
                  <a:tailEnd/>
                </a:ln>
              </p:spPr>
              <p:txBody>
                <a:bodyPr/>
                <a:lstStyle/>
                <a:p>
                  <a:endParaRPr lang="en-US"/>
                </a:p>
              </p:txBody>
            </p:sp>
            <p:sp>
              <p:nvSpPr>
                <p:cNvPr id="95313" name="Line 3826"/>
                <p:cNvSpPr>
                  <a:spLocks noChangeShapeType="1"/>
                </p:cNvSpPr>
                <p:nvPr/>
              </p:nvSpPr>
              <p:spPr bwMode="auto">
                <a:xfrm>
                  <a:off x="2652" y="2299"/>
                  <a:ext cx="2" cy="1"/>
                </a:xfrm>
                <a:prstGeom prst="line">
                  <a:avLst/>
                </a:prstGeom>
                <a:noFill/>
                <a:ln w="3175">
                  <a:solidFill>
                    <a:srgbClr val="000000"/>
                  </a:solidFill>
                  <a:round/>
                  <a:headEnd/>
                  <a:tailEnd/>
                </a:ln>
              </p:spPr>
              <p:txBody>
                <a:bodyPr/>
                <a:lstStyle/>
                <a:p>
                  <a:endParaRPr lang="en-US"/>
                </a:p>
              </p:txBody>
            </p:sp>
            <p:sp>
              <p:nvSpPr>
                <p:cNvPr id="95314" name="Line 3827"/>
                <p:cNvSpPr>
                  <a:spLocks noChangeShapeType="1"/>
                </p:cNvSpPr>
                <p:nvPr/>
              </p:nvSpPr>
              <p:spPr bwMode="auto">
                <a:xfrm>
                  <a:off x="2654" y="2299"/>
                  <a:ext cx="2" cy="1"/>
                </a:xfrm>
                <a:prstGeom prst="line">
                  <a:avLst/>
                </a:prstGeom>
                <a:noFill/>
                <a:ln w="3175">
                  <a:solidFill>
                    <a:srgbClr val="000000"/>
                  </a:solidFill>
                  <a:round/>
                  <a:headEnd/>
                  <a:tailEnd/>
                </a:ln>
              </p:spPr>
              <p:txBody>
                <a:bodyPr/>
                <a:lstStyle/>
                <a:p>
                  <a:endParaRPr lang="en-US"/>
                </a:p>
              </p:txBody>
            </p:sp>
            <p:sp>
              <p:nvSpPr>
                <p:cNvPr id="95315" name="Line 3828"/>
                <p:cNvSpPr>
                  <a:spLocks noChangeShapeType="1"/>
                </p:cNvSpPr>
                <p:nvPr/>
              </p:nvSpPr>
              <p:spPr bwMode="auto">
                <a:xfrm>
                  <a:off x="2656" y="2299"/>
                  <a:ext cx="2" cy="1"/>
                </a:xfrm>
                <a:prstGeom prst="line">
                  <a:avLst/>
                </a:prstGeom>
                <a:noFill/>
                <a:ln w="3175">
                  <a:solidFill>
                    <a:srgbClr val="000000"/>
                  </a:solidFill>
                  <a:round/>
                  <a:headEnd/>
                  <a:tailEnd/>
                </a:ln>
              </p:spPr>
              <p:txBody>
                <a:bodyPr/>
                <a:lstStyle/>
                <a:p>
                  <a:endParaRPr lang="en-US"/>
                </a:p>
              </p:txBody>
            </p:sp>
            <p:sp>
              <p:nvSpPr>
                <p:cNvPr id="95316" name="Line 3829"/>
                <p:cNvSpPr>
                  <a:spLocks noChangeShapeType="1"/>
                </p:cNvSpPr>
                <p:nvPr/>
              </p:nvSpPr>
              <p:spPr bwMode="auto">
                <a:xfrm>
                  <a:off x="2658" y="2299"/>
                  <a:ext cx="2" cy="1"/>
                </a:xfrm>
                <a:prstGeom prst="line">
                  <a:avLst/>
                </a:prstGeom>
                <a:noFill/>
                <a:ln w="3175">
                  <a:solidFill>
                    <a:srgbClr val="000000"/>
                  </a:solidFill>
                  <a:round/>
                  <a:headEnd/>
                  <a:tailEnd/>
                </a:ln>
              </p:spPr>
              <p:txBody>
                <a:bodyPr/>
                <a:lstStyle/>
                <a:p>
                  <a:endParaRPr lang="en-US"/>
                </a:p>
              </p:txBody>
            </p:sp>
            <p:sp>
              <p:nvSpPr>
                <p:cNvPr id="95317" name="Line 3830"/>
                <p:cNvSpPr>
                  <a:spLocks noChangeShapeType="1"/>
                </p:cNvSpPr>
                <p:nvPr/>
              </p:nvSpPr>
              <p:spPr bwMode="auto">
                <a:xfrm>
                  <a:off x="2660" y="2299"/>
                  <a:ext cx="2" cy="1"/>
                </a:xfrm>
                <a:prstGeom prst="line">
                  <a:avLst/>
                </a:prstGeom>
                <a:noFill/>
                <a:ln w="3175">
                  <a:solidFill>
                    <a:srgbClr val="000000"/>
                  </a:solidFill>
                  <a:round/>
                  <a:headEnd/>
                  <a:tailEnd/>
                </a:ln>
              </p:spPr>
              <p:txBody>
                <a:bodyPr/>
                <a:lstStyle/>
                <a:p>
                  <a:endParaRPr lang="en-US"/>
                </a:p>
              </p:txBody>
            </p:sp>
            <p:sp>
              <p:nvSpPr>
                <p:cNvPr id="95318" name="Line 3831"/>
                <p:cNvSpPr>
                  <a:spLocks noChangeShapeType="1"/>
                </p:cNvSpPr>
                <p:nvPr/>
              </p:nvSpPr>
              <p:spPr bwMode="auto">
                <a:xfrm>
                  <a:off x="2662" y="2299"/>
                  <a:ext cx="4" cy="1"/>
                </a:xfrm>
                <a:prstGeom prst="line">
                  <a:avLst/>
                </a:prstGeom>
                <a:noFill/>
                <a:ln w="3175">
                  <a:solidFill>
                    <a:srgbClr val="000000"/>
                  </a:solidFill>
                  <a:round/>
                  <a:headEnd/>
                  <a:tailEnd/>
                </a:ln>
              </p:spPr>
              <p:txBody>
                <a:bodyPr/>
                <a:lstStyle/>
                <a:p>
                  <a:endParaRPr lang="en-US"/>
                </a:p>
              </p:txBody>
            </p:sp>
            <p:sp>
              <p:nvSpPr>
                <p:cNvPr id="95319" name="Line 3832"/>
                <p:cNvSpPr>
                  <a:spLocks noChangeShapeType="1"/>
                </p:cNvSpPr>
                <p:nvPr/>
              </p:nvSpPr>
              <p:spPr bwMode="auto">
                <a:xfrm>
                  <a:off x="2666" y="2299"/>
                  <a:ext cx="2" cy="1"/>
                </a:xfrm>
                <a:prstGeom prst="line">
                  <a:avLst/>
                </a:prstGeom>
                <a:noFill/>
                <a:ln w="3175">
                  <a:solidFill>
                    <a:srgbClr val="000000"/>
                  </a:solidFill>
                  <a:round/>
                  <a:headEnd/>
                  <a:tailEnd/>
                </a:ln>
              </p:spPr>
              <p:txBody>
                <a:bodyPr/>
                <a:lstStyle/>
                <a:p>
                  <a:endParaRPr lang="en-US"/>
                </a:p>
              </p:txBody>
            </p:sp>
            <p:sp>
              <p:nvSpPr>
                <p:cNvPr id="95320" name="Line 3833"/>
                <p:cNvSpPr>
                  <a:spLocks noChangeShapeType="1"/>
                </p:cNvSpPr>
                <p:nvPr/>
              </p:nvSpPr>
              <p:spPr bwMode="auto">
                <a:xfrm>
                  <a:off x="2668" y="2299"/>
                  <a:ext cx="2" cy="1"/>
                </a:xfrm>
                <a:prstGeom prst="line">
                  <a:avLst/>
                </a:prstGeom>
                <a:noFill/>
                <a:ln w="3175">
                  <a:solidFill>
                    <a:srgbClr val="000000"/>
                  </a:solidFill>
                  <a:round/>
                  <a:headEnd/>
                  <a:tailEnd/>
                </a:ln>
              </p:spPr>
              <p:txBody>
                <a:bodyPr/>
                <a:lstStyle/>
                <a:p>
                  <a:endParaRPr lang="en-US"/>
                </a:p>
              </p:txBody>
            </p:sp>
            <p:sp>
              <p:nvSpPr>
                <p:cNvPr id="95321" name="Line 3834"/>
                <p:cNvSpPr>
                  <a:spLocks noChangeShapeType="1"/>
                </p:cNvSpPr>
                <p:nvPr/>
              </p:nvSpPr>
              <p:spPr bwMode="auto">
                <a:xfrm>
                  <a:off x="2670" y="2299"/>
                  <a:ext cx="2" cy="1"/>
                </a:xfrm>
                <a:prstGeom prst="line">
                  <a:avLst/>
                </a:prstGeom>
                <a:noFill/>
                <a:ln w="3175">
                  <a:solidFill>
                    <a:srgbClr val="000000"/>
                  </a:solidFill>
                  <a:round/>
                  <a:headEnd/>
                  <a:tailEnd/>
                </a:ln>
              </p:spPr>
              <p:txBody>
                <a:bodyPr/>
                <a:lstStyle/>
                <a:p>
                  <a:endParaRPr lang="en-US"/>
                </a:p>
              </p:txBody>
            </p:sp>
            <p:sp>
              <p:nvSpPr>
                <p:cNvPr id="95322" name="Line 3835"/>
                <p:cNvSpPr>
                  <a:spLocks noChangeShapeType="1"/>
                </p:cNvSpPr>
                <p:nvPr/>
              </p:nvSpPr>
              <p:spPr bwMode="auto">
                <a:xfrm>
                  <a:off x="2672" y="2299"/>
                  <a:ext cx="2" cy="1"/>
                </a:xfrm>
                <a:prstGeom prst="line">
                  <a:avLst/>
                </a:prstGeom>
                <a:noFill/>
                <a:ln w="3175">
                  <a:solidFill>
                    <a:srgbClr val="000000"/>
                  </a:solidFill>
                  <a:round/>
                  <a:headEnd/>
                  <a:tailEnd/>
                </a:ln>
              </p:spPr>
              <p:txBody>
                <a:bodyPr/>
                <a:lstStyle/>
                <a:p>
                  <a:endParaRPr lang="en-US"/>
                </a:p>
              </p:txBody>
            </p:sp>
            <p:sp>
              <p:nvSpPr>
                <p:cNvPr id="95323" name="Line 3836"/>
                <p:cNvSpPr>
                  <a:spLocks noChangeShapeType="1"/>
                </p:cNvSpPr>
                <p:nvPr/>
              </p:nvSpPr>
              <p:spPr bwMode="auto">
                <a:xfrm>
                  <a:off x="2674" y="2299"/>
                  <a:ext cx="2" cy="1"/>
                </a:xfrm>
                <a:prstGeom prst="line">
                  <a:avLst/>
                </a:prstGeom>
                <a:noFill/>
                <a:ln w="3175">
                  <a:solidFill>
                    <a:srgbClr val="000000"/>
                  </a:solidFill>
                  <a:round/>
                  <a:headEnd/>
                  <a:tailEnd/>
                </a:ln>
              </p:spPr>
              <p:txBody>
                <a:bodyPr/>
                <a:lstStyle/>
                <a:p>
                  <a:endParaRPr lang="en-US"/>
                </a:p>
              </p:txBody>
            </p:sp>
            <p:sp>
              <p:nvSpPr>
                <p:cNvPr id="95324" name="Line 3837"/>
                <p:cNvSpPr>
                  <a:spLocks noChangeShapeType="1"/>
                </p:cNvSpPr>
                <p:nvPr/>
              </p:nvSpPr>
              <p:spPr bwMode="auto">
                <a:xfrm>
                  <a:off x="2676" y="2299"/>
                  <a:ext cx="4" cy="1"/>
                </a:xfrm>
                <a:prstGeom prst="line">
                  <a:avLst/>
                </a:prstGeom>
                <a:noFill/>
                <a:ln w="3175">
                  <a:solidFill>
                    <a:srgbClr val="000000"/>
                  </a:solidFill>
                  <a:round/>
                  <a:headEnd/>
                  <a:tailEnd/>
                </a:ln>
              </p:spPr>
              <p:txBody>
                <a:bodyPr/>
                <a:lstStyle/>
                <a:p>
                  <a:endParaRPr lang="en-US"/>
                </a:p>
              </p:txBody>
            </p:sp>
            <p:sp>
              <p:nvSpPr>
                <p:cNvPr id="95325" name="Line 3838"/>
                <p:cNvSpPr>
                  <a:spLocks noChangeShapeType="1"/>
                </p:cNvSpPr>
                <p:nvPr/>
              </p:nvSpPr>
              <p:spPr bwMode="auto">
                <a:xfrm>
                  <a:off x="2680" y="2299"/>
                  <a:ext cx="2" cy="1"/>
                </a:xfrm>
                <a:prstGeom prst="line">
                  <a:avLst/>
                </a:prstGeom>
                <a:noFill/>
                <a:ln w="3175">
                  <a:solidFill>
                    <a:srgbClr val="000000"/>
                  </a:solidFill>
                  <a:round/>
                  <a:headEnd/>
                  <a:tailEnd/>
                </a:ln>
              </p:spPr>
              <p:txBody>
                <a:bodyPr/>
                <a:lstStyle/>
                <a:p>
                  <a:endParaRPr lang="en-US"/>
                </a:p>
              </p:txBody>
            </p:sp>
            <p:sp>
              <p:nvSpPr>
                <p:cNvPr id="95326" name="Line 3839"/>
                <p:cNvSpPr>
                  <a:spLocks noChangeShapeType="1"/>
                </p:cNvSpPr>
                <p:nvPr/>
              </p:nvSpPr>
              <p:spPr bwMode="auto">
                <a:xfrm>
                  <a:off x="2682" y="2299"/>
                  <a:ext cx="2" cy="1"/>
                </a:xfrm>
                <a:prstGeom prst="line">
                  <a:avLst/>
                </a:prstGeom>
                <a:noFill/>
                <a:ln w="3175">
                  <a:solidFill>
                    <a:srgbClr val="000000"/>
                  </a:solidFill>
                  <a:round/>
                  <a:headEnd/>
                  <a:tailEnd/>
                </a:ln>
              </p:spPr>
              <p:txBody>
                <a:bodyPr/>
                <a:lstStyle/>
                <a:p>
                  <a:endParaRPr lang="en-US"/>
                </a:p>
              </p:txBody>
            </p:sp>
            <p:sp>
              <p:nvSpPr>
                <p:cNvPr id="95327" name="Line 3840"/>
                <p:cNvSpPr>
                  <a:spLocks noChangeShapeType="1"/>
                </p:cNvSpPr>
                <p:nvPr/>
              </p:nvSpPr>
              <p:spPr bwMode="auto">
                <a:xfrm>
                  <a:off x="2684" y="2299"/>
                  <a:ext cx="2" cy="1"/>
                </a:xfrm>
                <a:prstGeom prst="line">
                  <a:avLst/>
                </a:prstGeom>
                <a:noFill/>
                <a:ln w="3175">
                  <a:solidFill>
                    <a:srgbClr val="000000"/>
                  </a:solidFill>
                  <a:round/>
                  <a:headEnd/>
                  <a:tailEnd/>
                </a:ln>
              </p:spPr>
              <p:txBody>
                <a:bodyPr/>
                <a:lstStyle/>
                <a:p>
                  <a:endParaRPr lang="en-US"/>
                </a:p>
              </p:txBody>
            </p:sp>
            <p:sp>
              <p:nvSpPr>
                <p:cNvPr id="95328" name="Line 3841"/>
                <p:cNvSpPr>
                  <a:spLocks noChangeShapeType="1"/>
                </p:cNvSpPr>
                <p:nvPr/>
              </p:nvSpPr>
              <p:spPr bwMode="auto">
                <a:xfrm flipV="1">
                  <a:off x="2686" y="2295"/>
                  <a:ext cx="2" cy="4"/>
                </a:xfrm>
                <a:prstGeom prst="line">
                  <a:avLst/>
                </a:prstGeom>
                <a:noFill/>
                <a:ln w="3175">
                  <a:solidFill>
                    <a:srgbClr val="000000"/>
                  </a:solidFill>
                  <a:round/>
                  <a:headEnd/>
                  <a:tailEnd/>
                </a:ln>
              </p:spPr>
              <p:txBody>
                <a:bodyPr/>
                <a:lstStyle/>
                <a:p>
                  <a:endParaRPr lang="en-US"/>
                </a:p>
              </p:txBody>
            </p:sp>
            <p:sp>
              <p:nvSpPr>
                <p:cNvPr id="95329" name="Line 3842"/>
                <p:cNvSpPr>
                  <a:spLocks noChangeShapeType="1"/>
                </p:cNvSpPr>
                <p:nvPr/>
              </p:nvSpPr>
              <p:spPr bwMode="auto">
                <a:xfrm flipV="1">
                  <a:off x="2688" y="2291"/>
                  <a:ext cx="1" cy="4"/>
                </a:xfrm>
                <a:prstGeom prst="line">
                  <a:avLst/>
                </a:prstGeom>
                <a:noFill/>
                <a:ln w="3175">
                  <a:solidFill>
                    <a:srgbClr val="000000"/>
                  </a:solidFill>
                  <a:round/>
                  <a:headEnd/>
                  <a:tailEnd/>
                </a:ln>
              </p:spPr>
              <p:txBody>
                <a:bodyPr/>
                <a:lstStyle/>
                <a:p>
                  <a:endParaRPr lang="en-US"/>
                </a:p>
              </p:txBody>
            </p:sp>
            <p:sp>
              <p:nvSpPr>
                <p:cNvPr id="95330" name="Line 3843"/>
                <p:cNvSpPr>
                  <a:spLocks noChangeShapeType="1"/>
                </p:cNvSpPr>
                <p:nvPr/>
              </p:nvSpPr>
              <p:spPr bwMode="auto">
                <a:xfrm flipV="1">
                  <a:off x="2689" y="2286"/>
                  <a:ext cx="2" cy="5"/>
                </a:xfrm>
                <a:prstGeom prst="line">
                  <a:avLst/>
                </a:prstGeom>
                <a:noFill/>
                <a:ln w="3175">
                  <a:solidFill>
                    <a:srgbClr val="000000"/>
                  </a:solidFill>
                  <a:round/>
                  <a:headEnd/>
                  <a:tailEnd/>
                </a:ln>
              </p:spPr>
              <p:txBody>
                <a:bodyPr/>
                <a:lstStyle/>
                <a:p>
                  <a:endParaRPr lang="en-US"/>
                </a:p>
              </p:txBody>
            </p:sp>
            <p:sp>
              <p:nvSpPr>
                <p:cNvPr id="95331" name="Line 3844"/>
                <p:cNvSpPr>
                  <a:spLocks noChangeShapeType="1"/>
                </p:cNvSpPr>
                <p:nvPr/>
              </p:nvSpPr>
              <p:spPr bwMode="auto">
                <a:xfrm>
                  <a:off x="2691" y="2286"/>
                  <a:ext cx="4" cy="1"/>
                </a:xfrm>
                <a:prstGeom prst="line">
                  <a:avLst/>
                </a:prstGeom>
                <a:noFill/>
                <a:ln w="3175">
                  <a:solidFill>
                    <a:srgbClr val="000000"/>
                  </a:solidFill>
                  <a:round/>
                  <a:headEnd/>
                  <a:tailEnd/>
                </a:ln>
              </p:spPr>
              <p:txBody>
                <a:bodyPr/>
                <a:lstStyle/>
                <a:p>
                  <a:endParaRPr lang="en-US"/>
                </a:p>
              </p:txBody>
            </p:sp>
            <p:sp>
              <p:nvSpPr>
                <p:cNvPr id="95332" name="Line 3845"/>
                <p:cNvSpPr>
                  <a:spLocks noChangeShapeType="1"/>
                </p:cNvSpPr>
                <p:nvPr/>
              </p:nvSpPr>
              <p:spPr bwMode="auto">
                <a:xfrm flipV="1">
                  <a:off x="2695" y="2282"/>
                  <a:ext cx="2" cy="4"/>
                </a:xfrm>
                <a:prstGeom prst="line">
                  <a:avLst/>
                </a:prstGeom>
                <a:noFill/>
                <a:ln w="3175">
                  <a:solidFill>
                    <a:srgbClr val="000000"/>
                  </a:solidFill>
                  <a:round/>
                  <a:headEnd/>
                  <a:tailEnd/>
                </a:ln>
              </p:spPr>
              <p:txBody>
                <a:bodyPr/>
                <a:lstStyle/>
                <a:p>
                  <a:endParaRPr lang="en-US"/>
                </a:p>
              </p:txBody>
            </p:sp>
            <p:sp>
              <p:nvSpPr>
                <p:cNvPr id="95333" name="Line 3846"/>
                <p:cNvSpPr>
                  <a:spLocks noChangeShapeType="1"/>
                </p:cNvSpPr>
                <p:nvPr/>
              </p:nvSpPr>
              <p:spPr bwMode="auto">
                <a:xfrm flipV="1">
                  <a:off x="2697" y="2269"/>
                  <a:ext cx="2" cy="13"/>
                </a:xfrm>
                <a:prstGeom prst="line">
                  <a:avLst/>
                </a:prstGeom>
                <a:noFill/>
                <a:ln w="3175">
                  <a:solidFill>
                    <a:srgbClr val="000000"/>
                  </a:solidFill>
                  <a:round/>
                  <a:headEnd/>
                  <a:tailEnd/>
                </a:ln>
              </p:spPr>
              <p:txBody>
                <a:bodyPr/>
                <a:lstStyle/>
                <a:p>
                  <a:endParaRPr lang="en-US"/>
                </a:p>
              </p:txBody>
            </p:sp>
            <p:sp>
              <p:nvSpPr>
                <p:cNvPr id="95334" name="Line 3847"/>
                <p:cNvSpPr>
                  <a:spLocks noChangeShapeType="1"/>
                </p:cNvSpPr>
                <p:nvPr/>
              </p:nvSpPr>
              <p:spPr bwMode="auto">
                <a:xfrm>
                  <a:off x="2699" y="2269"/>
                  <a:ext cx="2" cy="6"/>
                </a:xfrm>
                <a:prstGeom prst="line">
                  <a:avLst/>
                </a:prstGeom>
                <a:noFill/>
                <a:ln w="3175">
                  <a:solidFill>
                    <a:srgbClr val="000000"/>
                  </a:solidFill>
                  <a:round/>
                  <a:headEnd/>
                  <a:tailEnd/>
                </a:ln>
              </p:spPr>
              <p:txBody>
                <a:bodyPr/>
                <a:lstStyle/>
                <a:p>
                  <a:endParaRPr lang="en-US"/>
                </a:p>
              </p:txBody>
            </p:sp>
            <p:sp>
              <p:nvSpPr>
                <p:cNvPr id="95335" name="Line 3848"/>
                <p:cNvSpPr>
                  <a:spLocks noChangeShapeType="1"/>
                </p:cNvSpPr>
                <p:nvPr/>
              </p:nvSpPr>
              <p:spPr bwMode="auto">
                <a:xfrm flipV="1">
                  <a:off x="2701" y="2269"/>
                  <a:ext cx="2" cy="6"/>
                </a:xfrm>
                <a:prstGeom prst="line">
                  <a:avLst/>
                </a:prstGeom>
                <a:noFill/>
                <a:ln w="3175">
                  <a:solidFill>
                    <a:srgbClr val="000000"/>
                  </a:solidFill>
                  <a:round/>
                  <a:headEnd/>
                  <a:tailEnd/>
                </a:ln>
              </p:spPr>
              <p:txBody>
                <a:bodyPr/>
                <a:lstStyle/>
                <a:p>
                  <a:endParaRPr lang="en-US"/>
                </a:p>
              </p:txBody>
            </p:sp>
            <p:sp>
              <p:nvSpPr>
                <p:cNvPr id="95336" name="Line 3849"/>
                <p:cNvSpPr>
                  <a:spLocks noChangeShapeType="1"/>
                </p:cNvSpPr>
                <p:nvPr/>
              </p:nvSpPr>
              <p:spPr bwMode="auto">
                <a:xfrm>
                  <a:off x="2703" y="2269"/>
                  <a:ext cx="2" cy="9"/>
                </a:xfrm>
                <a:prstGeom prst="line">
                  <a:avLst/>
                </a:prstGeom>
                <a:noFill/>
                <a:ln w="3175">
                  <a:solidFill>
                    <a:srgbClr val="000000"/>
                  </a:solidFill>
                  <a:round/>
                  <a:headEnd/>
                  <a:tailEnd/>
                </a:ln>
              </p:spPr>
              <p:txBody>
                <a:bodyPr/>
                <a:lstStyle/>
                <a:p>
                  <a:endParaRPr lang="en-US"/>
                </a:p>
              </p:txBody>
            </p:sp>
            <p:sp>
              <p:nvSpPr>
                <p:cNvPr id="95337" name="Line 3850"/>
                <p:cNvSpPr>
                  <a:spLocks noChangeShapeType="1"/>
                </p:cNvSpPr>
                <p:nvPr/>
              </p:nvSpPr>
              <p:spPr bwMode="auto">
                <a:xfrm flipV="1">
                  <a:off x="2705" y="2267"/>
                  <a:ext cx="4" cy="11"/>
                </a:xfrm>
                <a:prstGeom prst="line">
                  <a:avLst/>
                </a:prstGeom>
                <a:noFill/>
                <a:ln w="3175">
                  <a:solidFill>
                    <a:srgbClr val="000000"/>
                  </a:solidFill>
                  <a:round/>
                  <a:headEnd/>
                  <a:tailEnd/>
                </a:ln>
              </p:spPr>
              <p:txBody>
                <a:bodyPr/>
                <a:lstStyle/>
                <a:p>
                  <a:endParaRPr lang="en-US"/>
                </a:p>
              </p:txBody>
            </p:sp>
            <p:sp>
              <p:nvSpPr>
                <p:cNvPr id="95338" name="Line 3851"/>
                <p:cNvSpPr>
                  <a:spLocks noChangeShapeType="1"/>
                </p:cNvSpPr>
                <p:nvPr/>
              </p:nvSpPr>
              <p:spPr bwMode="auto">
                <a:xfrm>
                  <a:off x="2709" y="2267"/>
                  <a:ext cx="2" cy="8"/>
                </a:xfrm>
                <a:prstGeom prst="line">
                  <a:avLst/>
                </a:prstGeom>
                <a:noFill/>
                <a:ln w="3175">
                  <a:solidFill>
                    <a:srgbClr val="000000"/>
                  </a:solidFill>
                  <a:round/>
                  <a:headEnd/>
                  <a:tailEnd/>
                </a:ln>
              </p:spPr>
              <p:txBody>
                <a:bodyPr/>
                <a:lstStyle/>
                <a:p>
                  <a:endParaRPr lang="en-US"/>
                </a:p>
              </p:txBody>
            </p:sp>
            <p:sp>
              <p:nvSpPr>
                <p:cNvPr id="95339" name="Line 3852"/>
                <p:cNvSpPr>
                  <a:spLocks noChangeShapeType="1"/>
                </p:cNvSpPr>
                <p:nvPr/>
              </p:nvSpPr>
              <p:spPr bwMode="auto">
                <a:xfrm flipV="1">
                  <a:off x="2711" y="2267"/>
                  <a:ext cx="2" cy="8"/>
                </a:xfrm>
                <a:prstGeom prst="line">
                  <a:avLst/>
                </a:prstGeom>
                <a:noFill/>
                <a:ln w="3175">
                  <a:solidFill>
                    <a:srgbClr val="000000"/>
                  </a:solidFill>
                  <a:round/>
                  <a:headEnd/>
                  <a:tailEnd/>
                </a:ln>
              </p:spPr>
              <p:txBody>
                <a:bodyPr/>
                <a:lstStyle/>
                <a:p>
                  <a:endParaRPr lang="en-US"/>
                </a:p>
              </p:txBody>
            </p:sp>
            <p:sp>
              <p:nvSpPr>
                <p:cNvPr id="95340" name="Line 3853"/>
                <p:cNvSpPr>
                  <a:spLocks noChangeShapeType="1"/>
                </p:cNvSpPr>
                <p:nvPr/>
              </p:nvSpPr>
              <p:spPr bwMode="auto">
                <a:xfrm>
                  <a:off x="2713" y="2267"/>
                  <a:ext cx="2" cy="2"/>
                </a:xfrm>
                <a:prstGeom prst="line">
                  <a:avLst/>
                </a:prstGeom>
                <a:noFill/>
                <a:ln w="3175">
                  <a:solidFill>
                    <a:srgbClr val="000000"/>
                  </a:solidFill>
                  <a:round/>
                  <a:headEnd/>
                  <a:tailEnd/>
                </a:ln>
              </p:spPr>
              <p:txBody>
                <a:bodyPr/>
                <a:lstStyle/>
                <a:p>
                  <a:endParaRPr lang="en-US"/>
                </a:p>
              </p:txBody>
            </p:sp>
            <p:sp>
              <p:nvSpPr>
                <p:cNvPr id="95341" name="Line 3854"/>
                <p:cNvSpPr>
                  <a:spLocks noChangeShapeType="1"/>
                </p:cNvSpPr>
                <p:nvPr/>
              </p:nvSpPr>
              <p:spPr bwMode="auto">
                <a:xfrm>
                  <a:off x="2715" y="2269"/>
                  <a:ext cx="2" cy="2"/>
                </a:xfrm>
                <a:prstGeom prst="line">
                  <a:avLst/>
                </a:prstGeom>
                <a:noFill/>
                <a:ln w="3175">
                  <a:solidFill>
                    <a:srgbClr val="000000"/>
                  </a:solidFill>
                  <a:round/>
                  <a:headEnd/>
                  <a:tailEnd/>
                </a:ln>
              </p:spPr>
              <p:txBody>
                <a:bodyPr/>
                <a:lstStyle/>
                <a:p>
                  <a:endParaRPr lang="en-US"/>
                </a:p>
              </p:txBody>
            </p:sp>
            <p:sp>
              <p:nvSpPr>
                <p:cNvPr id="95342" name="Line 3855"/>
                <p:cNvSpPr>
                  <a:spLocks noChangeShapeType="1"/>
                </p:cNvSpPr>
                <p:nvPr/>
              </p:nvSpPr>
              <p:spPr bwMode="auto">
                <a:xfrm flipV="1">
                  <a:off x="2717" y="2262"/>
                  <a:ext cx="2" cy="7"/>
                </a:xfrm>
                <a:prstGeom prst="line">
                  <a:avLst/>
                </a:prstGeom>
                <a:noFill/>
                <a:ln w="3175">
                  <a:solidFill>
                    <a:srgbClr val="000000"/>
                  </a:solidFill>
                  <a:round/>
                  <a:headEnd/>
                  <a:tailEnd/>
                </a:ln>
              </p:spPr>
              <p:txBody>
                <a:bodyPr/>
                <a:lstStyle/>
                <a:p>
                  <a:endParaRPr lang="en-US"/>
                </a:p>
              </p:txBody>
            </p:sp>
            <p:sp>
              <p:nvSpPr>
                <p:cNvPr id="95343" name="Line 3856"/>
                <p:cNvSpPr>
                  <a:spLocks noChangeShapeType="1"/>
                </p:cNvSpPr>
                <p:nvPr/>
              </p:nvSpPr>
              <p:spPr bwMode="auto">
                <a:xfrm flipV="1">
                  <a:off x="2719" y="2254"/>
                  <a:ext cx="2" cy="8"/>
                </a:xfrm>
                <a:prstGeom prst="line">
                  <a:avLst/>
                </a:prstGeom>
                <a:noFill/>
                <a:ln w="3175">
                  <a:solidFill>
                    <a:srgbClr val="000000"/>
                  </a:solidFill>
                  <a:round/>
                  <a:headEnd/>
                  <a:tailEnd/>
                </a:ln>
              </p:spPr>
              <p:txBody>
                <a:bodyPr/>
                <a:lstStyle/>
                <a:p>
                  <a:endParaRPr lang="en-US"/>
                </a:p>
              </p:txBody>
            </p:sp>
            <p:sp>
              <p:nvSpPr>
                <p:cNvPr id="95344" name="Line 3857"/>
                <p:cNvSpPr>
                  <a:spLocks noChangeShapeType="1"/>
                </p:cNvSpPr>
                <p:nvPr/>
              </p:nvSpPr>
              <p:spPr bwMode="auto">
                <a:xfrm>
                  <a:off x="2721" y="2254"/>
                  <a:ext cx="4" cy="11"/>
                </a:xfrm>
                <a:prstGeom prst="line">
                  <a:avLst/>
                </a:prstGeom>
                <a:noFill/>
                <a:ln w="3175">
                  <a:solidFill>
                    <a:srgbClr val="000000"/>
                  </a:solidFill>
                  <a:round/>
                  <a:headEnd/>
                  <a:tailEnd/>
                </a:ln>
              </p:spPr>
              <p:txBody>
                <a:bodyPr/>
                <a:lstStyle/>
                <a:p>
                  <a:endParaRPr lang="en-US"/>
                </a:p>
              </p:txBody>
            </p:sp>
            <p:sp>
              <p:nvSpPr>
                <p:cNvPr id="95345" name="Line 3858"/>
                <p:cNvSpPr>
                  <a:spLocks noChangeShapeType="1"/>
                </p:cNvSpPr>
                <p:nvPr/>
              </p:nvSpPr>
              <p:spPr bwMode="auto">
                <a:xfrm flipV="1">
                  <a:off x="2725" y="2249"/>
                  <a:ext cx="2" cy="16"/>
                </a:xfrm>
                <a:prstGeom prst="line">
                  <a:avLst/>
                </a:prstGeom>
                <a:noFill/>
                <a:ln w="3175">
                  <a:solidFill>
                    <a:srgbClr val="000000"/>
                  </a:solidFill>
                  <a:round/>
                  <a:headEnd/>
                  <a:tailEnd/>
                </a:ln>
              </p:spPr>
              <p:txBody>
                <a:bodyPr/>
                <a:lstStyle/>
                <a:p>
                  <a:endParaRPr lang="en-US"/>
                </a:p>
              </p:txBody>
            </p:sp>
            <p:sp>
              <p:nvSpPr>
                <p:cNvPr id="95346" name="Line 3859"/>
                <p:cNvSpPr>
                  <a:spLocks noChangeShapeType="1"/>
                </p:cNvSpPr>
                <p:nvPr/>
              </p:nvSpPr>
              <p:spPr bwMode="auto">
                <a:xfrm flipV="1">
                  <a:off x="2727" y="2244"/>
                  <a:ext cx="2" cy="5"/>
                </a:xfrm>
                <a:prstGeom prst="line">
                  <a:avLst/>
                </a:prstGeom>
                <a:noFill/>
                <a:ln w="3175">
                  <a:solidFill>
                    <a:srgbClr val="000000"/>
                  </a:solidFill>
                  <a:round/>
                  <a:headEnd/>
                  <a:tailEnd/>
                </a:ln>
              </p:spPr>
              <p:txBody>
                <a:bodyPr/>
                <a:lstStyle/>
                <a:p>
                  <a:endParaRPr lang="en-US"/>
                </a:p>
              </p:txBody>
            </p:sp>
            <p:sp>
              <p:nvSpPr>
                <p:cNvPr id="95347" name="Line 3860"/>
                <p:cNvSpPr>
                  <a:spLocks noChangeShapeType="1"/>
                </p:cNvSpPr>
                <p:nvPr/>
              </p:nvSpPr>
              <p:spPr bwMode="auto">
                <a:xfrm>
                  <a:off x="2729" y="2244"/>
                  <a:ext cx="2" cy="1"/>
                </a:xfrm>
                <a:prstGeom prst="line">
                  <a:avLst/>
                </a:prstGeom>
                <a:noFill/>
                <a:ln w="3175">
                  <a:solidFill>
                    <a:srgbClr val="000000"/>
                  </a:solidFill>
                  <a:round/>
                  <a:headEnd/>
                  <a:tailEnd/>
                </a:ln>
              </p:spPr>
              <p:txBody>
                <a:bodyPr/>
                <a:lstStyle/>
                <a:p>
                  <a:endParaRPr lang="en-US"/>
                </a:p>
              </p:txBody>
            </p:sp>
            <p:sp>
              <p:nvSpPr>
                <p:cNvPr id="95348" name="Line 3861"/>
                <p:cNvSpPr>
                  <a:spLocks noChangeShapeType="1"/>
                </p:cNvSpPr>
                <p:nvPr/>
              </p:nvSpPr>
              <p:spPr bwMode="auto">
                <a:xfrm flipV="1">
                  <a:off x="2731" y="2234"/>
                  <a:ext cx="2" cy="10"/>
                </a:xfrm>
                <a:prstGeom prst="line">
                  <a:avLst/>
                </a:prstGeom>
                <a:noFill/>
                <a:ln w="3175">
                  <a:solidFill>
                    <a:srgbClr val="000000"/>
                  </a:solidFill>
                  <a:round/>
                  <a:headEnd/>
                  <a:tailEnd/>
                </a:ln>
              </p:spPr>
              <p:txBody>
                <a:bodyPr/>
                <a:lstStyle/>
                <a:p>
                  <a:endParaRPr lang="en-US"/>
                </a:p>
              </p:txBody>
            </p:sp>
            <p:sp>
              <p:nvSpPr>
                <p:cNvPr id="95349" name="Line 3862"/>
                <p:cNvSpPr>
                  <a:spLocks noChangeShapeType="1"/>
                </p:cNvSpPr>
                <p:nvPr/>
              </p:nvSpPr>
              <p:spPr bwMode="auto">
                <a:xfrm>
                  <a:off x="2733" y="2234"/>
                  <a:ext cx="2" cy="7"/>
                </a:xfrm>
                <a:prstGeom prst="line">
                  <a:avLst/>
                </a:prstGeom>
                <a:noFill/>
                <a:ln w="3175">
                  <a:solidFill>
                    <a:srgbClr val="000000"/>
                  </a:solidFill>
                  <a:round/>
                  <a:headEnd/>
                  <a:tailEnd/>
                </a:ln>
              </p:spPr>
              <p:txBody>
                <a:bodyPr/>
                <a:lstStyle/>
                <a:p>
                  <a:endParaRPr lang="en-US"/>
                </a:p>
              </p:txBody>
            </p:sp>
            <p:sp>
              <p:nvSpPr>
                <p:cNvPr id="95350" name="Line 3863"/>
                <p:cNvSpPr>
                  <a:spLocks noChangeShapeType="1"/>
                </p:cNvSpPr>
                <p:nvPr/>
              </p:nvSpPr>
              <p:spPr bwMode="auto">
                <a:xfrm flipV="1">
                  <a:off x="2735" y="2228"/>
                  <a:ext cx="2" cy="13"/>
                </a:xfrm>
                <a:prstGeom prst="line">
                  <a:avLst/>
                </a:prstGeom>
                <a:noFill/>
                <a:ln w="3175">
                  <a:solidFill>
                    <a:srgbClr val="000000"/>
                  </a:solidFill>
                  <a:round/>
                  <a:headEnd/>
                  <a:tailEnd/>
                </a:ln>
              </p:spPr>
              <p:txBody>
                <a:bodyPr/>
                <a:lstStyle/>
                <a:p>
                  <a:endParaRPr lang="en-US"/>
                </a:p>
              </p:txBody>
            </p:sp>
            <p:sp>
              <p:nvSpPr>
                <p:cNvPr id="95351" name="Line 3864"/>
                <p:cNvSpPr>
                  <a:spLocks noChangeShapeType="1"/>
                </p:cNvSpPr>
                <p:nvPr/>
              </p:nvSpPr>
              <p:spPr bwMode="auto">
                <a:xfrm flipV="1">
                  <a:off x="2737" y="2224"/>
                  <a:ext cx="3" cy="4"/>
                </a:xfrm>
                <a:prstGeom prst="line">
                  <a:avLst/>
                </a:prstGeom>
                <a:noFill/>
                <a:ln w="3175">
                  <a:solidFill>
                    <a:srgbClr val="000000"/>
                  </a:solidFill>
                  <a:round/>
                  <a:headEnd/>
                  <a:tailEnd/>
                </a:ln>
              </p:spPr>
              <p:txBody>
                <a:bodyPr/>
                <a:lstStyle/>
                <a:p>
                  <a:endParaRPr lang="en-US"/>
                </a:p>
              </p:txBody>
            </p:sp>
            <p:sp>
              <p:nvSpPr>
                <p:cNvPr id="95352" name="Line 3865"/>
                <p:cNvSpPr>
                  <a:spLocks noChangeShapeType="1"/>
                </p:cNvSpPr>
                <p:nvPr/>
              </p:nvSpPr>
              <p:spPr bwMode="auto">
                <a:xfrm>
                  <a:off x="2740" y="2224"/>
                  <a:ext cx="2" cy="4"/>
                </a:xfrm>
                <a:prstGeom prst="line">
                  <a:avLst/>
                </a:prstGeom>
                <a:noFill/>
                <a:ln w="3175">
                  <a:solidFill>
                    <a:srgbClr val="000000"/>
                  </a:solidFill>
                  <a:round/>
                  <a:headEnd/>
                  <a:tailEnd/>
                </a:ln>
              </p:spPr>
              <p:txBody>
                <a:bodyPr/>
                <a:lstStyle/>
                <a:p>
                  <a:endParaRPr lang="en-US"/>
                </a:p>
              </p:txBody>
            </p:sp>
            <p:sp>
              <p:nvSpPr>
                <p:cNvPr id="95353" name="Line 3866"/>
                <p:cNvSpPr>
                  <a:spLocks noChangeShapeType="1"/>
                </p:cNvSpPr>
                <p:nvPr/>
              </p:nvSpPr>
              <p:spPr bwMode="auto">
                <a:xfrm flipV="1">
                  <a:off x="2742" y="2218"/>
                  <a:ext cx="2" cy="10"/>
                </a:xfrm>
                <a:prstGeom prst="line">
                  <a:avLst/>
                </a:prstGeom>
                <a:noFill/>
                <a:ln w="3175">
                  <a:solidFill>
                    <a:srgbClr val="000000"/>
                  </a:solidFill>
                  <a:round/>
                  <a:headEnd/>
                  <a:tailEnd/>
                </a:ln>
              </p:spPr>
              <p:txBody>
                <a:bodyPr/>
                <a:lstStyle/>
                <a:p>
                  <a:endParaRPr lang="en-US"/>
                </a:p>
              </p:txBody>
            </p:sp>
            <p:sp>
              <p:nvSpPr>
                <p:cNvPr id="95354" name="Line 3867"/>
                <p:cNvSpPr>
                  <a:spLocks noChangeShapeType="1"/>
                </p:cNvSpPr>
                <p:nvPr/>
              </p:nvSpPr>
              <p:spPr bwMode="auto">
                <a:xfrm flipV="1">
                  <a:off x="2744" y="2207"/>
                  <a:ext cx="2" cy="11"/>
                </a:xfrm>
                <a:prstGeom prst="line">
                  <a:avLst/>
                </a:prstGeom>
                <a:noFill/>
                <a:ln w="3175">
                  <a:solidFill>
                    <a:srgbClr val="000000"/>
                  </a:solidFill>
                  <a:round/>
                  <a:headEnd/>
                  <a:tailEnd/>
                </a:ln>
              </p:spPr>
              <p:txBody>
                <a:bodyPr/>
                <a:lstStyle/>
                <a:p>
                  <a:endParaRPr lang="en-US"/>
                </a:p>
              </p:txBody>
            </p:sp>
            <p:sp>
              <p:nvSpPr>
                <p:cNvPr id="95355" name="Line 3868"/>
                <p:cNvSpPr>
                  <a:spLocks noChangeShapeType="1"/>
                </p:cNvSpPr>
                <p:nvPr/>
              </p:nvSpPr>
              <p:spPr bwMode="auto">
                <a:xfrm flipV="1">
                  <a:off x="2746" y="2198"/>
                  <a:ext cx="2" cy="9"/>
                </a:xfrm>
                <a:prstGeom prst="line">
                  <a:avLst/>
                </a:prstGeom>
                <a:noFill/>
                <a:ln w="3175">
                  <a:solidFill>
                    <a:srgbClr val="000000"/>
                  </a:solidFill>
                  <a:round/>
                  <a:headEnd/>
                  <a:tailEnd/>
                </a:ln>
              </p:spPr>
              <p:txBody>
                <a:bodyPr/>
                <a:lstStyle/>
                <a:p>
                  <a:endParaRPr lang="en-US"/>
                </a:p>
              </p:txBody>
            </p:sp>
            <p:sp>
              <p:nvSpPr>
                <p:cNvPr id="95356" name="Line 3869"/>
                <p:cNvSpPr>
                  <a:spLocks noChangeShapeType="1"/>
                </p:cNvSpPr>
                <p:nvPr/>
              </p:nvSpPr>
              <p:spPr bwMode="auto">
                <a:xfrm flipV="1">
                  <a:off x="2748" y="2187"/>
                  <a:ext cx="2" cy="11"/>
                </a:xfrm>
                <a:prstGeom prst="line">
                  <a:avLst/>
                </a:prstGeom>
                <a:noFill/>
                <a:ln w="3175">
                  <a:solidFill>
                    <a:srgbClr val="000000"/>
                  </a:solidFill>
                  <a:round/>
                  <a:headEnd/>
                  <a:tailEnd/>
                </a:ln>
              </p:spPr>
              <p:txBody>
                <a:bodyPr/>
                <a:lstStyle/>
                <a:p>
                  <a:endParaRPr lang="en-US"/>
                </a:p>
              </p:txBody>
            </p:sp>
            <p:sp>
              <p:nvSpPr>
                <p:cNvPr id="95357" name="Line 3870"/>
                <p:cNvSpPr>
                  <a:spLocks noChangeShapeType="1"/>
                </p:cNvSpPr>
                <p:nvPr/>
              </p:nvSpPr>
              <p:spPr bwMode="auto">
                <a:xfrm>
                  <a:off x="2750" y="2187"/>
                  <a:ext cx="4" cy="18"/>
                </a:xfrm>
                <a:prstGeom prst="line">
                  <a:avLst/>
                </a:prstGeom>
                <a:noFill/>
                <a:ln w="3175">
                  <a:solidFill>
                    <a:srgbClr val="000000"/>
                  </a:solidFill>
                  <a:round/>
                  <a:headEnd/>
                  <a:tailEnd/>
                </a:ln>
              </p:spPr>
              <p:txBody>
                <a:bodyPr/>
                <a:lstStyle/>
                <a:p>
                  <a:endParaRPr lang="en-US"/>
                </a:p>
              </p:txBody>
            </p:sp>
            <p:sp>
              <p:nvSpPr>
                <p:cNvPr id="95358" name="Line 3871"/>
                <p:cNvSpPr>
                  <a:spLocks noChangeShapeType="1"/>
                </p:cNvSpPr>
                <p:nvPr/>
              </p:nvSpPr>
              <p:spPr bwMode="auto">
                <a:xfrm flipV="1">
                  <a:off x="2754" y="2198"/>
                  <a:ext cx="2" cy="7"/>
                </a:xfrm>
                <a:prstGeom prst="line">
                  <a:avLst/>
                </a:prstGeom>
                <a:noFill/>
                <a:ln w="3175">
                  <a:solidFill>
                    <a:srgbClr val="000000"/>
                  </a:solidFill>
                  <a:round/>
                  <a:headEnd/>
                  <a:tailEnd/>
                </a:ln>
              </p:spPr>
              <p:txBody>
                <a:bodyPr/>
                <a:lstStyle/>
                <a:p>
                  <a:endParaRPr lang="en-US"/>
                </a:p>
              </p:txBody>
            </p:sp>
            <p:sp>
              <p:nvSpPr>
                <p:cNvPr id="95359" name="Line 3872"/>
                <p:cNvSpPr>
                  <a:spLocks noChangeShapeType="1"/>
                </p:cNvSpPr>
                <p:nvPr/>
              </p:nvSpPr>
              <p:spPr bwMode="auto">
                <a:xfrm flipV="1">
                  <a:off x="2756" y="2189"/>
                  <a:ext cx="2" cy="9"/>
                </a:xfrm>
                <a:prstGeom prst="line">
                  <a:avLst/>
                </a:prstGeom>
                <a:noFill/>
                <a:ln w="3175">
                  <a:solidFill>
                    <a:srgbClr val="000000"/>
                  </a:solidFill>
                  <a:round/>
                  <a:headEnd/>
                  <a:tailEnd/>
                </a:ln>
              </p:spPr>
              <p:txBody>
                <a:bodyPr/>
                <a:lstStyle/>
                <a:p>
                  <a:endParaRPr lang="en-US"/>
                </a:p>
              </p:txBody>
            </p:sp>
            <p:sp>
              <p:nvSpPr>
                <p:cNvPr id="95360" name="Line 3873"/>
                <p:cNvSpPr>
                  <a:spLocks noChangeShapeType="1"/>
                </p:cNvSpPr>
                <p:nvPr/>
              </p:nvSpPr>
              <p:spPr bwMode="auto">
                <a:xfrm flipV="1">
                  <a:off x="2758" y="2181"/>
                  <a:ext cx="2" cy="8"/>
                </a:xfrm>
                <a:prstGeom prst="line">
                  <a:avLst/>
                </a:prstGeom>
                <a:noFill/>
                <a:ln w="3175">
                  <a:solidFill>
                    <a:srgbClr val="000000"/>
                  </a:solidFill>
                  <a:round/>
                  <a:headEnd/>
                  <a:tailEnd/>
                </a:ln>
              </p:spPr>
              <p:txBody>
                <a:bodyPr/>
                <a:lstStyle/>
                <a:p>
                  <a:endParaRPr lang="en-US"/>
                </a:p>
              </p:txBody>
            </p:sp>
            <p:sp>
              <p:nvSpPr>
                <p:cNvPr id="95361" name="Line 3874"/>
                <p:cNvSpPr>
                  <a:spLocks noChangeShapeType="1"/>
                </p:cNvSpPr>
                <p:nvPr/>
              </p:nvSpPr>
              <p:spPr bwMode="auto">
                <a:xfrm flipV="1">
                  <a:off x="2760" y="2179"/>
                  <a:ext cx="2" cy="2"/>
                </a:xfrm>
                <a:prstGeom prst="line">
                  <a:avLst/>
                </a:prstGeom>
                <a:noFill/>
                <a:ln w="3175">
                  <a:solidFill>
                    <a:srgbClr val="000000"/>
                  </a:solidFill>
                  <a:round/>
                  <a:headEnd/>
                  <a:tailEnd/>
                </a:ln>
              </p:spPr>
              <p:txBody>
                <a:bodyPr/>
                <a:lstStyle/>
                <a:p>
                  <a:endParaRPr lang="en-US"/>
                </a:p>
              </p:txBody>
            </p:sp>
            <p:sp>
              <p:nvSpPr>
                <p:cNvPr id="95362" name="Line 3875"/>
                <p:cNvSpPr>
                  <a:spLocks noChangeShapeType="1"/>
                </p:cNvSpPr>
                <p:nvPr/>
              </p:nvSpPr>
              <p:spPr bwMode="auto">
                <a:xfrm flipV="1">
                  <a:off x="2762" y="2164"/>
                  <a:ext cx="2" cy="15"/>
                </a:xfrm>
                <a:prstGeom prst="line">
                  <a:avLst/>
                </a:prstGeom>
                <a:noFill/>
                <a:ln w="3175">
                  <a:solidFill>
                    <a:srgbClr val="000000"/>
                  </a:solidFill>
                  <a:round/>
                  <a:headEnd/>
                  <a:tailEnd/>
                </a:ln>
              </p:spPr>
              <p:txBody>
                <a:bodyPr/>
                <a:lstStyle/>
                <a:p>
                  <a:endParaRPr lang="en-US"/>
                </a:p>
              </p:txBody>
            </p:sp>
            <p:sp>
              <p:nvSpPr>
                <p:cNvPr id="95363" name="Line 3876"/>
                <p:cNvSpPr>
                  <a:spLocks noChangeShapeType="1"/>
                </p:cNvSpPr>
                <p:nvPr/>
              </p:nvSpPr>
              <p:spPr bwMode="auto">
                <a:xfrm>
                  <a:off x="2764" y="2164"/>
                  <a:ext cx="2" cy="4"/>
                </a:xfrm>
                <a:prstGeom prst="line">
                  <a:avLst/>
                </a:prstGeom>
                <a:noFill/>
                <a:ln w="3175">
                  <a:solidFill>
                    <a:srgbClr val="000000"/>
                  </a:solidFill>
                  <a:round/>
                  <a:headEnd/>
                  <a:tailEnd/>
                </a:ln>
              </p:spPr>
              <p:txBody>
                <a:bodyPr/>
                <a:lstStyle/>
                <a:p>
                  <a:endParaRPr lang="en-US"/>
                </a:p>
              </p:txBody>
            </p:sp>
            <p:sp>
              <p:nvSpPr>
                <p:cNvPr id="95364" name="Line 3877"/>
                <p:cNvSpPr>
                  <a:spLocks noChangeShapeType="1"/>
                </p:cNvSpPr>
                <p:nvPr/>
              </p:nvSpPr>
              <p:spPr bwMode="auto">
                <a:xfrm flipV="1">
                  <a:off x="2766" y="2129"/>
                  <a:ext cx="4" cy="39"/>
                </a:xfrm>
                <a:prstGeom prst="line">
                  <a:avLst/>
                </a:prstGeom>
                <a:noFill/>
                <a:ln w="3175">
                  <a:solidFill>
                    <a:srgbClr val="000000"/>
                  </a:solidFill>
                  <a:round/>
                  <a:headEnd/>
                  <a:tailEnd/>
                </a:ln>
              </p:spPr>
              <p:txBody>
                <a:bodyPr/>
                <a:lstStyle/>
                <a:p>
                  <a:endParaRPr lang="en-US"/>
                </a:p>
              </p:txBody>
            </p:sp>
            <p:sp>
              <p:nvSpPr>
                <p:cNvPr id="95365" name="Line 3878"/>
                <p:cNvSpPr>
                  <a:spLocks noChangeShapeType="1"/>
                </p:cNvSpPr>
                <p:nvPr/>
              </p:nvSpPr>
              <p:spPr bwMode="auto">
                <a:xfrm>
                  <a:off x="2770" y="2129"/>
                  <a:ext cx="2" cy="19"/>
                </a:xfrm>
                <a:prstGeom prst="line">
                  <a:avLst/>
                </a:prstGeom>
                <a:noFill/>
                <a:ln w="3175">
                  <a:solidFill>
                    <a:srgbClr val="000000"/>
                  </a:solidFill>
                  <a:round/>
                  <a:headEnd/>
                  <a:tailEnd/>
                </a:ln>
              </p:spPr>
              <p:txBody>
                <a:bodyPr/>
                <a:lstStyle/>
                <a:p>
                  <a:endParaRPr lang="en-US"/>
                </a:p>
              </p:txBody>
            </p:sp>
            <p:sp>
              <p:nvSpPr>
                <p:cNvPr id="95366" name="Line 3879"/>
                <p:cNvSpPr>
                  <a:spLocks noChangeShapeType="1"/>
                </p:cNvSpPr>
                <p:nvPr/>
              </p:nvSpPr>
              <p:spPr bwMode="auto">
                <a:xfrm flipV="1">
                  <a:off x="2772" y="2127"/>
                  <a:ext cx="2" cy="21"/>
                </a:xfrm>
                <a:prstGeom prst="line">
                  <a:avLst/>
                </a:prstGeom>
                <a:noFill/>
                <a:ln w="3175">
                  <a:solidFill>
                    <a:srgbClr val="000000"/>
                  </a:solidFill>
                  <a:round/>
                  <a:headEnd/>
                  <a:tailEnd/>
                </a:ln>
              </p:spPr>
              <p:txBody>
                <a:bodyPr/>
                <a:lstStyle/>
                <a:p>
                  <a:endParaRPr lang="en-US"/>
                </a:p>
              </p:txBody>
            </p:sp>
            <p:sp>
              <p:nvSpPr>
                <p:cNvPr id="95367" name="Line 3880"/>
                <p:cNvSpPr>
                  <a:spLocks noChangeShapeType="1"/>
                </p:cNvSpPr>
                <p:nvPr/>
              </p:nvSpPr>
              <p:spPr bwMode="auto">
                <a:xfrm flipV="1">
                  <a:off x="2774" y="2119"/>
                  <a:ext cx="2" cy="8"/>
                </a:xfrm>
                <a:prstGeom prst="line">
                  <a:avLst/>
                </a:prstGeom>
                <a:noFill/>
                <a:ln w="3175">
                  <a:solidFill>
                    <a:srgbClr val="000000"/>
                  </a:solidFill>
                  <a:round/>
                  <a:headEnd/>
                  <a:tailEnd/>
                </a:ln>
              </p:spPr>
              <p:txBody>
                <a:bodyPr/>
                <a:lstStyle/>
                <a:p>
                  <a:endParaRPr lang="en-US"/>
                </a:p>
              </p:txBody>
            </p:sp>
            <p:sp>
              <p:nvSpPr>
                <p:cNvPr id="95368" name="Line 3881"/>
                <p:cNvSpPr>
                  <a:spLocks noChangeShapeType="1"/>
                </p:cNvSpPr>
                <p:nvPr/>
              </p:nvSpPr>
              <p:spPr bwMode="auto">
                <a:xfrm>
                  <a:off x="2776" y="2119"/>
                  <a:ext cx="2" cy="3"/>
                </a:xfrm>
                <a:prstGeom prst="line">
                  <a:avLst/>
                </a:prstGeom>
                <a:noFill/>
                <a:ln w="3175">
                  <a:solidFill>
                    <a:srgbClr val="000000"/>
                  </a:solidFill>
                  <a:round/>
                  <a:headEnd/>
                  <a:tailEnd/>
                </a:ln>
              </p:spPr>
              <p:txBody>
                <a:bodyPr/>
                <a:lstStyle/>
                <a:p>
                  <a:endParaRPr lang="en-US"/>
                </a:p>
              </p:txBody>
            </p:sp>
            <p:sp>
              <p:nvSpPr>
                <p:cNvPr id="95369" name="Line 3882"/>
                <p:cNvSpPr>
                  <a:spLocks noChangeShapeType="1"/>
                </p:cNvSpPr>
                <p:nvPr/>
              </p:nvSpPr>
              <p:spPr bwMode="auto">
                <a:xfrm flipV="1">
                  <a:off x="2778" y="2114"/>
                  <a:ext cx="2" cy="8"/>
                </a:xfrm>
                <a:prstGeom prst="line">
                  <a:avLst/>
                </a:prstGeom>
                <a:noFill/>
                <a:ln w="3175">
                  <a:solidFill>
                    <a:srgbClr val="000000"/>
                  </a:solidFill>
                  <a:round/>
                  <a:headEnd/>
                  <a:tailEnd/>
                </a:ln>
              </p:spPr>
              <p:txBody>
                <a:bodyPr/>
                <a:lstStyle/>
                <a:p>
                  <a:endParaRPr lang="en-US"/>
                </a:p>
              </p:txBody>
            </p:sp>
            <p:sp>
              <p:nvSpPr>
                <p:cNvPr id="95370" name="Line 3883"/>
                <p:cNvSpPr>
                  <a:spLocks noChangeShapeType="1"/>
                </p:cNvSpPr>
                <p:nvPr/>
              </p:nvSpPr>
              <p:spPr bwMode="auto">
                <a:xfrm>
                  <a:off x="2780" y="2114"/>
                  <a:ext cx="4" cy="2"/>
                </a:xfrm>
                <a:prstGeom prst="line">
                  <a:avLst/>
                </a:prstGeom>
                <a:noFill/>
                <a:ln w="3175">
                  <a:solidFill>
                    <a:srgbClr val="000000"/>
                  </a:solidFill>
                  <a:round/>
                  <a:headEnd/>
                  <a:tailEnd/>
                </a:ln>
              </p:spPr>
              <p:txBody>
                <a:bodyPr/>
                <a:lstStyle/>
                <a:p>
                  <a:endParaRPr lang="en-US"/>
                </a:p>
              </p:txBody>
            </p:sp>
            <p:sp>
              <p:nvSpPr>
                <p:cNvPr id="95371" name="Line 3884"/>
                <p:cNvSpPr>
                  <a:spLocks noChangeShapeType="1"/>
                </p:cNvSpPr>
                <p:nvPr/>
              </p:nvSpPr>
              <p:spPr bwMode="auto">
                <a:xfrm flipV="1">
                  <a:off x="2784" y="2104"/>
                  <a:ext cx="2" cy="12"/>
                </a:xfrm>
                <a:prstGeom prst="line">
                  <a:avLst/>
                </a:prstGeom>
                <a:noFill/>
                <a:ln w="3175">
                  <a:solidFill>
                    <a:srgbClr val="000000"/>
                  </a:solidFill>
                  <a:round/>
                  <a:headEnd/>
                  <a:tailEnd/>
                </a:ln>
              </p:spPr>
              <p:txBody>
                <a:bodyPr/>
                <a:lstStyle/>
                <a:p>
                  <a:endParaRPr lang="en-US"/>
                </a:p>
              </p:txBody>
            </p:sp>
            <p:sp>
              <p:nvSpPr>
                <p:cNvPr id="95372" name="Line 3885"/>
                <p:cNvSpPr>
                  <a:spLocks noChangeShapeType="1"/>
                </p:cNvSpPr>
                <p:nvPr/>
              </p:nvSpPr>
              <p:spPr bwMode="auto">
                <a:xfrm flipV="1">
                  <a:off x="2786" y="2099"/>
                  <a:ext cx="2" cy="5"/>
                </a:xfrm>
                <a:prstGeom prst="line">
                  <a:avLst/>
                </a:prstGeom>
                <a:noFill/>
                <a:ln w="3175">
                  <a:solidFill>
                    <a:srgbClr val="000000"/>
                  </a:solidFill>
                  <a:round/>
                  <a:headEnd/>
                  <a:tailEnd/>
                </a:ln>
              </p:spPr>
              <p:txBody>
                <a:bodyPr/>
                <a:lstStyle/>
                <a:p>
                  <a:endParaRPr lang="en-US"/>
                </a:p>
              </p:txBody>
            </p:sp>
            <p:sp>
              <p:nvSpPr>
                <p:cNvPr id="95373" name="Line 3886"/>
                <p:cNvSpPr>
                  <a:spLocks noChangeShapeType="1"/>
                </p:cNvSpPr>
                <p:nvPr/>
              </p:nvSpPr>
              <p:spPr bwMode="auto">
                <a:xfrm flipV="1">
                  <a:off x="2788" y="2075"/>
                  <a:ext cx="2" cy="24"/>
                </a:xfrm>
                <a:prstGeom prst="line">
                  <a:avLst/>
                </a:prstGeom>
                <a:noFill/>
                <a:ln w="3175">
                  <a:solidFill>
                    <a:srgbClr val="000000"/>
                  </a:solidFill>
                  <a:round/>
                  <a:headEnd/>
                  <a:tailEnd/>
                </a:ln>
              </p:spPr>
              <p:txBody>
                <a:bodyPr/>
                <a:lstStyle/>
                <a:p>
                  <a:endParaRPr lang="en-US"/>
                </a:p>
              </p:txBody>
            </p:sp>
            <p:sp>
              <p:nvSpPr>
                <p:cNvPr id="95374" name="Line 3887"/>
                <p:cNvSpPr>
                  <a:spLocks noChangeShapeType="1"/>
                </p:cNvSpPr>
                <p:nvPr/>
              </p:nvSpPr>
              <p:spPr bwMode="auto">
                <a:xfrm>
                  <a:off x="2790" y="2075"/>
                  <a:ext cx="2" cy="16"/>
                </a:xfrm>
                <a:prstGeom prst="line">
                  <a:avLst/>
                </a:prstGeom>
                <a:noFill/>
                <a:ln w="3175">
                  <a:solidFill>
                    <a:srgbClr val="000000"/>
                  </a:solidFill>
                  <a:round/>
                  <a:headEnd/>
                  <a:tailEnd/>
                </a:ln>
              </p:spPr>
              <p:txBody>
                <a:bodyPr/>
                <a:lstStyle/>
                <a:p>
                  <a:endParaRPr lang="en-US"/>
                </a:p>
              </p:txBody>
            </p:sp>
            <p:sp>
              <p:nvSpPr>
                <p:cNvPr id="95375" name="Line 3888"/>
                <p:cNvSpPr>
                  <a:spLocks noChangeShapeType="1"/>
                </p:cNvSpPr>
                <p:nvPr/>
              </p:nvSpPr>
              <p:spPr bwMode="auto">
                <a:xfrm flipV="1">
                  <a:off x="2792" y="2086"/>
                  <a:ext cx="1" cy="5"/>
                </a:xfrm>
                <a:prstGeom prst="line">
                  <a:avLst/>
                </a:prstGeom>
                <a:noFill/>
                <a:ln w="3175">
                  <a:solidFill>
                    <a:srgbClr val="000000"/>
                  </a:solidFill>
                  <a:round/>
                  <a:headEnd/>
                  <a:tailEnd/>
                </a:ln>
              </p:spPr>
              <p:txBody>
                <a:bodyPr/>
                <a:lstStyle/>
                <a:p>
                  <a:endParaRPr lang="en-US"/>
                </a:p>
              </p:txBody>
            </p:sp>
            <p:sp>
              <p:nvSpPr>
                <p:cNvPr id="95376" name="Line 3889"/>
                <p:cNvSpPr>
                  <a:spLocks noChangeShapeType="1"/>
                </p:cNvSpPr>
                <p:nvPr/>
              </p:nvSpPr>
              <p:spPr bwMode="auto">
                <a:xfrm>
                  <a:off x="2793" y="2086"/>
                  <a:ext cx="2" cy="2"/>
                </a:xfrm>
                <a:prstGeom prst="line">
                  <a:avLst/>
                </a:prstGeom>
                <a:noFill/>
                <a:ln w="3175">
                  <a:solidFill>
                    <a:srgbClr val="000000"/>
                  </a:solidFill>
                  <a:round/>
                  <a:headEnd/>
                  <a:tailEnd/>
                </a:ln>
              </p:spPr>
              <p:txBody>
                <a:bodyPr/>
                <a:lstStyle/>
                <a:p>
                  <a:endParaRPr lang="en-US"/>
                </a:p>
              </p:txBody>
            </p:sp>
            <p:sp>
              <p:nvSpPr>
                <p:cNvPr id="95377" name="Line 3890"/>
                <p:cNvSpPr>
                  <a:spLocks noChangeShapeType="1"/>
                </p:cNvSpPr>
                <p:nvPr/>
              </p:nvSpPr>
              <p:spPr bwMode="auto">
                <a:xfrm flipV="1">
                  <a:off x="2795" y="2065"/>
                  <a:ext cx="4" cy="23"/>
                </a:xfrm>
                <a:prstGeom prst="line">
                  <a:avLst/>
                </a:prstGeom>
                <a:noFill/>
                <a:ln w="3175">
                  <a:solidFill>
                    <a:srgbClr val="000000"/>
                  </a:solidFill>
                  <a:round/>
                  <a:headEnd/>
                  <a:tailEnd/>
                </a:ln>
              </p:spPr>
              <p:txBody>
                <a:bodyPr/>
                <a:lstStyle/>
                <a:p>
                  <a:endParaRPr lang="en-US"/>
                </a:p>
              </p:txBody>
            </p:sp>
            <p:sp>
              <p:nvSpPr>
                <p:cNvPr id="95378" name="Line 3891"/>
                <p:cNvSpPr>
                  <a:spLocks noChangeShapeType="1"/>
                </p:cNvSpPr>
                <p:nvPr/>
              </p:nvSpPr>
              <p:spPr bwMode="auto">
                <a:xfrm flipV="1">
                  <a:off x="2799" y="2045"/>
                  <a:ext cx="2" cy="20"/>
                </a:xfrm>
                <a:prstGeom prst="line">
                  <a:avLst/>
                </a:prstGeom>
                <a:noFill/>
                <a:ln w="3175">
                  <a:solidFill>
                    <a:srgbClr val="000000"/>
                  </a:solidFill>
                  <a:round/>
                  <a:headEnd/>
                  <a:tailEnd/>
                </a:ln>
              </p:spPr>
              <p:txBody>
                <a:bodyPr/>
                <a:lstStyle/>
                <a:p>
                  <a:endParaRPr lang="en-US"/>
                </a:p>
              </p:txBody>
            </p:sp>
            <p:sp>
              <p:nvSpPr>
                <p:cNvPr id="95379" name="Line 3892"/>
                <p:cNvSpPr>
                  <a:spLocks noChangeShapeType="1"/>
                </p:cNvSpPr>
                <p:nvPr/>
              </p:nvSpPr>
              <p:spPr bwMode="auto">
                <a:xfrm>
                  <a:off x="2801" y="2045"/>
                  <a:ext cx="2" cy="13"/>
                </a:xfrm>
                <a:prstGeom prst="line">
                  <a:avLst/>
                </a:prstGeom>
                <a:noFill/>
                <a:ln w="3175">
                  <a:solidFill>
                    <a:srgbClr val="000000"/>
                  </a:solidFill>
                  <a:round/>
                  <a:headEnd/>
                  <a:tailEnd/>
                </a:ln>
              </p:spPr>
              <p:txBody>
                <a:bodyPr/>
                <a:lstStyle/>
                <a:p>
                  <a:endParaRPr lang="en-US"/>
                </a:p>
              </p:txBody>
            </p:sp>
            <p:sp>
              <p:nvSpPr>
                <p:cNvPr id="95380" name="Line 3893"/>
                <p:cNvSpPr>
                  <a:spLocks noChangeShapeType="1"/>
                </p:cNvSpPr>
                <p:nvPr/>
              </p:nvSpPr>
              <p:spPr bwMode="auto">
                <a:xfrm flipV="1">
                  <a:off x="2803" y="2047"/>
                  <a:ext cx="2" cy="11"/>
                </a:xfrm>
                <a:prstGeom prst="line">
                  <a:avLst/>
                </a:prstGeom>
                <a:noFill/>
                <a:ln w="3175">
                  <a:solidFill>
                    <a:srgbClr val="000000"/>
                  </a:solidFill>
                  <a:round/>
                  <a:headEnd/>
                  <a:tailEnd/>
                </a:ln>
              </p:spPr>
              <p:txBody>
                <a:bodyPr/>
                <a:lstStyle/>
                <a:p>
                  <a:endParaRPr lang="en-US"/>
                </a:p>
              </p:txBody>
            </p:sp>
            <p:sp>
              <p:nvSpPr>
                <p:cNvPr id="95381" name="Line 3894"/>
                <p:cNvSpPr>
                  <a:spLocks noChangeShapeType="1"/>
                </p:cNvSpPr>
                <p:nvPr/>
              </p:nvSpPr>
              <p:spPr bwMode="auto">
                <a:xfrm flipV="1">
                  <a:off x="2805" y="2011"/>
                  <a:ext cx="2" cy="36"/>
                </a:xfrm>
                <a:prstGeom prst="line">
                  <a:avLst/>
                </a:prstGeom>
                <a:noFill/>
                <a:ln w="3175">
                  <a:solidFill>
                    <a:srgbClr val="000000"/>
                  </a:solidFill>
                  <a:round/>
                  <a:headEnd/>
                  <a:tailEnd/>
                </a:ln>
              </p:spPr>
              <p:txBody>
                <a:bodyPr/>
                <a:lstStyle/>
                <a:p>
                  <a:endParaRPr lang="en-US"/>
                </a:p>
              </p:txBody>
            </p:sp>
            <p:sp>
              <p:nvSpPr>
                <p:cNvPr id="95382" name="Line 3895"/>
                <p:cNvSpPr>
                  <a:spLocks noChangeShapeType="1"/>
                </p:cNvSpPr>
                <p:nvPr/>
              </p:nvSpPr>
              <p:spPr bwMode="auto">
                <a:xfrm flipV="1">
                  <a:off x="2807" y="2008"/>
                  <a:ext cx="2" cy="3"/>
                </a:xfrm>
                <a:prstGeom prst="line">
                  <a:avLst/>
                </a:prstGeom>
                <a:noFill/>
                <a:ln w="3175">
                  <a:solidFill>
                    <a:srgbClr val="000000"/>
                  </a:solidFill>
                  <a:round/>
                  <a:headEnd/>
                  <a:tailEnd/>
                </a:ln>
              </p:spPr>
              <p:txBody>
                <a:bodyPr/>
                <a:lstStyle/>
                <a:p>
                  <a:endParaRPr lang="en-US"/>
                </a:p>
              </p:txBody>
            </p:sp>
            <p:sp>
              <p:nvSpPr>
                <p:cNvPr id="95383" name="Line 3896"/>
                <p:cNvSpPr>
                  <a:spLocks noChangeShapeType="1"/>
                </p:cNvSpPr>
                <p:nvPr/>
              </p:nvSpPr>
              <p:spPr bwMode="auto">
                <a:xfrm flipV="1">
                  <a:off x="2809" y="2005"/>
                  <a:ext cx="4" cy="3"/>
                </a:xfrm>
                <a:prstGeom prst="line">
                  <a:avLst/>
                </a:prstGeom>
                <a:noFill/>
                <a:ln w="3175">
                  <a:solidFill>
                    <a:srgbClr val="000000"/>
                  </a:solidFill>
                  <a:round/>
                  <a:headEnd/>
                  <a:tailEnd/>
                </a:ln>
              </p:spPr>
              <p:txBody>
                <a:bodyPr/>
                <a:lstStyle/>
                <a:p>
                  <a:endParaRPr lang="en-US"/>
                </a:p>
              </p:txBody>
            </p:sp>
            <p:sp>
              <p:nvSpPr>
                <p:cNvPr id="95384" name="Line 3897"/>
                <p:cNvSpPr>
                  <a:spLocks noChangeShapeType="1"/>
                </p:cNvSpPr>
                <p:nvPr/>
              </p:nvSpPr>
              <p:spPr bwMode="auto">
                <a:xfrm>
                  <a:off x="2813" y="2005"/>
                  <a:ext cx="2" cy="10"/>
                </a:xfrm>
                <a:prstGeom prst="line">
                  <a:avLst/>
                </a:prstGeom>
                <a:noFill/>
                <a:ln w="3175">
                  <a:solidFill>
                    <a:srgbClr val="000000"/>
                  </a:solidFill>
                  <a:round/>
                  <a:headEnd/>
                  <a:tailEnd/>
                </a:ln>
              </p:spPr>
              <p:txBody>
                <a:bodyPr/>
                <a:lstStyle/>
                <a:p>
                  <a:endParaRPr lang="en-US"/>
                </a:p>
              </p:txBody>
            </p:sp>
            <p:sp>
              <p:nvSpPr>
                <p:cNvPr id="95385" name="Line 3898"/>
                <p:cNvSpPr>
                  <a:spLocks noChangeShapeType="1"/>
                </p:cNvSpPr>
                <p:nvPr/>
              </p:nvSpPr>
              <p:spPr bwMode="auto">
                <a:xfrm flipV="1">
                  <a:off x="2815" y="1982"/>
                  <a:ext cx="2" cy="33"/>
                </a:xfrm>
                <a:prstGeom prst="line">
                  <a:avLst/>
                </a:prstGeom>
                <a:noFill/>
                <a:ln w="3175">
                  <a:solidFill>
                    <a:srgbClr val="000000"/>
                  </a:solidFill>
                  <a:round/>
                  <a:headEnd/>
                  <a:tailEnd/>
                </a:ln>
              </p:spPr>
              <p:txBody>
                <a:bodyPr/>
                <a:lstStyle/>
                <a:p>
                  <a:endParaRPr lang="en-US"/>
                </a:p>
              </p:txBody>
            </p:sp>
            <p:sp>
              <p:nvSpPr>
                <p:cNvPr id="95386" name="Line 3899"/>
                <p:cNvSpPr>
                  <a:spLocks noChangeShapeType="1"/>
                </p:cNvSpPr>
                <p:nvPr/>
              </p:nvSpPr>
              <p:spPr bwMode="auto">
                <a:xfrm>
                  <a:off x="2817" y="1982"/>
                  <a:ext cx="2" cy="13"/>
                </a:xfrm>
                <a:prstGeom prst="line">
                  <a:avLst/>
                </a:prstGeom>
                <a:noFill/>
                <a:ln w="3175">
                  <a:solidFill>
                    <a:srgbClr val="000000"/>
                  </a:solidFill>
                  <a:round/>
                  <a:headEnd/>
                  <a:tailEnd/>
                </a:ln>
              </p:spPr>
              <p:txBody>
                <a:bodyPr/>
                <a:lstStyle/>
                <a:p>
                  <a:endParaRPr lang="en-US"/>
                </a:p>
              </p:txBody>
            </p:sp>
            <p:sp>
              <p:nvSpPr>
                <p:cNvPr id="95387" name="Line 3900"/>
                <p:cNvSpPr>
                  <a:spLocks noChangeShapeType="1"/>
                </p:cNvSpPr>
                <p:nvPr/>
              </p:nvSpPr>
              <p:spPr bwMode="auto">
                <a:xfrm flipV="1">
                  <a:off x="2819" y="1951"/>
                  <a:ext cx="2" cy="44"/>
                </a:xfrm>
                <a:prstGeom prst="line">
                  <a:avLst/>
                </a:prstGeom>
                <a:noFill/>
                <a:ln w="3175">
                  <a:solidFill>
                    <a:srgbClr val="000000"/>
                  </a:solidFill>
                  <a:round/>
                  <a:headEnd/>
                  <a:tailEnd/>
                </a:ln>
              </p:spPr>
              <p:txBody>
                <a:bodyPr/>
                <a:lstStyle/>
                <a:p>
                  <a:endParaRPr lang="en-US"/>
                </a:p>
              </p:txBody>
            </p:sp>
            <p:sp>
              <p:nvSpPr>
                <p:cNvPr id="95388" name="Line 3901"/>
                <p:cNvSpPr>
                  <a:spLocks noChangeShapeType="1"/>
                </p:cNvSpPr>
                <p:nvPr/>
              </p:nvSpPr>
              <p:spPr bwMode="auto">
                <a:xfrm flipV="1">
                  <a:off x="2821" y="1944"/>
                  <a:ext cx="2" cy="7"/>
                </a:xfrm>
                <a:prstGeom prst="line">
                  <a:avLst/>
                </a:prstGeom>
                <a:noFill/>
                <a:ln w="3175">
                  <a:solidFill>
                    <a:srgbClr val="000000"/>
                  </a:solidFill>
                  <a:round/>
                  <a:headEnd/>
                  <a:tailEnd/>
                </a:ln>
              </p:spPr>
              <p:txBody>
                <a:bodyPr/>
                <a:lstStyle/>
                <a:p>
                  <a:endParaRPr lang="en-US"/>
                </a:p>
              </p:txBody>
            </p:sp>
            <p:sp>
              <p:nvSpPr>
                <p:cNvPr id="95389" name="Line 3902"/>
                <p:cNvSpPr>
                  <a:spLocks noChangeShapeType="1"/>
                </p:cNvSpPr>
                <p:nvPr/>
              </p:nvSpPr>
              <p:spPr bwMode="auto">
                <a:xfrm flipV="1">
                  <a:off x="2823" y="1896"/>
                  <a:ext cx="2" cy="48"/>
                </a:xfrm>
                <a:prstGeom prst="line">
                  <a:avLst/>
                </a:prstGeom>
                <a:noFill/>
                <a:ln w="3175">
                  <a:solidFill>
                    <a:srgbClr val="000000"/>
                  </a:solidFill>
                  <a:round/>
                  <a:headEnd/>
                  <a:tailEnd/>
                </a:ln>
              </p:spPr>
              <p:txBody>
                <a:bodyPr/>
                <a:lstStyle/>
                <a:p>
                  <a:endParaRPr lang="en-US"/>
                </a:p>
              </p:txBody>
            </p:sp>
            <p:sp>
              <p:nvSpPr>
                <p:cNvPr id="95390" name="Line 3903"/>
                <p:cNvSpPr>
                  <a:spLocks noChangeShapeType="1"/>
                </p:cNvSpPr>
                <p:nvPr/>
              </p:nvSpPr>
              <p:spPr bwMode="auto">
                <a:xfrm>
                  <a:off x="2825" y="1896"/>
                  <a:ext cx="4" cy="44"/>
                </a:xfrm>
                <a:prstGeom prst="line">
                  <a:avLst/>
                </a:prstGeom>
                <a:noFill/>
                <a:ln w="3175">
                  <a:solidFill>
                    <a:srgbClr val="000000"/>
                  </a:solidFill>
                  <a:round/>
                  <a:headEnd/>
                  <a:tailEnd/>
                </a:ln>
              </p:spPr>
              <p:txBody>
                <a:bodyPr/>
                <a:lstStyle/>
                <a:p>
                  <a:endParaRPr lang="en-US"/>
                </a:p>
              </p:txBody>
            </p:sp>
            <p:sp>
              <p:nvSpPr>
                <p:cNvPr id="95391" name="Line 3904"/>
                <p:cNvSpPr>
                  <a:spLocks noChangeShapeType="1"/>
                </p:cNvSpPr>
                <p:nvPr/>
              </p:nvSpPr>
              <p:spPr bwMode="auto">
                <a:xfrm flipV="1">
                  <a:off x="2829" y="1886"/>
                  <a:ext cx="2" cy="54"/>
                </a:xfrm>
                <a:prstGeom prst="line">
                  <a:avLst/>
                </a:prstGeom>
                <a:noFill/>
                <a:ln w="3175">
                  <a:solidFill>
                    <a:srgbClr val="000000"/>
                  </a:solidFill>
                  <a:round/>
                  <a:headEnd/>
                  <a:tailEnd/>
                </a:ln>
              </p:spPr>
              <p:txBody>
                <a:bodyPr/>
                <a:lstStyle/>
                <a:p>
                  <a:endParaRPr lang="en-US"/>
                </a:p>
              </p:txBody>
            </p:sp>
            <p:sp>
              <p:nvSpPr>
                <p:cNvPr id="95392" name="Line 3905"/>
                <p:cNvSpPr>
                  <a:spLocks noChangeShapeType="1"/>
                </p:cNvSpPr>
                <p:nvPr/>
              </p:nvSpPr>
              <p:spPr bwMode="auto">
                <a:xfrm flipV="1">
                  <a:off x="2831" y="1845"/>
                  <a:ext cx="2" cy="41"/>
                </a:xfrm>
                <a:prstGeom prst="line">
                  <a:avLst/>
                </a:prstGeom>
                <a:noFill/>
                <a:ln w="3175">
                  <a:solidFill>
                    <a:srgbClr val="000000"/>
                  </a:solidFill>
                  <a:round/>
                  <a:headEnd/>
                  <a:tailEnd/>
                </a:ln>
              </p:spPr>
              <p:txBody>
                <a:bodyPr/>
                <a:lstStyle/>
                <a:p>
                  <a:endParaRPr lang="en-US"/>
                </a:p>
              </p:txBody>
            </p:sp>
            <p:sp>
              <p:nvSpPr>
                <p:cNvPr id="95393" name="Line 3906"/>
                <p:cNvSpPr>
                  <a:spLocks noChangeShapeType="1"/>
                </p:cNvSpPr>
                <p:nvPr/>
              </p:nvSpPr>
              <p:spPr bwMode="auto">
                <a:xfrm>
                  <a:off x="2833" y="1845"/>
                  <a:ext cx="2" cy="36"/>
                </a:xfrm>
                <a:prstGeom prst="line">
                  <a:avLst/>
                </a:prstGeom>
                <a:noFill/>
                <a:ln w="3175">
                  <a:solidFill>
                    <a:srgbClr val="000000"/>
                  </a:solidFill>
                  <a:round/>
                  <a:headEnd/>
                  <a:tailEnd/>
                </a:ln>
              </p:spPr>
              <p:txBody>
                <a:bodyPr/>
                <a:lstStyle/>
                <a:p>
                  <a:endParaRPr lang="en-US"/>
                </a:p>
              </p:txBody>
            </p:sp>
            <p:sp>
              <p:nvSpPr>
                <p:cNvPr id="95394" name="Line 3907"/>
                <p:cNvSpPr>
                  <a:spLocks noChangeShapeType="1"/>
                </p:cNvSpPr>
                <p:nvPr/>
              </p:nvSpPr>
              <p:spPr bwMode="auto">
                <a:xfrm>
                  <a:off x="2835" y="1881"/>
                  <a:ext cx="2" cy="15"/>
                </a:xfrm>
                <a:prstGeom prst="line">
                  <a:avLst/>
                </a:prstGeom>
                <a:noFill/>
                <a:ln w="3175">
                  <a:solidFill>
                    <a:srgbClr val="000000"/>
                  </a:solidFill>
                  <a:round/>
                  <a:headEnd/>
                  <a:tailEnd/>
                </a:ln>
              </p:spPr>
              <p:txBody>
                <a:bodyPr/>
                <a:lstStyle/>
                <a:p>
                  <a:endParaRPr lang="en-US"/>
                </a:p>
              </p:txBody>
            </p:sp>
            <p:sp>
              <p:nvSpPr>
                <p:cNvPr id="95395" name="Line 3908"/>
                <p:cNvSpPr>
                  <a:spLocks noChangeShapeType="1"/>
                </p:cNvSpPr>
                <p:nvPr/>
              </p:nvSpPr>
              <p:spPr bwMode="auto">
                <a:xfrm flipV="1">
                  <a:off x="2837" y="1855"/>
                  <a:ext cx="2" cy="41"/>
                </a:xfrm>
                <a:prstGeom prst="line">
                  <a:avLst/>
                </a:prstGeom>
                <a:noFill/>
                <a:ln w="3175">
                  <a:solidFill>
                    <a:srgbClr val="000000"/>
                  </a:solidFill>
                  <a:round/>
                  <a:headEnd/>
                  <a:tailEnd/>
                </a:ln>
              </p:spPr>
              <p:txBody>
                <a:bodyPr/>
                <a:lstStyle/>
                <a:p>
                  <a:endParaRPr lang="en-US"/>
                </a:p>
              </p:txBody>
            </p:sp>
            <p:sp>
              <p:nvSpPr>
                <p:cNvPr id="95396" name="Line 3909"/>
                <p:cNvSpPr>
                  <a:spLocks noChangeShapeType="1"/>
                </p:cNvSpPr>
                <p:nvPr/>
              </p:nvSpPr>
              <p:spPr bwMode="auto">
                <a:xfrm flipV="1">
                  <a:off x="2839" y="1836"/>
                  <a:ext cx="2" cy="19"/>
                </a:xfrm>
                <a:prstGeom prst="line">
                  <a:avLst/>
                </a:prstGeom>
                <a:noFill/>
                <a:ln w="3175">
                  <a:solidFill>
                    <a:srgbClr val="000000"/>
                  </a:solidFill>
                  <a:round/>
                  <a:headEnd/>
                  <a:tailEnd/>
                </a:ln>
              </p:spPr>
              <p:txBody>
                <a:bodyPr/>
                <a:lstStyle/>
                <a:p>
                  <a:endParaRPr lang="en-US"/>
                </a:p>
              </p:txBody>
            </p:sp>
            <p:sp>
              <p:nvSpPr>
                <p:cNvPr id="95397" name="Line 3910"/>
                <p:cNvSpPr>
                  <a:spLocks noChangeShapeType="1"/>
                </p:cNvSpPr>
                <p:nvPr/>
              </p:nvSpPr>
              <p:spPr bwMode="auto">
                <a:xfrm flipV="1">
                  <a:off x="2841" y="1808"/>
                  <a:ext cx="3" cy="28"/>
                </a:xfrm>
                <a:prstGeom prst="line">
                  <a:avLst/>
                </a:prstGeom>
                <a:noFill/>
                <a:ln w="3175">
                  <a:solidFill>
                    <a:srgbClr val="000000"/>
                  </a:solidFill>
                  <a:round/>
                  <a:headEnd/>
                  <a:tailEnd/>
                </a:ln>
              </p:spPr>
              <p:txBody>
                <a:bodyPr/>
                <a:lstStyle/>
                <a:p>
                  <a:endParaRPr lang="en-US"/>
                </a:p>
              </p:txBody>
            </p:sp>
            <p:sp>
              <p:nvSpPr>
                <p:cNvPr id="95398" name="Line 3911"/>
                <p:cNvSpPr>
                  <a:spLocks noChangeShapeType="1"/>
                </p:cNvSpPr>
                <p:nvPr/>
              </p:nvSpPr>
              <p:spPr bwMode="auto">
                <a:xfrm>
                  <a:off x="2844" y="1808"/>
                  <a:ext cx="2" cy="18"/>
                </a:xfrm>
                <a:prstGeom prst="line">
                  <a:avLst/>
                </a:prstGeom>
                <a:noFill/>
                <a:ln w="3175">
                  <a:solidFill>
                    <a:srgbClr val="000000"/>
                  </a:solidFill>
                  <a:round/>
                  <a:headEnd/>
                  <a:tailEnd/>
                </a:ln>
              </p:spPr>
              <p:txBody>
                <a:bodyPr/>
                <a:lstStyle/>
                <a:p>
                  <a:endParaRPr lang="en-US"/>
                </a:p>
              </p:txBody>
            </p:sp>
            <p:sp>
              <p:nvSpPr>
                <p:cNvPr id="95399" name="Line 3912"/>
                <p:cNvSpPr>
                  <a:spLocks noChangeShapeType="1"/>
                </p:cNvSpPr>
                <p:nvPr/>
              </p:nvSpPr>
              <p:spPr bwMode="auto">
                <a:xfrm flipV="1">
                  <a:off x="2846" y="1789"/>
                  <a:ext cx="2" cy="37"/>
                </a:xfrm>
                <a:prstGeom prst="line">
                  <a:avLst/>
                </a:prstGeom>
                <a:noFill/>
                <a:ln w="3175">
                  <a:solidFill>
                    <a:srgbClr val="000000"/>
                  </a:solidFill>
                  <a:round/>
                  <a:headEnd/>
                  <a:tailEnd/>
                </a:ln>
              </p:spPr>
              <p:txBody>
                <a:bodyPr/>
                <a:lstStyle/>
                <a:p>
                  <a:endParaRPr lang="en-US"/>
                </a:p>
              </p:txBody>
            </p:sp>
            <p:sp>
              <p:nvSpPr>
                <p:cNvPr id="95400" name="Line 3913"/>
                <p:cNvSpPr>
                  <a:spLocks noChangeShapeType="1"/>
                </p:cNvSpPr>
                <p:nvPr/>
              </p:nvSpPr>
              <p:spPr bwMode="auto">
                <a:xfrm flipV="1">
                  <a:off x="2848" y="1776"/>
                  <a:ext cx="2" cy="13"/>
                </a:xfrm>
                <a:prstGeom prst="line">
                  <a:avLst/>
                </a:prstGeom>
                <a:noFill/>
                <a:ln w="3175">
                  <a:solidFill>
                    <a:srgbClr val="000000"/>
                  </a:solidFill>
                  <a:round/>
                  <a:headEnd/>
                  <a:tailEnd/>
                </a:ln>
              </p:spPr>
              <p:txBody>
                <a:bodyPr/>
                <a:lstStyle/>
                <a:p>
                  <a:endParaRPr lang="en-US"/>
                </a:p>
              </p:txBody>
            </p:sp>
            <p:sp>
              <p:nvSpPr>
                <p:cNvPr id="95401" name="Line 3914"/>
                <p:cNvSpPr>
                  <a:spLocks noChangeShapeType="1"/>
                </p:cNvSpPr>
                <p:nvPr/>
              </p:nvSpPr>
              <p:spPr bwMode="auto">
                <a:xfrm flipV="1">
                  <a:off x="2850" y="1759"/>
                  <a:ext cx="2" cy="17"/>
                </a:xfrm>
                <a:prstGeom prst="line">
                  <a:avLst/>
                </a:prstGeom>
                <a:noFill/>
                <a:ln w="3175">
                  <a:solidFill>
                    <a:srgbClr val="000000"/>
                  </a:solidFill>
                  <a:round/>
                  <a:headEnd/>
                  <a:tailEnd/>
                </a:ln>
              </p:spPr>
              <p:txBody>
                <a:bodyPr/>
                <a:lstStyle/>
                <a:p>
                  <a:endParaRPr lang="en-US"/>
                </a:p>
              </p:txBody>
            </p:sp>
            <p:sp>
              <p:nvSpPr>
                <p:cNvPr id="95402" name="Line 3915"/>
                <p:cNvSpPr>
                  <a:spLocks noChangeShapeType="1"/>
                </p:cNvSpPr>
                <p:nvPr/>
              </p:nvSpPr>
              <p:spPr bwMode="auto">
                <a:xfrm>
                  <a:off x="2852" y="1759"/>
                  <a:ext cx="2" cy="21"/>
                </a:xfrm>
                <a:prstGeom prst="line">
                  <a:avLst/>
                </a:prstGeom>
                <a:noFill/>
                <a:ln w="3175">
                  <a:solidFill>
                    <a:srgbClr val="000000"/>
                  </a:solidFill>
                  <a:round/>
                  <a:headEnd/>
                  <a:tailEnd/>
                </a:ln>
              </p:spPr>
              <p:txBody>
                <a:bodyPr/>
                <a:lstStyle/>
                <a:p>
                  <a:endParaRPr lang="en-US"/>
                </a:p>
              </p:txBody>
            </p:sp>
            <p:sp>
              <p:nvSpPr>
                <p:cNvPr id="95403" name="Line 3916"/>
                <p:cNvSpPr>
                  <a:spLocks noChangeShapeType="1"/>
                </p:cNvSpPr>
                <p:nvPr/>
              </p:nvSpPr>
              <p:spPr bwMode="auto">
                <a:xfrm flipV="1">
                  <a:off x="2854" y="1769"/>
                  <a:ext cx="4" cy="11"/>
                </a:xfrm>
                <a:prstGeom prst="line">
                  <a:avLst/>
                </a:prstGeom>
                <a:noFill/>
                <a:ln w="3175">
                  <a:solidFill>
                    <a:srgbClr val="000000"/>
                  </a:solidFill>
                  <a:round/>
                  <a:headEnd/>
                  <a:tailEnd/>
                </a:ln>
              </p:spPr>
              <p:txBody>
                <a:bodyPr/>
                <a:lstStyle/>
                <a:p>
                  <a:endParaRPr lang="en-US"/>
                </a:p>
              </p:txBody>
            </p:sp>
            <p:sp>
              <p:nvSpPr>
                <p:cNvPr id="95404" name="Line 3917"/>
                <p:cNvSpPr>
                  <a:spLocks noChangeShapeType="1"/>
                </p:cNvSpPr>
                <p:nvPr/>
              </p:nvSpPr>
              <p:spPr bwMode="auto">
                <a:xfrm flipV="1">
                  <a:off x="2858" y="1761"/>
                  <a:ext cx="2" cy="8"/>
                </a:xfrm>
                <a:prstGeom prst="line">
                  <a:avLst/>
                </a:prstGeom>
                <a:noFill/>
                <a:ln w="3175">
                  <a:solidFill>
                    <a:srgbClr val="000000"/>
                  </a:solidFill>
                  <a:round/>
                  <a:headEnd/>
                  <a:tailEnd/>
                </a:ln>
              </p:spPr>
              <p:txBody>
                <a:bodyPr/>
                <a:lstStyle/>
                <a:p>
                  <a:endParaRPr lang="en-US"/>
                </a:p>
              </p:txBody>
            </p:sp>
            <p:sp>
              <p:nvSpPr>
                <p:cNvPr id="95405" name="Line 3918"/>
                <p:cNvSpPr>
                  <a:spLocks noChangeShapeType="1"/>
                </p:cNvSpPr>
                <p:nvPr/>
              </p:nvSpPr>
              <p:spPr bwMode="auto">
                <a:xfrm flipV="1">
                  <a:off x="2860" y="1728"/>
                  <a:ext cx="2" cy="33"/>
                </a:xfrm>
                <a:prstGeom prst="line">
                  <a:avLst/>
                </a:prstGeom>
                <a:noFill/>
                <a:ln w="3175">
                  <a:solidFill>
                    <a:srgbClr val="000000"/>
                  </a:solidFill>
                  <a:round/>
                  <a:headEnd/>
                  <a:tailEnd/>
                </a:ln>
              </p:spPr>
              <p:txBody>
                <a:bodyPr/>
                <a:lstStyle/>
                <a:p>
                  <a:endParaRPr lang="en-US"/>
                </a:p>
              </p:txBody>
            </p:sp>
            <p:sp>
              <p:nvSpPr>
                <p:cNvPr id="95406" name="Line 3919"/>
                <p:cNvSpPr>
                  <a:spLocks noChangeShapeType="1"/>
                </p:cNvSpPr>
                <p:nvPr/>
              </p:nvSpPr>
              <p:spPr bwMode="auto">
                <a:xfrm>
                  <a:off x="2862" y="1728"/>
                  <a:ext cx="2" cy="20"/>
                </a:xfrm>
                <a:prstGeom prst="line">
                  <a:avLst/>
                </a:prstGeom>
                <a:noFill/>
                <a:ln w="3175">
                  <a:solidFill>
                    <a:srgbClr val="000000"/>
                  </a:solidFill>
                  <a:round/>
                  <a:headEnd/>
                  <a:tailEnd/>
                </a:ln>
              </p:spPr>
              <p:txBody>
                <a:bodyPr/>
                <a:lstStyle/>
                <a:p>
                  <a:endParaRPr lang="en-US"/>
                </a:p>
              </p:txBody>
            </p:sp>
            <p:sp>
              <p:nvSpPr>
                <p:cNvPr id="95407" name="Line 3920"/>
                <p:cNvSpPr>
                  <a:spLocks noChangeShapeType="1"/>
                </p:cNvSpPr>
                <p:nvPr/>
              </p:nvSpPr>
              <p:spPr bwMode="auto">
                <a:xfrm flipV="1">
                  <a:off x="2864" y="1720"/>
                  <a:ext cx="2" cy="28"/>
                </a:xfrm>
                <a:prstGeom prst="line">
                  <a:avLst/>
                </a:prstGeom>
                <a:noFill/>
                <a:ln w="3175">
                  <a:solidFill>
                    <a:srgbClr val="000000"/>
                  </a:solidFill>
                  <a:round/>
                  <a:headEnd/>
                  <a:tailEnd/>
                </a:ln>
              </p:spPr>
              <p:txBody>
                <a:bodyPr/>
                <a:lstStyle/>
                <a:p>
                  <a:endParaRPr lang="en-US"/>
                </a:p>
              </p:txBody>
            </p:sp>
            <p:sp>
              <p:nvSpPr>
                <p:cNvPr id="95408" name="Line 3921"/>
                <p:cNvSpPr>
                  <a:spLocks noChangeShapeType="1"/>
                </p:cNvSpPr>
                <p:nvPr/>
              </p:nvSpPr>
              <p:spPr bwMode="auto">
                <a:xfrm>
                  <a:off x="2866" y="1720"/>
                  <a:ext cx="2" cy="8"/>
                </a:xfrm>
                <a:prstGeom prst="line">
                  <a:avLst/>
                </a:prstGeom>
                <a:noFill/>
                <a:ln w="3175">
                  <a:solidFill>
                    <a:srgbClr val="000000"/>
                  </a:solidFill>
                  <a:round/>
                  <a:headEnd/>
                  <a:tailEnd/>
                </a:ln>
              </p:spPr>
              <p:txBody>
                <a:bodyPr/>
                <a:lstStyle/>
                <a:p>
                  <a:endParaRPr lang="en-US"/>
                </a:p>
              </p:txBody>
            </p:sp>
            <p:sp>
              <p:nvSpPr>
                <p:cNvPr id="95409" name="Line 3922"/>
                <p:cNvSpPr>
                  <a:spLocks noChangeShapeType="1"/>
                </p:cNvSpPr>
                <p:nvPr/>
              </p:nvSpPr>
              <p:spPr bwMode="auto">
                <a:xfrm flipV="1">
                  <a:off x="2868" y="1725"/>
                  <a:ext cx="2" cy="3"/>
                </a:xfrm>
                <a:prstGeom prst="line">
                  <a:avLst/>
                </a:prstGeom>
                <a:noFill/>
                <a:ln w="3175">
                  <a:solidFill>
                    <a:srgbClr val="000000"/>
                  </a:solidFill>
                  <a:round/>
                  <a:headEnd/>
                  <a:tailEnd/>
                </a:ln>
              </p:spPr>
              <p:txBody>
                <a:bodyPr/>
                <a:lstStyle/>
                <a:p>
                  <a:endParaRPr lang="en-US"/>
                </a:p>
              </p:txBody>
            </p:sp>
            <p:sp>
              <p:nvSpPr>
                <p:cNvPr id="95410" name="Line 3923"/>
                <p:cNvSpPr>
                  <a:spLocks noChangeShapeType="1"/>
                </p:cNvSpPr>
                <p:nvPr/>
              </p:nvSpPr>
              <p:spPr bwMode="auto">
                <a:xfrm>
                  <a:off x="2870" y="1725"/>
                  <a:ext cx="4" cy="36"/>
                </a:xfrm>
                <a:prstGeom prst="line">
                  <a:avLst/>
                </a:prstGeom>
                <a:noFill/>
                <a:ln w="3175">
                  <a:solidFill>
                    <a:srgbClr val="000000"/>
                  </a:solidFill>
                  <a:round/>
                  <a:headEnd/>
                  <a:tailEnd/>
                </a:ln>
              </p:spPr>
              <p:txBody>
                <a:bodyPr/>
                <a:lstStyle/>
                <a:p>
                  <a:endParaRPr lang="en-US"/>
                </a:p>
              </p:txBody>
            </p:sp>
            <p:sp>
              <p:nvSpPr>
                <p:cNvPr id="95411" name="Line 3924"/>
                <p:cNvSpPr>
                  <a:spLocks noChangeShapeType="1"/>
                </p:cNvSpPr>
                <p:nvPr/>
              </p:nvSpPr>
              <p:spPr bwMode="auto">
                <a:xfrm flipV="1">
                  <a:off x="2874" y="1731"/>
                  <a:ext cx="2" cy="30"/>
                </a:xfrm>
                <a:prstGeom prst="line">
                  <a:avLst/>
                </a:prstGeom>
                <a:noFill/>
                <a:ln w="3175">
                  <a:solidFill>
                    <a:srgbClr val="000000"/>
                  </a:solidFill>
                  <a:round/>
                  <a:headEnd/>
                  <a:tailEnd/>
                </a:ln>
              </p:spPr>
              <p:txBody>
                <a:bodyPr/>
                <a:lstStyle/>
                <a:p>
                  <a:endParaRPr lang="en-US"/>
                </a:p>
              </p:txBody>
            </p:sp>
            <p:sp>
              <p:nvSpPr>
                <p:cNvPr id="95412" name="Line 3925"/>
                <p:cNvSpPr>
                  <a:spLocks noChangeShapeType="1"/>
                </p:cNvSpPr>
                <p:nvPr/>
              </p:nvSpPr>
              <p:spPr bwMode="auto">
                <a:xfrm>
                  <a:off x="2876" y="1731"/>
                  <a:ext cx="2" cy="13"/>
                </a:xfrm>
                <a:prstGeom prst="line">
                  <a:avLst/>
                </a:prstGeom>
                <a:noFill/>
                <a:ln w="3175">
                  <a:solidFill>
                    <a:srgbClr val="000000"/>
                  </a:solidFill>
                  <a:round/>
                  <a:headEnd/>
                  <a:tailEnd/>
                </a:ln>
              </p:spPr>
              <p:txBody>
                <a:bodyPr/>
                <a:lstStyle/>
                <a:p>
                  <a:endParaRPr lang="en-US"/>
                </a:p>
              </p:txBody>
            </p:sp>
            <p:sp>
              <p:nvSpPr>
                <p:cNvPr id="95413" name="Line 3926"/>
                <p:cNvSpPr>
                  <a:spLocks noChangeShapeType="1"/>
                </p:cNvSpPr>
                <p:nvPr/>
              </p:nvSpPr>
              <p:spPr bwMode="auto">
                <a:xfrm>
                  <a:off x="2878" y="1744"/>
                  <a:ext cx="2" cy="23"/>
                </a:xfrm>
                <a:prstGeom prst="line">
                  <a:avLst/>
                </a:prstGeom>
                <a:noFill/>
                <a:ln w="3175">
                  <a:solidFill>
                    <a:srgbClr val="000000"/>
                  </a:solidFill>
                  <a:round/>
                  <a:headEnd/>
                  <a:tailEnd/>
                </a:ln>
              </p:spPr>
              <p:txBody>
                <a:bodyPr/>
                <a:lstStyle/>
                <a:p>
                  <a:endParaRPr lang="en-US"/>
                </a:p>
              </p:txBody>
            </p:sp>
            <p:sp>
              <p:nvSpPr>
                <p:cNvPr id="95414" name="Line 3927"/>
                <p:cNvSpPr>
                  <a:spLocks noChangeShapeType="1"/>
                </p:cNvSpPr>
                <p:nvPr/>
              </p:nvSpPr>
              <p:spPr bwMode="auto">
                <a:xfrm flipV="1">
                  <a:off x="2880" y="1731"/>
                  <a:ext cx="2" cy="36"/>
                </a:xfrm>
                <a:prstGeom prst="line">
                  <a:avLst/>
                </a:prstGeom>
                <a:noFill/>
                <a:ln w="3175">
                  <a:solidFill>
                    <a:srgbClr val="000000"/>
                  </a:solidFill>
                  <a:round/>
                  <a:headEnd/>
                  <a:tailEnd/>
                </a:ln>
              </p:spPr>
              <p:txBody>
                <a:bodyPr/>
                <a:lstStyle/>
                <a:p>
                  <a:endParaRPr lang="en-US"/>
                </a:p>
              </p:txBody>
            </p:sp>
            <p:sp>
              <p:nvSpPr>
                <p:cNvPr id="95415" name="Line 3928"/>
                <p:cNvSpPr>
                  <a:spLocks noChangeShapeType="1"/>
                </p:cNvSpPr>
                <p:nvPr/>
              </p:nvSpPr>
              <p:spPr bwMode="auto">
                <a:xfrm>
                  <a:off x="2882" y="1731"/>
                  <a:ext cx="2" cy="2"/>
                </a:xfrm>
                <a:prstGeom prst="line">
                  <a:avLst/>
                </a:prstGeom>
                <a:noFill/>
                <a:ln w="3175">
                  <a:solidFill>
                    <a:srgbClr val="000000"/>
                  </a:solidFill>
                  <a:round/>
                  <a:headEnd/>
                  <a:tailEnd/>
                </a:ln>
              </p:spPr>
              <p:txBody>
                <a:bodyPr/>
                <a:lstStyle/>
                <a:p>
                  <a:endParaRPr lang="en-US"/>
                </a:p>
              </p:txBody>
            </p:sp>
            <p:sp>
              <p:nvSpPr>
                <p:cNvPr id="95416" name="Line 3929"/>
                <p:cNvSpPr>
                  <a:spLocks noChangeShapeType="1"/>
                </p:cNvSpPr>
                <p:nvPr/>
              </p:nvSpPr>
              <p:spPr bwMode="auto">
                <a:xfrm>
                  <a:off x="2884" y="1733"/>
                  <a:ext cx="4" cy="11"/>
                </a:xfrm>
                <a:prstGeom prst="line">
                  <a:avLst/>
                </a:prstGeom>
                <a:noFill/>
                <a:ln w="3175">
                  <a:solidFill>
                    <a:srgbClr val="000000"/>
                  </a:solidFill>
                  <a:round/>
                  <a:headEnd/>
                  <a:tailEnd/>
                </a:ln>
              </p:spPr>
              <p:txBody>
                <a:bodyPr/>
                <a:lstStyle/>
                <a:p>
                  <a:endParaRPr lang="en-US"/>
                </a:p>
              </p:txBody>
            </p:sp>
            <p:sp>
              <p:nvSpPr>
                <p:cNvPr id="95417" name="Line 3930"/>
                <p:cNvSpPr>
                  <a:spLocks noChangeShapeType="1"/>
                </p:cNvSpPr>
                <p:nvPr/>
              </p:nvSpPr>
              <p:spPr bwMode="auto">
                <a:xfrm>
                  <a:off x="2888" y="1744"/>
                  <a:ext cx="2" cy="17"/>
                </a:xfrm>
                <a:prstGeom prst="line">
                  <a:avLst/>
                </a:prstGeom>
                <a:noFill/>
                <a:ln w="3175">
                  <a:solidFill>
                    <a:srgbClr val="000000"/>
                  </a:solidFill>
                  <a:round/>
                  <a:headEnd/>
                  <a:tailEnd/>
                </a:ln>
              </p:spPr>
              <p:txBody>
                <a:bodyPr/>
                <a:lstStyle/>
                <a:p>
                  <a:endParaRPr lang="en-US"/>
                </a:p>
              </p:txBody>
            </p:sp>
            <p:sp>
              <p:nvSpPr>
                <p:cNvPr id="95418" name="Line 3931"/>
                <p:cNvSpPr>
                  <a:spLocks noChangeShapeType="1"/>
                </p:cNvSpPr>
                <p:nvPr/>
              </p:nvSpPr>
              <p:spPr bwMode="auto">
                <a:xfrm flipV="1">
                  <a:off x="2890" y="1735"/>
                  <a:ext cx="2" cy="26"/>
                </a:xfrm>
                <a:prstGeom prst="line">
                  <a:avLst/>
                </a:prstGeom>
                <a:noFill/>
                <a:ln w="3175">
                  <a:solidFill>
                    <a:srgbClr val="000000"/>
                  </a:solidFill>
                  <a:round/>
                  <a:headEnd/>
                  <a:tailEnd/>
                </a:ln>
              </p:spPr>
              <p:txBody>
                <a:bodyPr/>
                <a:lstStyle/>
                <a:p>
                  <a:endParaRPr lang="en-US"/>
                </a:p>
              </p:txBody>
            </p:sp>
            <p:sp>
              <p:nvSpPr>
                <p:cNvPr id="95419" name="Line 3932"/>
                <p:cNvSpPr>
                  <a:spLocks noChangeShapeType="1"/>
                </p:cNvSpPr>
                <p:nvPr/>
              </p:nvSpPr>
              <p:spPr bwMode="auto">
                <a:xfrm>
                  <a:off x="2892" y="1735"/>
                  <a:ext cx="2" cy="60"/>
                </a:xfrm>
                <a:prstGeom prst="line">
                  <a:avLst/>
                </a:prstGeom>
                <a:noFill/>
                <a:ln w="3175">
                  <a:solidFill>
                    <a:srgbClr val="000000"/>
                  </a:solidFill>
                  <a:round/>
                  <a:headEnd/>
                  <a:tailEnd/>
                </a:ln>
              </p:spPr>
              <p:txBody>
                <a:bodyPr/>
                <a:lstStyle/>
                <a:p>
                  <a:endParaRPr lang="en-US"/>
                </a:p>
              </p:txBody>
            </p:sp>
            <p:sp>
              <p:nvSpPr>
                <p:cNvPr id="95420" name="Line 3933"/>
                <p:cNvSpPr>
                  <a:spLocks noChangeShapeType="1"/>
                </p:cNvSpPr>
                <p:nvPr/>
              </p:nvSpPr>
              <p:spPr bwMode="auto">
                <a:xfrm>
                  <a:off x="2894" y="1795"/>
                  <a:ext cx="2" cy="11"/>
                </a:xfrm>
                <a:prstGeom prst="line">
                  <a:avLst/>
                </a:prstGeom>
                <a:noFill/>
                <a:ln w="3175">
                  <a:solidFill>
                    <a:srgbClr val="000000"/>
                  </a:solidFill>
                  <a:round/>
                  <a:headEnd/>
                  <a:tailEnd/>
                </a:ln>
              </p:spPr>
              <p:txBody>
                <a:bodyPr/>
                <a:lstStyle/>
                <a:p>
                  <a:endParaRPr lang="en-US"/>
                </a:p>
              </p:txBody>
            </p:sp>
            <p:sp>
              <p:nvSpPr>
                <p:cNvPr id="95421" name="Line 3934"/>
                <p:cNvSpPr>
                  <a:spLocks noChangeShapeType="1"/>
                </p:cNvSpPr>
                <p:nvPr/>
              </p:nvSpPr>
              <p:spPr bwMode="auto">
                <a:xfrm flipV="1">
                  <a:off x="2896" y="1744"/>
                  <a:ext cx="1" cy="62"/>
                </a:xfrm>
                <a:prstGeom prst="line">
                  <a:avLst/>
                </a:prstGeom>
                <a:noFill/>
                <a:ln w="3175">
                  <a:solidFill>
                    <a:srgbClr val="000000"/>
                  </a:solidFill>
                  <a:round/>
                  <a:headEnd/>
                  <a:tailEnd/>
                </a:ln>
              </p:spPr>
              <p:txBody>
                <a:bodyPr/>
                <a:lstStyle/>
                <a:p>
                  <a:endParaRPr lang="en-US"/>
                </a:p>
              </p:txBody>
            </p:sp>
            <p:sp>
              <p:nvSpPr>
                <p:cNvPr id="95422" name="Line 3935"/>
                <p:cNvSpPr>
                  <a:spLocks noChangeShapeType="1"/>
                </p:cNvSpPr>
                <p:nvPr/>
              </p:nvSpPr>
              <p:spPr bwMode="auto">
                <a:xfrm>
                  <a:off x="2897" y="1744"/>
                  <a:ext cx="2" cy="38"/>
                </a:xfrm>
                <a:prstGeom prst="line">
                  <a:avLst/>
                </a:prstGeom>
                <a:noFill/>
                <a:ln w="3175">
                  <a:solidFill>
                    <a:srgbClr val="000000"/>
                  </a:solidFill>
                  <a:round/>
                  <a:headEnd/>
                  <a:tailEnd/>
                </a:ln>
              </p:spPr>
              <p:txBody>
                <a:bodyPr/>
                <a:lstStyle/>
                <a:p>
                  <a:endParaRPr lang="en-US"/>
                </a:p>
              </p:txBody>
            </p:sp>
            <p:sp>
              <p:nvSpPr>
                <p:cNvPr id="95423" name="Line 3936"/>
                <p:cNvSpPr>
                  <a:spLocks noChangeShapeType="1"/>
                </p:cNvSpPr>
                <p:nvPr/>
              </p:nvSpPr>
              <p:spPr bwMode="auto">
                <a:xfrm flipV="1">
                  <a:off x="2899" y="1780"/>
                  <a:ext cx="4" cy="2"/>
                </a:xfrm>
                <a:prstGeom prst="line">
                  <a:avLst/>
                </a:prstGeom>
                <a:noFill/>
                <a:ln w="3175">
                  <a:solidFill>
                    <a:srgbClr val="000000"/>
                  </a:solidFill>
                  <a:round/>
                  <a:headEnd/>
                  <a:tailEnd/>
                </a:ln>
              </p:spPr>
              <p:txBody>
                <a:bodyPr/>
                <a:lstStyle/>
                <a:p>
                  <a:endParaRPr lang="en-US"/>
                </a:p>
              </p:txBody>
            </p:sp>
            <p:sp>
              <p:nvSpPr>
                <p:cNvPr id="95424" name="Line 3937"/>
                <p:cNvSpPr>
                  <a:spLocks noChangeShapeType="1"/>
                </p:cNvSpPr>
                <p:nvPr/>
              </p:nvSpPr>
              <p:spPr bwMode="auto">
                <a:xfrm flipV="1">
                  <a:off x="2903" y="1774"/>
                  <a:ext cx="2" cy="6"/>
                </a:xfrm>
                <a:prstGeom prst="line">
                  <a:avLst/>
                </a:prstGeom>
                <a:noFill/>
                <a:ln w="3175">
                  <a:solidFill>
                    <a:srgbClr val="000000"/>
                  </a:solidFill>
                  <a:round/>
                  <a:headEnd/>
                  <a:tailEnd/>
                </a:ln>
              </p:spPr>
              <p:txBody>
                <a:bodyPr/>
                <a:lstStyle/>
                <a:p>
                  <a:endParaRPr lang="en-US"/>
                </a:p>
              </p:txBody>
            </p:sp>
            <p:sp>
              <p:nvSpPr>
                <p:cNvPr id="95425" name="Line 3938"/>
                <p:cNvSpPr>
                  <a:spLocks noChangeShapeType="1"/>
                </p:cNvSpPr>
                <p:nvPr/>
              </p:nvSpPr>
              <p:spPr bwMode="auto">
                <a:xfrm>
                  <a:off x="2905" y="1774"/>
                  <a:ext cx="2" cy="21"/>
                </a:xfrm>
                <a:prstGeom prst="line">
                  <a:avLst/>
                </a:prstGeom>
                <a:noFill/>
                <a:ln w="3175">
                  <a:solidFill>
                    <a:srgbClr val="000000"/>
                  </a:solidFill>
                  <a:round/>
                  <a:headEnd/>
                  <a:tailEnd/>
                </a:ln>
              </p:spPr>
              <p:txBody>
                <a:bodyPr/>
                <a:lstStyle/>
                <a:p>
                  <a:endParaRPr lang="en-US"/>
                </a:p>
              </p:txBody>
            </p:sp>
            <p:sp>
              <p:nvSpPr>
                <p:cNvPr id="95426" name="Line 3939"/>
                <p:cNvSpPr>
                  <a:spLocks noChangeShapeType="1"/>
                </p:cNvSpPr>
                <p:nvPr/>
              </p:nvSpPr>
              <p:spPr bwMode="auto">
                <a:xfrm flipV="1">
                  <a:off x="2907" y="1787"/>
                  <a:ext cx="2" cy="8"/>
                </a:xfrm>
                <a:prstGeom prst="line">
                  <a:avLst/>
                </a:prstGeom>
                <a:noFill/>
                <a:ln w="3175">
                  <a:solidFill>
                    <a:srgbClr val="000000"/>
                  </a:solidFill>
                  <a:round/>
                  <a:headEnd/>
                  <a:tailEnd/>
                </a:ln>
              </p:spPr>
              <p:txBody>
                <a:bodyPr/>
                <a:lstStyle/>
                <a:p>
                  <a:endParaRPr lang="en-US"/>
                </a:p>
              </p:txBody>
            </p:sp>
            <p:sp>
              <p:nvSpPr>
                <p:cNvPr id="95427" name="Line 3940"/>
                <p:cNvSpPr>
                  <a:spLocks noChangeShapeType="1"/>
                </p:cNvSpPr>
                <p:nvPr/>
              </p:nvSpPr>
              <p:spPr bwMode="auto">
                <a:xfrm flipV="1">
                  <a:off x="2909" y="1761"/>
                  <a:ext cx="2" cy="26"/>
                </a:xfrm>
                <a:prstGeom prst="line">
                  <a:avLst/>
                </a:prstGeom>
                <a:noFill/>
                <a:ln w="3175">
                  <a:solidFill>
                    <a:srgbClr val="000000"/>
                  </a:solidFill>
                  <a:round/>
                  <a:headEnd/>
                  <a:tailEnd/>
                </a:ln>
              </p:spPr>
              <p:txBody>
                <a:bodyPr/>
                <a:lstStyle/>
                <a:p>
                  <a:endParaRPr lang="en-US"/>
                </a:p>
              </p:txBody>
            </p:sp>
            <p:sp>
              <p:nvSpPr>
                <p:cNvPr id="95428" name="Line 3941"/>
                <p:cNvSpPr>
                  <a:spLocks noChangeShapeType="1"/>
                </p:cNvSpPr>
                <p:nvPr/>
              </p:nvSpPr>
              <p:spPr bwMode="auto">
                <a:xfrm>
                  <a:off x="2911" y="1761"/>
                  <a:ext cx="2" cy="60"/>
                </a:xfrm>
                <a:prstGeom prst="line">
                  <a:avLst/>
                </a:prstGeom>
                <a:noFill/>
                <a:ln w="3175">
                  <a:solidFill>
                    <a:srgbClr val="000000"/>
                  </a:solidFill>
                  <a:round/>
                  <a:headEnd/>
                  <a:tailEnd/>
                </a:ln>
              </p:spPr>
              <p:txBody>
                <a:bodyPr/>
                <a:lstStyle/>
                <a:p>
                  <a:endParaRPr lang="en-US"/>
                </a:p>
              </p:txBody>
            </p:sp>
            <p:sp>
              <p:nvSpPr>
                <p:cNvPr id="95429" name="Line 3942"/>
                <p:cNvSpPr>
                  <a:spLocks noChangeShapeType="1"/>
                </p:cNvSpPr>
                <p:nvPr/>
              </p:nvSpPr>
              <p:spPr bwMode="auto">
                <a:xfrm flipV="1">
                  <a:off x="2913" y="1813"/>
                  <a:ext cx="4" cy="8"/>
                </a:xfrm>
                <a:prstGeom prst="line">
                  <a:avLst/>
                </a:prstGeom>
                <a:noFill/>
                <a:ln w="3175">
                  <a:solidFill>
                    <a:srgbClr val="000000"/>
                  </a:solidFill>
                  <a:round/>
                  <a:headEnd/>
                  <a:tailEnd/>
                </a:ln>
              </p:spPr>
              <p:txBody>
                <a:bodyPr/>
                <a:lstStyle/>
                <a:p>
                  <a:endParaRPr lang="en-US"/>
                </a:p>
              </p:txBody>
            </p:sp>
            <p:sp>
              <p:nvSpPr>
                <p:cNvPr id="95430" name="Line 3943"/>
                <p:cNvSpPr>
                  <a:spLocks noChangeShapeType="1"/>
                </p:cNvSpPr>
                <p:nvPr/>
              </p:nvSpPr>
              <p:spPr bwMode="auto">
                <a:xfrm>
                  <a:off x="2917" y="1813"/>
                  <a:ext cx="2" cy="11"/>
                </a:xfrm>
                <a:prstGeom prst="line">
                  <a:avLst/>
                </a:prstGeom>
                <a:noFill/>
                <a:ln w="3175">
                  <a:solidFill>
                    <a:srgbClr val="000000"/>
                  </a:solidFill>
                  <a:round/>
                  <a:headEnd/>
                  <a:tailEnd/>
                </a:ln>
              </p:spPr>
              <p:txBody>
                <a:bodyPr/>
                <a:lstStyle/>
                <a:p>
                  <a:endParaRPr lang="en-US"/>
                </a:p>
              </p:txBody>
            </p:sp>
            <p:sp>
              <p:nvSpPr>
                <p:cNvPr id="95431" name="Line 3944"/>
                <p:cNvSpPr>
                  <a:spLocks noChangeShapeType="1"/>
                </p:cNvSpPr>
                <p:nvPr/>
              </p:nvSpPr>
              <p:spPr bwMode="auto">
                <a:xfrm>
                  <a:off x="2919" y="1824"/>
                  <a:ext cx="2" cy="10"/>
                </a:xfrm>
                <a:prstGeom prst="line">
                  <a:avLst/>
                </a:prstGeom>
                <a:noFill/>
                <a:ln w="3175">
                  <a:solidFill>
                    <a:srgbClr val="000000"/>
                  </a:solidFill>
                  <a:round/>
                  <a:headEnd/>
                  <a:tailEnd/>
                </a:ln>
              </p:spPr>
              <p:txBody>
                <a:bodyPr/>
                <a:lstStyle/>
                <a:p>
                  <a:endParaRPr lang="en-US"/>
                </a:p>
              </p:txBody>
            </p:sp>
            <p:sp>
              <p:nvSpPr>
                <p:cNvPr id="95432" name="Line 3945"/>
                <p:cNvSpPr>
                  <a:spLocks noChangeShapeType="1"/>
                </p:cNvSpPr>
                <p:nvPr/>
              </p:nvSpPr>
              <p:spPr bwMode="auto">
                <a:xfrm flipV="1">
                  <a:off x="2921" y="1800"/>
                  <a:ext cx="2" cy="34"/>
                </a:xfrm>
                <a:prstGeom prst="line">
                  <a:avLst/>
                </a:prstGeom>
                <a:noFill/>
                <a:ln w="3175">
                  <a:solidFill>
                    <a:srgbClr val="000000"/>
                  </a:solidFill>
                  <a:round/>
                  <a:headEnd/>
                  <a:tailEnd/>
                </a:ln>
              </p:spPr>
              <p:txBody>
                <a:bodyPr/>
                <a:lstStyle/>
                <a:p>
                  <a:endParaRPr lang="en-US"/>
                </a:p>
              </p:txBody>
            </p:sp>
            <p:sp>
              <p:nvSpPr>
                <p:cNvPr id="95433" name="Line 3946"/>
                <p:cNvSpPr>
                  <a:spLocks noChangeShapeType="1"/>
                </p:cNvSpPr>
                <p:nvPr/>
              </p:nvSpPr>
              <p:spPr bwMode="auto">
                <a:xfrm>
                  <a:off x="2923" y="1800"/>
                  <a:ext cx="2" cy="29"/>
                </a:xfrm>
                <a:prstGeom prst="line">
                  <a:avLst/>
                </a:prstGeom>
                <a:noFill/>
                <a:ln w="3175">
                  <a:solidFill>
                    <a:srgbClr val="000000"/>
                  </a:solidFill>
                  <a:round/>
                  <a:headEnd/>
                  <a:tailEnd/>
                </a:ln>
              </p:spPr>
              <p:txBody>
                <a:bodyPr/>
                <a:lstStyle/>
                <a:p>
                  <a:endParaRPr lang="en-US"/>
                </a:p>
              </p:txBody>
            </p:sp>
            <p:sp>
              <p:nvSpPr>
                <p:cNvPr id="95434" name="Line 3947"/>
                <p:cNvSpPr>
                  <a:spLocks noChangeShapeType="1"/>
                </p:cNvSpPr>
                <p:nvPr/>
              </p:nvSpPr>
              <p:spPr bwMode="auto">
                <a:xfrm flipV="1">
                  <a:off x="2925" y="1815"/>
                  <a:ext cx="2" cy="14"/>
                </a:xfrm>
                <a:prstGeom prst="line">
                  <a:avLst/>
                </a:prstGeom>
                <a:noFill/>
                <a:ln w="3175">
                  <a:solidFill>
                    <a:srgbClr val="000000"/>
                  </a:solidFill>
                  <a:round/>
                  <a:headEnd/>
                  <a:tailEnd/>
                </a:ln>
              </p:spPr>
              <p:txBody>
                <a:bodyPr/>
                <a:lstStyle/>
                <a:p>
                  <a:endParaRPr lang="en-US"/>
                </a:p>
              </p:txBody>
            </p:sp>
            <p:sp>
              <p:nvSpPr>
                <p:cNvPr id="95435" name="Line 3948"/>
                <p:cNvSpPr>
                  <a:spLocks noChangeShapeType="1"/>
                </p:cNvSpPr>
                <p:nvPr/>
              </p:nvSpPr>
              <p:spPr bwMode="auto">
                <a:xfrm>
                  <a:off x="2927" y="1815"/>
                  <a:ext cx="2" cy="6"/>
                </a:xfrm>
                <a:prstGeom prst="line">
                  <a:avLst/>
                </a:prstGeom>
                <a:noFill/>
                <a:ln w="3175">
                  <a:solidFill>
                    <a:srgbClr val="000000"/>
                  </a:solidFill>
                  <a:round/>
                  <a:headEnd/>
                  <a:tailEnd/>
                </a:ln>
              </p:spPr>
              <p:txBody>
                <a:bodyPr/>
                <a:lstStyle/>
                <a:p>
                  <a:endParaRPr lang="en-US"/>
                </a:p>
              </p:txBody>
            </p:sp>
            <p:sp>
              <p:nvSpPr>
                <p:cNvPr id="95436" name="Line 3949"/>
                <p:cNvSpPr>
                  <a:spLocks noChangeShapeType="1"/>
                </p:cNvSpPr>
                <p:nvPr/>
              </p:nvSpPr>
              <p:spPr bwMode="auto">
                <a:xfrm>
                  <a:off x="2929" y="1821"/>
                  <a:ext cx="4" cy="5"/>
                </a:xfrm>
                <a:prstGeom prst="line">
                  <a:avLst/>
                </a:prstGeom>
                <a:noFill/>
                <a:ln w="3175">
                  <a:solidFill>
                    <a:srgbClr val="000000"/>
                  </a:solidFill>
                  <a:round/>
                  <a:headEnd/>
                  <a:tailEnd/>
                </a:ln>
              </p:spPr>
              <p:txBody>
                <a:bodyPr/>
                <a:lstStyle/>
                <a:p>
                  <a:endParaRPr lang="en-US"/>
                </a:p>
              </p:txBody>
            </p:sp>
            <p:sp>
              <p:nvSpPr>
                <p:cNvPr id="95437" name="Line 3950"/>
                <p:cNvSpPr>
                  <a:spLocks noChangeShapeType="1"/>
                </p:cNvSpPr>
                <p:nvPr/>
              </p:nvSpPr>
              <p:spPr bwMode="auto">
                <a:xfrm flipV="1">
                  <a:off x="2933" y="1815"/>
                  <a:ext cx="2" cy="11"/>
                </a:xfrm>
                <a:prstGeom prst="line">
                  <a:avLst/>
                </a:prstGeom>
                <a:noFill/>
                <a:ln w="3175">
                  <a:solidFill>
                    <a:srgbClr val="000000"/>
                  </a:solidFill>
                  <a:round/>
                  <a:headEnd/>
                  <a:tailEnd/>
                </a:ln>
              </p:spPr>
              <p:txBody>
                <a:bodyPr/>
                <a:lstStyle/>
                <a:p>
                  <a:endParaRPr lang="en-US"/>
                </a:p>
              </p:txBody>
            </p:sp>
            <p:sp>
              <p:nvSpPr>
                <p:cNvPr id="95438" name="Line 3951"/>
                <p:cNvSpPr>
                  <a:spLocks noChangeShapeType="1"/>
                </p:cNvSpPr>
                <p:nvPr/>
              </p:nvSpPr>
              <p:spPr bwMode="auto">
                <a:xfrm>
                  <a:off x="2935" y="1815"/>
                  <a:ext cx="2" cy="21"/>
                </a:xfrm>
                <a:prstGeom prst="line">
                  <a:avLst/>
                </a:prstGeom>
                <a:noFill/>
                <a:ln w="3175">
                  <a:solidFill>
                    <a:srgbClr val="000000"/>
                  </a:solidFill>
                  <a:round/>
                  <a:headEnd/>
                  <a:tailEnd/>
                </a:ln>
              </p:spPr>
              <p:txBody>
                <a:bodyPr/>
                <a:lstStyle/>
                <a:p>
                  <a:endParaRPr lang="en-US"/>
                </a:p>
              </p:txBody>
            </p:sp>
            <p:sp>
              <p:nvSpPr>
                <p:cNvPr id="95439" name="Line 3952"/>
                <p:cNvSpPr>
                  <a:spLocks noChangeShapeType="1"/>
                </p:cNvSpPr>
                <p:nvPr/>
              </p:nvSpPr>
              <p:spPr bwMode="auto">
                <a:xfrm flipV="1">
                  <a:off x="2937" y="1829"/>
                  <a:ext cx="2" cy="7"/>
                </a:xfrm>
                <a:prstGeom prst="line">
                  <a:avLst/>
                </a:prstGeom>
                <a:noFill/>
                <a:ln w="3175">
                  <a:solidFill>
                    <a:srgbClr val="000000"/>
                  </a:solidFill>
                  <a:round/>
                  <a:headEnd/>
                  <a:tailEnd/>
                </a:ln>
              </p:spPr>
              <p:txBody>
                <a:bodyPr/>
                <a:lstStyle/>
                <a:p>
                  <a:endParaRPr lang="en-US"/>
                </a:p>
              </p:txBody>
            </p:sp>
            <p:sp>
              <p:nvSpPr>
                <p:cNvPr id="95440" name="Line 3953"/>
                <p:cNvSpPr>
                  <a:spLocks noChangeShapeType="1"/>
                </p:cNvSpPr>
                <p:nvPr/>
              </p:nvSpPr>
              <p:spPr bwMode="auto">
                <a:xfrm>
                  <a:off x="2939" y="1829"/>
                  <a:ext cx="2" cy="29"/>
                </a:xfrm>
                <a:prstGeom prst="line">
                  <a:avLst/>
                </a:prstGeom>
                <a:noFill/>
                <a:ln w="3175">
                  <a:solidFill>
                    <a:srgbClr val="000000"/>
                  </a:solidFill>
                  <a:round/>
                  <a:headEnd/>
                  <a:tailEnd/>
                </a:ln>
              </p:spPr>
              <p:txBody>
                <a:bodyPr/>
                <a:lstStyle/>
                <a:p>
                  <a:endParaRPr lang="en-US"/>
                </a:p>
              </p:txBody>
            </p:sp>
            <p:sp>
              <p:nvSpPr>
                <p:cNvPr id="95441" name="Line 3954"/>
                <p:cNvSpPr>
                  <a:spLocks noChangeShapeType="1"/>
                </p:cNvSpPr>
                <p:nvPr/>
              </p:nvSpPr>
              <p:spPr bwMode="auto">
                <a:xfrm>
                  <a:off x="2941" y="1858"/>
                  <a:ext cx="2" cy="23"/>
                </a:xfrm>
                <a:prstGeom prst="line">
                  <a:avLst/>
                </a:prstGeom>
                <a:noFill/>
                <a:ln w="3175">
                  <a:solidFill>
                    <a:srgbClr val="000000"/>
                  </a:solidFill>
                  <a:round/>
                  <a:headEnd/>
                  <a:tailEnd/>
                </a:ln>
              </p:spPr>
              <p:txBody>
                <a:bodyPr/>
                <a:lstStyle/>
                <a:p>
                  <a:endParaRPr lang="en-US"/>
                </a:p>
              </p:txBody>
            </p:sp>
            <p:sp>
              <p:nvSpPr>
                <p:cNvPr id="95442" name="Line 3955"/>
                <p:cNvSpPr>
                  <a:spLocks noChangeShapeType="1"/>
                </p:cNvSpPr>
                <p:nvPr/>
              </p:nvSpPr>
              <p:spPr bwMode="auto">
                <a:xfrm flipV="1">
                  <a:off x="2943" y="1862"/>
                  <a:ext cx="2" cy="19"/>
                </a:xfrm>
                <a:prstGeom prst="line">
                  <a:avLst/>
                </a:prstGeom>
                <a:noFill/>
                <a:ln w="3175">
                  <a:solidFill>
                    <a:srgbClr val="000000"/>
                  </a:solidFill>
                  <a:round/>
                  <a:headEnd/>
                  <a:tailEnd/>
                </a:ln>
              </p:spPr>
              <p:txBody>
                <a:bodyPr/>
                <a:lstStyle/>
                <a:p>
                  <a:endParaRPr lang="en-US"/>
                </a:p>
              </p:txBody>
            </p:sp>
            <p:sp>
              <p:nvSpPr>
                <p:cNvPr id="95443" name="Line 3956"/>
                <p:cNvSpPr>
                  <a:spLocks noChangeShapeType="1"/>
                </p:cNvSpPr>
                <p:nvPr/>
              </p:nvSpPr>
              <p:spPr bwMode="auto">
                <a:xfrm>
                  <a:off x="2945" y="1862"/>
                  <a:ext cx="3" cy="34"/>
                </a:xfrm>
                <a:prstGeom prst="line">
                  <a:avLst/>
                </a:prstGeom>
                <a:noFill/>
                <a:ln w="3175">
                  <a:solidFill>
                    <a:srgbClr val="000000"/>
                  </a:solidFill>
                  <a:round/>
                  <a:headEnd/>
                  <a:tailEnd/>
                </a:ln>
              </p:spPr>
              <p:txBody>
                <a:bodyPr/>
                <a:lstStyle/>
                <a:p>
                  <a:endParaRPr lang="en-US"/>
                </a:p>
              </p:txBody>
            </p:sp>
            <p:sp>
              <p:nvSpPr>
                <p:cNvPr id="95444" name="Line 3957"/>
                <p:cNvSpPr>
                  <a:spLocks noChangeShapeType="1"/>
                </p:cNvSpPr>
                <p:nvPr/>
              </p:nvSpPr>
              <p:spPr bwMode="auto">
                <a:xfrm flipV="1">
                  <a:off x="2948" y="1862"/>
                  <a:ext cx="2" cy="34"/>
                </a:xfrm>
                <a:prstGeom prst="line">
                  <a:avLst/>
                </a:prstGeom>
                <a:noFill/>
                <a:ln w="3175">
                  <a:solidFill>
                    <a:srgbClr val="000000"/>
                  </a:solidFill>
                  <a:round/>
                  <a:headEnd/>
                  <a:tailEnd/>
                </a:ln>
              </p:spPr>
              <p:txBody>
                <a:bodyPr/>
                <a:lstStyle/>
                <a:p>
                  <a:endParaRPr lang="en-US"/>
                </a:p>
              </p:txBody>
            </p:sp>
          </p:grpSp>
          <p:grpSp>
            <p:nvGrpSpPr>
              <p:cNvPr id="94422" name="Group 3958"/>
              <p:cNvGrpSpPr>
                <a:grpSpLocks/>
              </p:cNvGrpSpPr>
              <p:nvPr/>
            </p:nvGrpSpPr>
            <p:grpSpPr bwMode="auto">
              <a:xfrm>
                <a:off x="2468" y="1640"/>
                <a:ext cx="595" cy="784"/>
                <a:chOff x="2468" y="1640"/>
                <a:chExt cx="595" cy="784"/>
              </a:xfrm>
            </p:grpSpPr>
            <p:sp>
              <p:nvSpPr>
                <p:cNvPr id="95046" name="Line 3959"/>
                <p:cNvSpPr>
                  <a:spLocks noChangeShapeType="1"/>
                </p:cNvSpPr>
                <p:nvPr/>
              </p:nvSpPr>
              <p:spPr bwMode="auto">
                <a:xfrm>
                  <a:off x="2950" y="1862"/>
                  <a:ext cx="2" cy="35"/>
                </a:xfrm>
                <a:prstGeom prst="line">
                  <a:avLst/>
                </a:prstGeom>
                <a:noFill/>
                <a:ln w="3175">
                  <a:solidFill>
                    <a:srgbClr val="000000"/>
                  </a:solidFill>
                  <a:round/>
                  <a:headEnd/>
                  <a:tailEnd/>
                </a:ln>
              </p:spPr>
              <p:txBody>
                <a:bodyPr/>
                <a:lstStyle/>
                <a:p>
                  <a:endParaRPr lang="en-US"/>
                </a:p>
              </p:txBody>
            </p:sp>
            <p:sp>
              <p:nvSpPr>
                <p:cNvPr id="95047" name="Line 3960"/>
                <p:cNvSpPr>
                  <a:spLocks noChangeShapeType="1"/>
                </p:cNvSpPr>
                <p:nvPr/>
              </p:nvSpPr>
              <p:spPr bwMode="auto">
                <a:xfrm>
                  <a:off x="2952" y="1897"/>
                  <a:ext cx="2" cy="23"/>
                </a:xfrm>
                <a:prstGeom prst="line">
                  <a:avLst/>
                </a:prstGeom>
                <a:noFill/>
                <a:ln w="3175">
                  <a:solidFill>
                    <a:srgbClr val="000000"/>
                  </a:solidFill>
                  <a:round/>
                  <a:headEnd/>
                  <a:tailEnd/>
                </a:ln>
              </p:spPr>
              <p:txBody>
                <a:bodyPr/>
                <a:lstStyle/>
                <a:p>
                  <a:endParaRPr lang="en-US"/>
                </a:p>
              </p:txBody>
            </p:sp>
            <p:sp>
              <p:nvSpPr>
                <p:cNvPr id="95048" name="Line 3961"/>
                <p:cNvSpPr>
                  <a:spLocks noChangeShapeType="1"/>
                </p:cNvSpPr>
                <p:nvPr/>
              </p:nvSpPr>
              <p:spPr bwMode="auto">
                <a:xfrm>
                  <a:off x="2954" y="1920"/>
                  <a:ext cx="2" cy="20"/>
                </a:xfrm>
                <a:prstGeom prst="line">
                  <a:avLst/>
                </a:prstGeom>
                <a:noFill/>
                <a:ln w="3175">
                  <a:solidFill>
                    <a:srgbClr val="000000"/>
                  </a:solidFill>
                  <a:round/>
                  <a:headEnd/>
                  <a:tailEnd/>
                </a:ln>
              </p:spPr>
              <p:txBody>
                <a:bodyPr/>
                <a:lstStyle/>
                <a:p>
                  <a:endParaRPr lang="en-US"/>
                </a:p>
              </p:txBody>
            </p:sp>
            <p:sp>
              <p:nvSpPr>
                <p:cNvPr id="95049" name="Line 3962"/>
                <p:cNvSpPr>
                  <a:spLocks noChangeShapeType="1"/>
                </p:cNvSpPr>
                <p:nvPr/>
              </p:nvSpPr>
              <p:spPr bwMode="auto">
                <a:xfrm>
                  <a:off x="2956" y="1940"/>
                  <a:ext cx="2" cy="6"/>
                </a:xfrm>
                <a:prstGeom prst="line">
                  <a:avLst/>
                </a:prstGeom>
                <a:noFill/>
                <a:ln w="3175">
                  <a:solidFill>
                    <a:srgbClr val="000000"/>
                  </a:solidFill>
                  <a:round/>
                  <a:headEnd/>
                  <a:tailEnd/>
                </a:ln>
              </p:spPr>
              <p:txBody>
                <a:bodyPr/>
                <a:lstStyle/>
                <a:p>
                  <a:endParaRPr lang="en-US"/>
                </a:p>
              </p:txBody>
            </p:sp>
            <p:sp>
              <p:nvSpPr>
                <p:cNvPr id="95050" name="Line 3963"/>
                <p:cNvSpPr>
                  <a:spLocks noChangeShapeType="1"/>
                </p:cNvSpPr>
                <p:nvPr/>
              </p:nvSpPr>
              <p:spPr bwMode="auto">
                <a:xfrm>
                  <a:off x="2958" y="1946"/>
                  <a:ext cx="4" cy="11"/>
                </a:xfrm>
                <a:prstGeom prst="line">
                  <a:avLst/>
                </a:prstGeom>
                <a:noFill/>
                <a:ln w="3175">
                  <a:solidFill>
                    <a:srgbClr val="000000"/>
                  </a:solidFill>
                  <a:round/>
                  <a:headEnd/>
                  <a:tailEnd/>
                </a:ln>
              </p:spPr>
              <p:txBody>
                <a:bodyPr/>
                <a:lstStyle/>
                <a:p>
                  <a:endParaRPr lang="en-US"/>
                </a:p>
              </p:txBody>
            </p:sp>
            <p:sp>
              <p:nvSpPr>
                <p:cNvPr id="95051" name="Line 3964"/>
                <p:cNvSpPr>
                  <a:spLocks noChangeShapeType="1"/>
                </p:cNvSpPr>
                <p:nvPr/>
              </p:nvSpPr>
              <p:spPr bwMode="auto">
                <a:xfrm>
                  <a:off x="2962" y="1957"/>
                  <a:ext cx="2" cy="28"/>
                </a:xfrm>
                <a:prstGeom prst="line">
                  <a:avLst/>
                </a:prstGeom>
                <a:noFill/>
                <a:ln w="3175">
                  <a:solidFill>
                    <a:srgbClr val="000000"/>
                  </a:solidFill>
                  <a:round/>
                  <a:headEnd/>
                  <a:tailEnd/>
                </a:ln>
              </p:spPr>
              <p:txBody>
                <a:bodyPr/>
                <a:lstStyle/>
                <a:p>
                  <a:endParaRPr lang="en-US"/>
                </a:p>
              </p:txBody>
            </p:sp>
            <p:sp>
              <p:nvSpPr>
                <p:cNvPr id="95052" name="Line 3965"/>
                <p:cNvSpPr>
                  <a:spLocks noChangeShapeType="1"/>
                </p:cNvSpPr>
                <p:nvPr/>
              </p:nvSpPr>
              <p:spPr bwMode="auto">
                <a:xfrm>
                  <a:off x="2964" y="1985"/>
                  <a:ext cx="2" cy="13"/>
                </a:xfrm>
                <a:prstGeom prst="line">
                  <a:avLst/>
                </a:prstGeom>
                <a:noFill/>
                <a:ln w="3175">
                  <a:solidFill>
                    <a:srgbClr val="000000"/>
                  </a:solidFill>
                  <a:round/>
                  <a:headEnd/>
                  <a:tailEnd/>
                </a:ln>
              </p:spPr>
              <p:txBody>
                <a:bodyPr/>
                <a:lstStyle/>
                <a:p>
                  <a:endParaRPr lang="en-US"/>
                </a:p>
              </p:txBody>
            </p:sp>
            <p:sp>
              <p:nvSpPr>
                <p:cNvPr id="95053" name="Line 3966"/>
                <p:cNvSpPr>
                  <a:spLocks noChangeShapeType="1"/>
                </p:cNvSpPr>
                <p:nvPr/>
              </p:nvSpPr>
              <p:spPr bwMode="auto">
                <a:xfrm>
                  <a:off x="2966" y="1998"/>
                  <a:ext cx="2" cy="7"/>
                </a:xfrm>
                <a:prstGeom prst="line">
                  <a:avLst/>
                </a:prstGeom>
                <a:noFill/>
                <a:ln w="3175">
                  <a:solidFill>
                    <a:srgbClr val="000000"/>
                  </a:solidFill>
                  <a:round/>
                  <a:headEnd/>
                  <a:tailEnd/>
                </a:ln>
              </p:spPr>
              <p:txBody>
                <a:bodyPr/>
                <a:lstStyle/>
                <a:p>
                  <a:endParaRPr lang="en-US"/>
                </a:p>
              </p:txBody>
            </p:sp>
            <p:sp>
              <p:nvSpPr>
                <p:cNvPr id="95054" name="Line 3967"/>
                <p:cNvSpPr>
                  <a:spLocks noChangeShapeType="1"/>
                </p:cNvSpPr>
                <p:nvPr/>
              </p:nvSpPr>
              <p:spPr bwMode="auto">
                <a:xfrm>
                  <a:off x="2968" y="2005"/>
                  <a:ext cx="2" cy="13"/>
                </a:xfrm>
                <a:prstGeom prst="line">
                  <a:avLst/>
                </a:prstGeom>
                <a:noFill/>
                <a:ln w="3175">
                  <a:solidFill>
                    <a:srgbClr val="000000"/>
                  </a:solidFill>
                  <a:round/>
                  <a:headEnd/>
                  <a:tailEnd/>
                </a:ln>
              </p:spPr>
              <p:txBody>
                <a:bodyPr/>
                <a:lstStyle/>
                <a:p>
                  <a:endParaRPr lang="en-US"/>
                </a:p>
              </p:txBody>
            </p:sp>
            <p:sp>
              <p:nvSpPr>
                <p:cNvPr id="95055" name="Line 3968"/>
                <p:cNvSpPr>
                  <a:spLocks noChangeShapeType="1"/>
                </p:cNvSpPr>
                <p:nvPr/>
              </p:nvSpPr>
              <p:spPr bwMode="auto">
                <a:xfrm>
                  <a:off x="2970" y="2018"/>
                  <a:ext cx="2" cy="49"/>
                </a:xfrm>
                <a:prstGeom prst="line">
                  <a:avLst/>
                </a:prstGeom>
                <a:noFill/>
                <a:ln w="3175">
                  <a:solidFill>
                    <a:srgbClr val="000000"/>
                  </a:solidFill>
                  <a:round/>
                  <a:headEnd/>
                  <a:tailEnd/>
                </a:ln>
              </p:spPr>
              <p:txBody>
                <a:bodyPr/>
                <a:lstStyle/>
                <a:p>
                  <a:endParaRPr lang="en-US"/>
                </a:p>
              </p:txBody>
            </p:sp>
            <p:sp>
              <p:nvSpPr>
                <p:cNvPr id="95056" name="Line 3969"/>
                <p:cNvSpPr>
                  <a:spLocks noChangeShapeType="1"/>
                </p:cNvSpPr>
                <p:nvPr/>
              </p:nvSpPr>
              <p:spPr bwMode="auto">
                <a:xfrm flipV="1">
                  <a:off x="2972" y="2060"/>
                  <a:ext cx="2" cy="7"/>
                </a:xfrm>
                <a:prstGeom prst="line">
                  <a:avLst/>
                </a:prstGeom>
                <a:noFill/>
                <a:ln w="3175">
                  <a:solidFill>
                    <a:srgbClr val="000000"/>
                  </a:solidFill>
                  <a:round/>
                  <a:headEnd/>
                  <a:tailEnd/>
                </a:ln>
              </p:spPr>
              <p:txBody>
                <a:bodyPr/>
                <a:lstStyle/>
                <a:p>
                  <a:endParaRPr lang="en-US"/>
                </a:p>
              </p:txBody>
            </p:sp>
            <p:sp>
              <p:nvSpPr>
                <p:cNvPr id="95057" name="Line 3970"/>
                <p:cNvSpPr>
                  <a:spLocks noChangeShapeType="1"/>
                </p:cNvSpPr>
                <p:nvPr/>
              </p:nvSpPr>
              <p:spPr bwMode="auto">
                <a:xfrm>
                  <a:off x="2974" y="2060"/>
                  <a:ext cx="4" cy="28"/>
                </a:xfrm>
                <a:prstGeom prst="line">
                  <a:avLst/>
                </a:prstGeom>
                <a:noFill/>
                <a:ln w="3175">
                  <a:solidFill>
                    <a:srgbClr val="000000"/>
                  </a:solidFill>
                  <a:round/>
                  <a:headEnd/>
                  <a:tailEnd/>
                </a:ln>
              </p:spPr>
              <p:txBody>
                <a:bodyPr/>
                <a:lstStyle/>
                <a:p>
                  <a:endParaRPr lang="en-US"/>
                </a:p>
              </p:txBody>
            </p:sp>
            <p:sp>
              <p:nvSpPr>
                <p:cNvPr id="95058" name="Line 3971"/>
                <p:cNvSpPr>
                  <a:spLocks noChangeShapeType="1"/>
                </p:cNvSpPr>
                <p:nvPr/>
              </p:nvSpPr>
              <p:spPr bwMode="auto">
                <a:xfrm flipV="1">
                  <a:off x="2978" y="2071"/>
                  <a:ext cx="2" cy="17"/>
                </a:xfrm>
                <a:prstGeom prst="line">
                  <a:avLst/>
                </a:prstGeom>
                <a:noFill/>
                <a:ln w="3175">
                  <a:solidFill>
                    <a:srgbClr val="000000"/>
                  </a:solidFill>
                  <a:round/>
                  <a:headEnd/>
                  <a:tailEnd/>
                </a:ln>
              </p:spPr>
              <p:txBody>
                <a:bodyPr/>
                <a:lstStyle/>
                <a:p>
                  <a:endParaRPr lang="en-US"/>
                </a:p>
              </p:txBody>
            </p:sp>
            <p:sp>
              <p:nvSpPr>
                <p:cNvPr id="95059" name="Line 3972"/>
                <p:cNvSpPr>
                  <a:spLocks noChangeShapeType="1"/>
                </p:cNvSpPr>
                <p:nvPr/>
              </p:nvSpPr>
              <p:spPr bwMode="auto">
                <a:xfrm>
                  <a:off x="2980" y="2071"/>
                  <a:ext cx="2" cy="30"/>
                </a:xfrm>
                <a:prstGeom prst="line">
                  <a:avLst/>
                </a:prstGeom>
                <a:noFill/>
                <a:ln w="3175">
                  <a:solidFill>
                    <a:srgbClr val="000000"/>
                  </a:solidFill>
                  <a:round/>
                  <a:headEnd/>
                  <a:tailEnd/>
                </a:ln>
              </p:spPr>
              <p:txBody>
                <a:bodyPr/>
                <a:lstStyle/>
                <a:p>
                  <a:endParaRPr lang="en-US"/>
                </a:p>
              </p:txBody>
            </p:sp>
            <p:sp>
              <p:nvSpPr>
                <p:cNvPr id="95060" name="Line 3973"/>
                <p:cNvSpPr>
                  <a:spLocks noChangeShapeType="1"/>
                </p:cNvSpPr>
                <p:nvPr/>
              </p:nvSpPr>
              <p:spPr bwMode="auto">
                <a:xfrm>
                  <a:off x="2982" y="2101"/>
                  <a:ext cx="2" cy="26"/>
                </a:xfrm>
                <a:prstGeom prst="line">
                  <a:avLst/>
                </a:prstGeom>
                <a:noFill/>
                <a:ln w="3175">
                  <a:solidFill>
                    <a:srgbClr val="000000"/>
                  </a:solidFill>
                  <a:round/>
                  <a:headEnd/>
                  <a:tailEnd/>
                </a:ln>
              </p:spPr>
              <p:txBody>
                <a:bodyPr/>
                <a:lstStyle/>
                <a:p>
                  <a:endParaRPr lang="en-US"/>
                </a:p>
              </p:txBody>
            </p:sp>
            <p:sp>
              <p:nvSpPr>
                <p:cNvPr id="95061" name="Line 3974"/>
                <p:cNvSpPr>
                  <a:spLocks noChangeShapeType="1"/>
                </p:cNvSpPr>
                <p:nvPr/>
              </p:nvSpPr>
              <p:spPr bwMode="auto">
                <a:xfrm>
                  <a:off x="2984" y="2127"/>
                  <a:ext cx="2" cy="11"/>
                </a:xfrm>
                <a:prstGeom prst="line">
                  <a:avLst/>
                </a:prstGeom>
                <a:noFill/>
                <a:ln w="3175">
                  <a:solidFill>
                    <a:srgbClr val="000000"/>
                  </a:solidFill>
                  <a:round/>
                  <a:headEnd/>
                  <a:tailEnd/>
                </a:ln>
              </p:spPr>
              <p:txBody>
                <a:bodyPr/>
                <a:lstStyle/>
                <a:p>
                  <a:endParaRPr lang="en-US"/>
                </a:p>
              </p:txBody>
            </p:sp>
            <p:sp>
              <p:nvSpPr>
                <p:cNvPr id="95062" name="Line 3975"/>
                <p:cNvSpPr>
                  <a:spLocks noChangeShapeType="1"/>
                </p:cNvSpPr>
                <p:nvPr/>
              </p:nvSpPr>
              <p:spPr bwMode="auto">
                <a:xfrm>
                  <a:off x="2986" y="2138"/>
                  <a:ext cx="2" cy="17"/>
                </a:xfrm>
                <a:prstGeom prst="line">
                  <a:avLst/>
                </a:prstGeom>
                <a:noFill/>
                <a:ln w="3175">
                  <a:solidFill>
                    <a:srgbClr val="000000"/>
                  </a:solidFill>
                  <a:round/>
                  <a:headEnd/>
                  <a:tailEnd/>
                </a:ln>
              </p:spPr>
              <p:txBody>
                <a:bodyPr/>
                <a:lstStyle/>
                <a:p>
                  <a:endParaRPr lang="en-US"/>
                </a:p>
              </p:txBody>
            </p:sp>
            <p:sp>
              <p:nvSpPr>
                <p:cNvPr id="95063" name="Line 3976"/>
                <p:cNvSpPr>
                  <a:spLocks noChangeShapeType="1"/>
                </p:cNvSpPr>
                <p:nvPr/>
              </p:nvSpPr>
              <p:spPr bwMode="auto">
                <a:xfrm flipV="1">
                  <a:off x="2988" y="2138"/>
                  <a:ext cx="4" cy="17"/>
                </a:xfrm>
                <a:prstGeom prst="line">
                  <a:avLst/>
                </a:prstGeom>
                <a:noFill/>
                <a:ln w="3175">
                  <a:solidFill>
                    <a:srgbClr val="000000"/>
                  </a:solidFill>
                  <a:round/>
                  <a:headEnd/>
                  <a:tailEnd/>
                </a:ln>
              </p:spPr>
              <p:txBody>
                <a:bodyPr/>
                <a:lstStyle/>
                <a:p>
                  <a:endParaRPr lang="en-US"/>
                </a:p>
              </p:txBody>
            </p:sp>
            <p:sp>
              <p:nvSpPr>
                <p:cNvPr id="95064" name="Line 3977"/>
                <p:cNvSpPr>
                  <a:spLocks noChangeShapeType="1"/>
                </p:cNvSpPr>
                <p:nvPr/>
              </p:nvSpPr>
              <p:spPr bwMode="auto">
                <a:xfrm>
                  <a:off x="2992" y="2138"/>
                  <a:ext cx="2" cy="15"/>
                </a:xfrm>
                <a:prstGeom prst="line">
                  <a:avLst/>
                </a:prstGeom>
                <a:noFill/>
                <a:ln w="3175">
                  <a:solidFill>
                    <a:srgbClr val="000000"/>
                  </a:solidFill>
                  <a:round/>
                  <a:headEnd/>
                  <a:tailEnd/>
                </a:ln>
              </p:spPr>
              <p:txBody>
                <a:bodyPr/>
                <a:lstStyle/>
                <a:p>
                  <a:endParaRPr lang="en-US"/>
                </a:p>
              </p:txBody>
            </p:sp>
            <p:sp>
              <p:nvSpPr>
                <p:cNvPr id="95065" name="Line 3978"/>
                <p:cNvSpPr>
                  <a:spLocks noChangeShapeType="1"/>
                </p:cNvSpPr>
                <p:nvPr/>
              </p:nvSpPr>
              <p:spPr bwMode="auto">
                <a:xfrm>
                  <a:off x="2994" y="2153"/>
                  <a:ext cx="2" cy="24"/>
                </a:xfrm>
                <a:prstGeom prst="line">
                  <a:avLst/>
                </a:prstGeom>
                <a:noFill/>
                <a:ln w="3175">
                  <a:solidFill>
                    <a:srgbClr val="000000"/>
                  </a:solidFill>
                  <a:round/>
                  <a:headEnd/>
                  <a:tailEnd/>
                </a:ln>
              </p:spPr>
              <p:txBody>
                <a:bodyPr/>
                <a:lstStyle/>
                <a:p>
                  <a:endParaRPr lang="en-US"/>
                </a:p>
              </p:txBody>
            </p:sp>
            <p:sp>
              <p:nvSpPr>
                <p:cNvPr id="95066" name="Line 3979"/>
                <p:cNvSpPr>
                  <a:spLocks noChangeShapeType="1"/>
                </p:cNvSpPr>
                <p:nvPr/>
              </p:nvSpPr>
              <p:spPr bwMode="auto">
                <a:xfrm>
                  <a:off x="2996" y="2177"/>
                  <a:ext cx="2" cy="4"/>
                </a:xfrm>
                <a:prstGeom prst="line">
                  <a:avLst/>
                </a:prstGeom>
                <a:noFill/>
                <a:ln w="3175">
                  <a:solidFill>
                    <a:srgbClr val="000000"/>
                  </a:solidFill>
                  <a:round/>
                  <a:headEnd/>
                  <a:tailEnd/>
                </a:ln>
              </p:spPr>
              <p:txBody>
                <a:bodyPr/>
                <a:lstStyle/>
                <a:p>
                  <a:endParaRPr lang="en-US"/>
                </a:p>
              </p:txBody>
            </p:sp>
            <p:sp>
              <p:nvSpPr>
                <p:cNvPr id="95067" name="Line 3980"/>
                <p:cNvSpPr>
                  <a:spLocks noChangeShapeType="1"/>
                </p:cNvSpPr>
                <p:nvPr/>
              </p:nvSpPr>
              <p:spPr bwMode="auto">
                <a:xfrm>
                  <a:off x="2998" y="2181"/>
                  <a:ext cx="2" cy="13"/>
                </a:xfrm>
                <a:prstGeom prst="line">
                  <a:avLst/>
                </a:prstGeom>
                <a:noFill/>
                <a:ln w="3175">
                  <a:solidFill>
                    <a:srgbClr val="000000"/>
                  </a:solidFill>
                  <a:round/>
                  <a:headEnd/>
                  <a:tailEnd/>
                </a:ln>
              </p:spPr>
              <p:txBody>
                <a:bodyPr/>
                <a:lstStyle/>
                <a:p>
                  <a:endParaRPr lang="en-US"/>
                </a:p>
              </p:txBody>
            </p:sp>
            <p:sp>
              <p:nvSpPr>
                <p:cNvPr id="95068" name="Line 3981"/>
                <p:cNvSpPr>
                  <a:spLocks noChangeShapeType="1"/>
                </p:cNvSpPr>
                <p:nvPr/>
              </p:nvSpPr>
              <p:spPr bwMode="auto">
                <a:xfrm>
                  <a:off x="3000" y="2194"/>
                  <a:ext cx="1" cy="13"/>
                </a:xfrm>
                <a:prstGeom prst="line">
                  <a:avLst/>
                </a:prstGeom>
                <a:noFill/>
                <a:ln w="3175">
                  <a:solidFill>
                    <a:srgbClr val="000000"/>
                  </a:solidFill>
                  <a:round/>
                  <a:headEnd/>
                  <a:tailEnd/>
                </a:ln>
              </p:spPr>
              <p:txBody>
                <a:bodyPr/>
                <a:lstStyle/>
                <a:p>
                  <a:endParaRPr lang="en-US"/>
                </a:p>
              </p:txBody>
            </p:sp>
            <p:sp>
              <p:nvSpPr>
                <p:cNvPr id="95069" name="Line 3982"/>
                <p:cNvSpPr>
                  <a:spLocks noChangeShapeType="1"/>
                </p:cNvSpPr>
                <p:nvPr/>
              </p:nvSpPr>
              <p:spPr bwMode="auto">
                <a:xfrm>
                  <a:off x="3001" y="2207"/>
                  <a:ext cx="2" cy="24"/>
                </a:xfrm>
                <a:prstGeom prst="line">
                  <a:avLst/>
                </a:prstGeom>
                <a:noFill/>
                <a:ln w="3175">
                  <a:solidFill>
                    <a:srgbClr val="000000"/>
                  </a:solidFill>
                  <a:round/>
                  <a:headEnd/>
                  <a:tailEnd/>
                </a:ln>
              </p:spPr>
              <p:txBody>
                <a:bodyPr/>
                <a:lstStyle/>
                <a:p>
                  <a:endParaRPr lang="en-US"/>
                </a:p>
              </p:txBody>
            </p:sp>
            <p:sp>
              <p:nvSpPr>
                <p:cNvPr id="95070" name="Line 3983"/>
                <p:cNvSpPr>
                  <a:spLocks noChangeShapeType="1"/>
                </p:cNvSpPr>
                <p:nvPr/>
              </p:nvSpPr>
              <p:spPr bwMode="auto">
                <a:xfrm flipV="1">
                  <a:off x="3003" y="2215"/>
                  <a:ext cx="4" cy="16"/>
                </a:xfrm>
                <a:prstGeom prst="line">
                  <a:avLst/>
                </a:prstGeom>
                <a:noFill/>
                <a:ln w="3175">
                  <a:solidFill>
                    <a:srgbClr val="000000"/>
                  </a:solidFill>
                  <a:round/>
                  <a:headEnd/>
                  <a:tailEnd/>
                </a:ln>
              </p:spPr>
              <p:txBody>
                <a:bodyPr/>
                <a:lstStyle/>
                <a:p>
                  <a:endParaRPr lang="en-US"/>
                </a:p>
              </p:txBody>
            </p:sp>
            <p:sp>
              <p:nvSpPr>
                <p:cNvPr id="95071" name="Line 3984"/>
                <p:cNvSpPr>
                  <a:spLocks noChangeShapeType="1"/>
                </p:cNvSpPr>
                <p:nvPr/>
              </p:nvSpPr>
              <p:spPr bwMode="auto">
                <a:xfrm>
                  <a:off x="3007" y="2215"/>
                  <a:ext cx="2" cy="22"/>
                </a:xfrm>
                <a:prstGeom prst="line">
                  <a:avLst/>
                </a:prstGeom>
                <a:noFill/>
                <a:ln w="3175">
                  <a:solidFill>
                    <a:srgbClr val="000000"/>
                  </a:solidFill>
                  <a:round/>
                  <a:headEnd/>
                  <a:tailEnd/>
                </a:ln>
              </p:spPr>
              <p:txBody>
                <a:bodyPr/>
                <a:lstStyle/>
                <a:p>
                  <a:endParaRPr lang="en-US"/>
                </a:p>
              </p:txBody>
            </p:sp>
            <p:sp>
              <p:nvSpPr>
                <p:cNvPr id="95072" name="Line 3985"/>
                <p:cNvSpPr>
                  <a:spLocks noChangeShapeType="1"/>
                </p:cNvSpPr>
                <p:nvPr/>
              </p:nvSpPr>
              <p:spPr bwMode="auto">
                <a:xfrm flipV="1">
                  <a:off x="3009" y="2220"/>
                  <a:ext cx="2" cy="17"/>
                </a:xfrm>
                <a:prstGeom prst="line">
                  <a:avLst/>
                </a:prstGeom>
                <a:noFill/>
                <a:ln w="3175">
                  <a:solidFill>
                    <a:srgbClr val="000000"/>
                  </a:solidFill>
                  <a:round/>
                  <a:headEnd/>
                  <a:tailEnd/>
                </a:ln>
              </p:spPr>
              <p:txBody>
                <a:bodyPr/>
                <a:lstStyle/>
                <a:p>
                  <a:endParaRPr lang="en-US"/>
                </a:p>
              </p:txBody>
            </p:sp>
            <p:sp>
              <p:nvSpPr>
                <p:cNvPr id="95073" name="Line 3986"/>
                <p:cNvSpPr>
                  <a:spLocks noChangeShapeType="1"/>
                </p:cNvSpPr>
                <p:nvPr/>
              </p:nvSpPr>
              <p:spPr bwMode="auto">
                <a:xfrm>
                  <a:off x="3011" y="2220"/>
                  <a:ext cx="2" cy="11"/>
                </a:xfrm>
                <a:prstGeom prst="line">
                  <a:avLst/>
                </a:prstGeom>
                <a:noFill/>
                <a:ln w="3175">
                  <a:solidFill>
                    <a:srgbClr val="000000"/>
                  </a:solidFill>
                  <a:round/>
                  <a:headEnd/>
                  <a:tailEnd/>
                </a:ln>
              </p:spPr>
              <p:txBody>
                <a:bodyPr/>
                <a:lstStyle/>
                <a:p>
                  <a:endParaRPr lang="en-US"/>
                </a:p>
              </p:txBody>
            </p:sp>
            <p:sp>
              <p:nvSpPr>
                <p:cNvPr id="95074" name="Line 3987"/>
                <p:cNvSpPr>
                  <a:spLocks noChangeShapeType="1"/>
                </p:cNvSpPr>
                <p:nvPr/>
              </p:nvSpPr>
              <p:spPr bwMode="auto">
                <a:xfrm>
                  <a:off x="3013" y="2231"/>
                  <a:ext cx="2" cy="23"/>
                </a:xfrm>
                <a:prstGeom prst="line">
                  <a:avLst/>
                </a:prstGeom>
                <a:noFill/>
                <a:ln w="3175">
                  <a:solidFill>
                    <a:srgbClr val="000000"/>
                  </a:solidFill>
                  <a:round/>
                  <a:headEnd/>
                  <a:tailEnd/>
                </a:ln>
              </p:spPr>
              <p:txBody>
                <a:bodyPr/>
                <a:lstStyle/>
                <a:p>
                  <a:endParaRPr lang="en-US"/>
                </a:p>
              </p:txBody>
            </p:sp>
            <p:sp>
              <p:nvSpPr>
                <p:cNvPr id="95075" name="Line 3988"/>
                <p:cNvSpPr>
                  <a:spLocks noChangeShapeType="1"/>
                </p:cNvSpPr>
                <p:nvPr/>
              </p:nvSpPr>
              <p:spPr bwMode="auto">
                <a:xfrm flipV="1">
                  <a:off x="3015" y="2247"/>
                  <a:ext cx="2" cy="7"/>
                </a:xfrm>
                <a:prstGeom prst="line">
                  <a:avLst/>
                </a:prstGeom>
                <a:noFill/>
                <a:ln w="3175">
                  <a:solidFill>
                    <a:srgbClr val="000000"/>
                  </a:solidFill>
                  <a:round/>
                  <a:headEnd/>
                  <a:tailEnd/>
                </a:ln>
              </p:spPr>
              <p:txBody>
                <a:bodyPr/>
                <a:lstStyle/>
                <a:p>
                  <a:endParaRPr lang="en-US"/>
                </a:p>
              </p:txBody>
            </p:sp>
            <p:sp>
              <p:nvSpPr>
                <p:cNvPr id="95076" name="Line 3989"/>
                <p:cNvSpPr>
                  <a:spLocks noChangeShapeType="1"/>
                </p:cNvSpPr>
                <p:nvPr/>
              </p:nvSpPr>
              <p:spPr bwMode="auto">
                <a:xfrm>
                  <a:off x="3017" y="2247"/>
                  <a:ext cx="4" cy="5"/>
                </a:xfrm>
                <a:prstGeom prst="line">
                  <a:avLst/>
                </a:prstGeom>
                <a:noFill/>
                <a:ln w="3175">
                  <a:solidFill>
                    <a:srgbClr val="000000"/>
                  </a:solidFill>
                  <a:round/>
                  <a:headEnd/>
                  <a:tailEnd/>
                </a:ln>
              </p:spPr>
              <p:txBody>
                <a:bodyPr/>
                <a:lstStyle/>
                <a:p>
                  <a:endParaRPr lang="en-US"/>
                </a:p>
              </p:txBody>
            </p:sp>
            <p:sp>
              <p:nvSpPr>
                <p:cNvPr id="95077" name="Line 3990"/>
                <p:cNvSpPr>
                  <a:spLocks noChangeShapeType="1"/>
                </p:cNvSpPr>
                <p:nvPr/>
              </p:nvSpPr>
              <p:spPr bwMode="auto">
                <a:xfrm>
                  <a:off x="3021" y="2252"/>
                  <a:ext cx="2" cy="5"/>
                </a:xfrm>
                <a:prstGeom prst="line">
                  <a:avLst/>
                </a:prstGeom>
                <a:noFill/>
                <a:ln w="3175">
                  <a:solidFill>
                    <a:srgbClr val="000000"/>
                  </a:solidFill>
                  <a:round/>
                  <a:headEnd/>
                  <a:tailEnd/>
                </a:ln>
              </p:spPr>
              <p:txBody>
                <a:bodyPr/>
                <a:lstStyle/>
                <a:p>
                  <a:endParaRPr lang="en-US"/>
                </a:p>
              </p:txBody>
            </p:sp>
            <p:sp>
              <p:nvSpPr>
                <p:cNvPr id="95078" name="Line 3991"/>
                <p:cNvSpPr>
                  <a:spLocks noChangeShapeType="1"/>
                </p:cNvSpPr>
                <p:nvPr/>
              </p:nvSpPr>
              <p:spPr bwMode="auto">
                <a:xfrm flipV="1">
                  <a:off x="3023" y="2254"/>
                  <a:ext cx="2" cy="3"/>
                </a:xfrm>
                <a:prstGeom prst="line">
                  <a:avLst/>
                </a:prstGeom>
                <a:noFill/>
                <a:ln w="3175">
                  <a:solidFill>
                    <a:srgbClr val="000000"/>
                  </a:solidFill>
                  <a:round/>
                  <a:headEnd/>
                  <a:tailEnd/>
                </a:ln>
              </p:spPr>
              <p:txBody>
                <a:bodyPr/>
                <a:lstStyle/>
                <a:p>
                  <a:endParaRPr lang="en-US"/>
                </a:p>
              </p:txBody>
            </p:sp>
            <p:sp>
              <p:nvSpPr>
                <p:cNvPr id="95079" name="Line 3992"/>
                <p:cNvSpPr>
                  <a:spLocks noChangeShapeType="1"/>
                </p:cNvSpPr>
                <p:nvPr/>
              </p:nvSpPr>
              <p:spPr bwMode="auto">
                <a:xfrm>
                  <a:off x="3025" y="2254"/>
                  <a:ext cx="2" cy="13"/>
                </a:xfrm>
                <a:prstGeom prst="line">
                  <a:avLst/>
                </a:prstGeom>
                <a:noFill/>
                <a:ln w="3175">
                  <a:solidFill>
                    <a:srgbClr val="000000"/>
                  </a:solidFill>
                  <a:round/>
                  <a:headEnd/>
                  <a:tailEnd/>
                </a:ln>
              </p:spPr>
              <p:txBody>
                <a:bodyPr/>
                <a:lstStyle/>
                <a:p>
                  <a:endParaRPr lang="en-US"/>
                </a:p>
              </p:txBody>
            </p:sp>
            <p:sp>
              <p:nvSpPr>
                <p:cNvPr id="95080" name="Line 3993"/>
                <p:cNvSpPr>
                  <a:spLocks noChangeShapeType="1"/>
                </p:cNvSpPr>
                <p:nvPr/>
              </p:nvSpPr>
              <p:spPr bwMode="auto">
                <a:xfrm flipV="1">
                  <a:off x="3027" y="2260"/>
                  <a:ext cx="2" cy="7"/>
                </a:xfrm>
                <a:prstGeom prst="line">
                  <a:avLst/>
                </a:prstGeom>
                <a:noFill/>
                <a:ln w="3175">
                  <a:solidFill>
                    <a:srgbClr val="000000"/>
                  </a:solidFill>
                  <a:round/>
                  <a:headEnd/>
                  <a:tailEnd/>
                </a:ln>
              </p:spPr>
              <p:txBody>
                <a:bodyPr/>
                <a:lstStyle/>
                <a:p>
                  <a:endParaRPr lang="en-US"/>
                </a:p>
              </p:txBody>
            </p:sp>
            <p:sp>
              <p:nvSpPr>
                <p:cNvPr id="95081" name="Line 3994"/>
                <p:cNvSpPr>
                  <a:spLocks noChangeShapeType="1"/>
                </p:cNvSpPr>
                <p:nvPr/>
              </p:nvSpPr>
              <p:spPr bwMode="auto">
                <a:xfrm>
                  <a:off x="3029" y="2260"/>
                  <a:ext cx="2" cy="13"/>
                </a:xfrm>
                <a:prstGeom prst="line">
                  <a:avLst/>
                </a:prstGeom>
                <a:noFill/>
                <a:ln w="3175">
                  <a:solidFill>
                    <a:srgbClr val="000000"/>
                  </a:solidFill>
                  <a:round/>
                  <a:headEnd/>
                  <a:tailEnd/>
                </a:ln>
              </p:spPr>
              <p:txBody>
                <a:bodyPr/>
                <a:lstStyle/>
                <a:p>
                  <a:endParaRPr lang="en-US"/>
                </a:p>
              </p:txBody>
            </p:sp>
            <p:sp>
              <p:nvSpPr>
                <p:cNvPr id="95082" name="Line 3995"/>
                <p:cNvSpPr>
                  <a:spLocks noChangeShapeType="1"/>
                </p:cNvSpPr>
                <p:nvPr/>
              </p:nvSpPr>
              <p:spPr bwMode="auto">
                <a:xfrm flipV="1">
                  <a:off x="3031" y="2267"/>
                  <a:ext cx="2" cy="6"/>
                </a:xfrm>
                <a:prstGeom prst="line">
                  <a:avLst/>
                </a:prstGeom>
                <a:noFill/>
                <a:ln w="3175">
                  <a:solidFill>
                    <a:srgbClr val="000000"/>
                  </a:solidFill>
                  <a:round/>
                  <a:headEnd/>
                  <a:tailEnd/>
                </a:ln>
              </p:spPr>
              <p:txBody>
                <a:bodyPr/>
                <a:lstStyle/>
                <a:p>
                  <a:endParaRPr lang="en-US"/>
                </a:p>
              </p:txBody>
            </p:sp>
            <p:sp>
              <p:nvSpPr>
                <p:cNvPr id="95083" name="Line 3996"/>
                <p:cNvSpPr>
                  <a:spLocks noChangeShapeType="1"/>
                </p:cNvSpPr>
                <p:nvPr/>
              </p:nvSpPr>
              <p:spPr bwMode="auto">
                <a:xfrm>
                  <a:off x="3033" y="2267"/>
                  <a:ext cx="4" cy="32"/>
                </a:xfrm>
                <a:prstGeom prst="line">
                  <a:avLst/>
                </a:prstGeom>
                <a:noFill/>
                <a:ln w="3175">
                  <a:solidFill>
                    <a:srgbClr val="000000"/>
                  </a:solidFill>
                  <a:round/>
                  <a:headEnd/>
                  <a:tailEnd/>
                </a:ln>
              </p:spPr>
              <p:txBody>
                <a:bodyPr/>
                <a:lstStyle/>
                <a:p>
                  <a:endParaRPr lang="en-US"/>
                </a:p>
              </p:txBody>
            </p:sp>
            <p:sp>
              <p:nvSpPr>
                <p:cNvPr id="95084" name="Line 3997"/>
                <p:cNvSpPr>
                  <a:spLocks noChangeShapeType="1"/>
                </p:cNvSpPr>
                <p:nvPr/>
              </p:nvSpPr>
              <p:spPr bwMode="auto">
                <a:xfrm>
                  <a:off x="3037" y="2299"/>
                  <a:ext cx="2" cy="1"/>
                </a:xfrm>
                <a:prstGeom prst="line">
                  <a:avLst/>
                </a:prstGeom>
                <a:noFill/>
                <a:ln w="3175">
                  <a:solidFill>
                    <a:srgbClr val="000000"/>
                  </a:solidFill>
                  <a:round/>
                  <a:headEnd/>
                  <a:tailEnd/>
                </a:ln>
              </p:spPr>
              <p:txBody>
                <a:bodyPr/>
                <a:lstStyle/>
                <a:p>
                  <a:endParaRPr lang="en-US"/>
                </a:p>
              </p:txBody>
            </p:sp>
            <p:sp>
              <p:nvSpPr>
                <p:cNvPr id="95085" name="Line 3998"/>
                <p:cNvSpPr>
                  <a:spLocks noChangeShapeType="1"/>
                </p:cNvSpPr>
                <p:nvPr/>
              </p:nvSpPr>
              <p:spPr bwMode="auto">
                <a:xfrm>
                  <a:off x="3039" y="2299"/>
                  <a:ext cx="2" cy="1"/>
                </a:xfrm>
                <a:prstGeom prst="line">
                  <a:avLst/>
                </a:prstGeom>
                <a:noFill/>
                <a:ln w="3175">
                  <a:solidFill>
                    <a:srgbClr val="000000"/>
                  </a:solidFill>
                  <a:round/>
                  <a:headEnd/>
                  <a:tailEnd/>
                </a:ln>
              </p:spPr>
              <p:txBody>
                <a:bodyPr/>
                <a:lstStyle/>
                <a:p>
                  <a:endParaRPr lang="en-US"/>
                </a:p>
              </p:txBody>
            </p:sp>
            <p:sp>
              <p:nvSpPr>
                <p:cNvPr id="95086" name="Line 3999"/>
                <p:cNvSpPr>
                  <a:spLocks noChangeShapeType="1"/>
                </p:cNvSpPr>
                <p:nvPr/>
              </p:nvSpPr>
              <p:spPr bwMode="auto">
                <a:xfrm>
                  <a:off x="3041" y="2299"/>
                  <a:ext cx="2" cy="1"/>
                </a:xfrm>
                <a:prstGeom prst="line">
                  <a:avLst/>
                </a:prstGeom>
                <a:noFill/>
                <a:ln w="3175">
                  <a:solidFill>
                    <a:srgbClr val="000000"/>
                  </a:solidFill>
                  <a:round/>
                  <a:headEnd/>
                  <a:tailEnd/>
                </a:ln>
              </p:spPr>
              <p:txBody>
                <a:bodyPr/>
                <a:lstStyle/>
                <a:p>
                  <a:endParaRPr lang="en-US"/>
                </a:p>
              </p:txBody>
            </p:sp>
            <p:sp>
              <p:nvSpPr>
                <p:cNvPr id="95087" name="Line 4000"/>
                <p:cNvSpPr>
                  <a:spLocks noChangeShapeType="1"/>
                </p:cNvSpPr>
                <p:nvPr/>
              </p:nvSpPr>
              <p:spPr bwMode="auto">
                <a:xfrm>
                  <a:off x="3043" y="2299"/>
                  <a:ext cx="2" cy="1"/>
                </a:xfrm>
                <a:prstGeom prst="line">
                  <a:avLst/>
                </a:prstGeom>
                <a:noFill/>
                <a:ln w="3175">
                  <a:solidFill>
                    <a:srgbClr val="000000"/>
                  </a:solidFill>
                  <a:round/>
                  <a:headEnd/>
                  <a:tailEnd/>
                </a:ln>
              </p:spPr>
              <p:txBody>
                <a:bodyPr/>
                <a:lstStyle/>
                <a:p>
                  <a:endParaRPr lang="en-US"/>
                </a:p>
              </p:txBody>
            </p:sp>
            <p:sp>
              <p:nvSpPr>
                <p:cNvPr id="95088" name="Line 4001"/>
                <p:cNvSpPr>
                  <a:spLocks noChangeShapeType="1"/>
                </p:cNvSpPr>
                <p:nvPr/>
              </p:nvSpPr>
              <p:spPr bwMode="auto">
                <a:xfrm>
                  <a:off x="3045" y="2299"/>
                  <a:ext cx="2" cy="1"/>
                </a:xfrm>
                <a:prstGeom prst="line">
                  <a:avLst/>
                </a:prstGeom>
                <a:noFill/>
                <a:ln w="3175">
                  <a:solidFill>
                    <a:srgbClr val="000000"/>
                  </a:solidFill>
                  <a:round/>
                  <a:headEnd/>
                  <a:tailEnd/>
                </a:ln>
              </p:spPr>
              <p:txBody>
                <a:bodyPr/>
                <a:lstStyle/>
                <a:p>
                  <a:endParaRPr lang="en-US"/>
                </a:p>
              </p:txBody>
            </p:sp>
            <p:sp>
              <p:nvSpPr>
                <p:cNvPr id="95089" name="Line 4002"/>
                <p:cNvSpPr>
                  <a:spLocks noChangeShapeType="1"/>
                </p:cNvSpPr>
                <p:nvPr/>
              </p:nvSpPr>
              <p:spPr bwMode="auto">
                <a:xfrm>
                  <a:off x="3047" y="2299"/>
                  <a:ext cx="2" cy="1"/>
                </a:xfrm>
                <a:prstGeom prst="line">
                  <a:avLst/>
                </a:prstGeom>
                <a:noFill/>
                <a:ln w="3175">
                  <a:solidFill>
                    <a:srgbClr val="000000"/>
                  </a:solidFill>
                  <a:round/>
                  <a:headEnd/>
                  <a:tailEnd/>
                </a:ln>
              </p:spPr>
              <p:txBody>
                <a:bodyPr/>
                <a:lstStyle/>
                <a:p>
                  <a:endParaRPr lang="en-US"/>
                </a:p>
              </p:txBody>
            </p:sp>
            <p:sp>
              <p:nvSpPr>
                <p:cNvPr id="95090" name="Line 4003"/>
                <p:cNvSpPr>
                  <a:spLocks noChangeShapeType="1"/>
                </p:cNvSpPr>
                <p:nvPr/>
              </p:nvSpPr>
              <p:spPr bwMode="auto">
                <a:xfrm>
                  <a:off x="3049" y="2299"/>
                  <a:ext cx="3" cy="1"/>
                </a:xfrm>
                <a:prstGeom prst="line">
                  <a:avLst/>
                </a:prstGeom>
                <a:noFill/>
                <a:ln w="3175">
                  <a:solidFill>
                    <a:srgbClr val="000000"/>
                  </a:solidFill>
                  <a:round/>
                  <a:headEnd/>
                  <a:tailEnd/>
                </a:ln>
              </p:spPr>
              <p:txBody>
                <a:bodyPr/>
                <a:lstStyle/>
                <a:p>
                  <a:endParaRPr lang="en-US"/>
                </a:p>
              </p:txBody>
            </p:sp>
            <p:sp>
              <p:nvSpPr>
                <p:cNvPr id="95091" name="Line 4004"/>
                <p:cNvSpPr>
                  <a:spLocks noChangeShapeType="1"/>
                </p:cNvSpPr>
                <p:nvPr/>
              </p:nvSpPr>
              <p:spPr bwMode="auto">
                <a:xfrm>
                  <a:off x="3052" y="2299"/>
                  <a:ext cx="2" cy="1"/>
                </a:xfrm>
                <a:prstGeom prst="line">
                  <a:avLst/>
                </a:prstGeom>
                <a:noFill/>
                <a:ln w="3175">
                  <a:solidFill>
                    <a:srgbClr val="000000"/>
                  </a:solidFill>
                  <a:round/>
                  <a:headEnd/>
                  <a:tailEnd/>
                </a:ln>
              </p:spPr>
              <p:txBody>
                <a:bodyPr/>
                <a:lstStyle/>
                <a:p>
                  <a:endParaRPr lang="en-US"/>
                </a:p>
              </p:txBody>
            </p:sp>
            <p:sp>
              <p:nvSpPr>
                <p:cNvPr id="95092" name="Line 4005"/>
                <p:cNvSpPr>
                  <a:spLocks noChangeShapeType="1"/>
                </p:cNvSpPr>
                <p:nvPr/>
              </p:nvSpPr>
              <p:spPr bwMode="auto">
                <a:xfrm>
                  <a:off x="3054" y="2299"/>
                  <a:ext cx="2" cy="1"/>
                </a:xfrm>
                <a:prstGeom prst="line">
                  <a:avLst/>
                </a:prstGeom>
                <a:noFill/>
                <a:ln w="3175">
                  <a:solidFill>
                    <a:srgbClr val="000000"/>
                  </a:solidFill>
                  <a:round/>
                  <a:headEnd/>
                  <a:tailEnd/>
                </a:ln>
              </p:spPr>
              <p:txBody>
                <a:bodyPr/>
                <a:lstStyle/>
                <a:p>
                  <a:endParaRPr lang="en-US"/>
                </a:p>
              </p:txBody>
            </p:sp>
            <p:sp>
              <p:nvSpPr>
                <p:cNvPr id="95093" name="Line 4006"/>
                <p:cNvSpPr>
                  <a:spLocks noChangeShapeType="1"/>
                </p:cNvSpPr>
                <p:nvPr/>
              </p:nvSpPr>
              <p:spPr bwMode="auto">
                <a:xfrm>
                  <a:off x="3056" y="2299"/>
                  <a:ext cx="2" cy="1"/>
                </a:xfrm>
                <a:prstGeom prst="line">
                  <a:avLst/>
                </a:prstGeom>
                <a:noFill/>
                <a:ln w="3175">
                  <a:solidFill>
                    <a:srgbClr val="000000"/>
                  </a:solidFill>
                  <a:round/>
                  <a:headEnd/>
                  <a:tailEnd/>
                </a:ln>
              </p:spPr>
              <p:txBody>
                <a:bodyPr/>
                <a:lstStyle/>
                <a:p>
                  <a:endParaRPr lang="en-US"/>
                </a:p>
              </p:txBody>
            </p:sp>
            <p:sp>
              <p:nvSpPr>
                <p:cNvPr id="95094" name="Line 4007"/>
                <p:cNvSpPr>
                  <a:spLocks noChangeShapeType="1"/>
                </p:cNvSpPr>
                <p:nvPr/>
              </p:nvSpPr>
              <p:spPr bwMode="auto">
                <a:xfrm>
                  <a:off x="3058" y="2299"/>
                  <a:ext cx="2" cy="1"/>
                </a:xfrm>
                <a:prstGeom prst="line">
                  <a:avLst/>
                </a:prstGeom>
                <a:noFill/>
                <a:ln w="3175">
                  <a:solidFill>
                    <a:srgbClr val="000000"/>
                  </a:solidFill>
                  <a:round/>
                  <a:headEnd/>
                  <a:tailEnd/>
                </a:ln>
              </p:spPr>
              <p:txBody>
                <a:bodyPr/>
                <a:lstStyle/>
                <a:p>
                  <a:endParaRPr lang="en-US"/>
                </a:p>
              </p:txBody>
            </p:sp>
            <p:sp>
              <p:nvSpPr>
                <p:cNvPr id="95095" name="Line 4008"/>
                <p:cNvSpPr>
                  <a:spLocks noChangeShapeType="1"/>
                </p:cNvSpPr>
                <p:nvPr/>
              </p:nvSpPr>
              <p:spPr bwMode="auto">
                <a:xfrm>
                  <a:off x="3060" y="2299"/>
                  <a:ext cx="2" cy="1"/>
                </a:xfrm>
                <a:prstGeom prst="line">
                  <a:avLst/>
                </a:prstGeom>
                <a:noFill/>
                <a:ln w="3175">
                  <a:solidFill>
                    <a:srgbClr val="000000"/>
                  </a:solidFill>
                  <a:round/>
                  <a:headEnd/>
                  <a:tailEnd/>
                </a:ln>
              </p:spPr>
              <p:txBody>
                <a:bodyPr/>
                <a:lstStyle/>
                <a:p>
                  <a:endParaRPr lang="en-US"/>
                </a:p>
              </p:txBody>
            </p:sp>
            <p:sp>
              <p:nvSpPr>
                <p:cNvPr id="95096" name="Rectangle 4009"/>
                <p:cNvSpPr>
                  <a:spLocks noChangeArrowheads="1"/>
                </p:cNvSpPr>
                <p:nvPr/>
              </p:nvSpPr>
              <p:spPr bwMode="auto">
                <a:xfrm>
                  <a:off x="2650" y="2338"/>
                  <a:ext cx="1" cy="86"/>
                </a:xfrm>
                <a:prstGeom prst="rect">
                  <a:avLst/>
                </a:prstGeom>
                <a:noFill/>
                <a:ln w="9525">
                  <a:noFill/>
                  <a:miter lim="800000"/>
                  <a:headEnd/>
                  <a:tailEnd/>
                </a:ln>
              </p:spPr>
              <p:txBody>
                <a:bodyPr wrap="none" lIns="0" tIns="0" rIns="0" bIns="0">
                  <a:spAutoFit/>
                </a:bodyPr>
                <a:lstStyle/>
                <a:p>
                  <a:pPr eaLnBrk="1" hangingPunct="1"/>
                  <a:endParaRPr lang="en-US" sz="1600">
                    <a:latin typeface="Arial" charset="0"/>
                  </a:endParaRPr>
                </a:p>
              </p:txBody>
            </p:sp>
            <p:sp>
              <p:nvSpPr>
                <p:cNvPr id="95097" name="Line 4010"/>
                <p:cNvSpPr>
                  <a:spLocks noChangeShapeType="1"/>
                </p:cNvSpPr>
                <p:nvPr/>
              </p:nvSpPr>
              <p:spPr bwMode="auto">
                <a:xfrm>
                  <a:off x="2497" y="2299"/>
                  <a:ext cx="565" cy="1"/>
                </a:xfrm>
                <a:prstGeom prst="line">
                  <a:avLst/>
                </a:prstGeom>
                <a:noFill/>
                <a:ln w="3175">
                  <a:solidFill>
                    <a:srgbClr val="000000"/>
                  </a:solidFill>
                  <a:round/>
                  <a:headEnd/>
                  <a:tailEnd/>
                </a:ln>
              </p:spPr>
              <p:txBody>
                <a:bodyPr/>
                <a:lstStyle/>
                <a:p>
                  <a:endParaRPr lang="en-US"/>
                </a:p>
              </p:txBody>
            </p:sp>
            <p:sp>
              <p:nvSpPr>
                <p:cNvPr id="95098" name="Line 4011"/>
                <p:cNvSpPr>
                  <a:spLocks noChangeShapeType="1"/>
                </p:cNvSpPr>
                <p:nvPr/>
              </p:nvSpPr>
              <p:spPr bwMode="auto">
                <a:xfrm>
                  <a:off x="2497" y="2299"/>
                  <a:ext cx="1" cy="18"/>
                </a:xfrm>
                <a:prstGeom prst="line">
                  <a:avLst/>
                </a:prstGeom>
                <a:noFill/>
                <a:ln w="3175">
                  <a:solidFill>
                    <a:srgbClr val="000000"/>
                  </a:solidFill>
                  <a:round/>
                  <a:headEnd/>
                  <a:tailEnd/>
                </a:ln>
              </p:spPr>
              <p:txBody>
                <a:bodyPr/>
                <a:lstStyle/>
                <a:p>
                  <a:endParaRPr lang="en-US"/>
                </a:p>
              </p:txBody>
            </p:sp>
            <p:sp>
              <p:nvSpPr>
                <p:cNvPr id="95099" name="Rectangle 4012"/>
                <p:cNvSpPr>
                  <a:spLocks noChangeArrowheads="1"/>
                </p:cNvSpPr>
                <p:nvPr/>
              </p:nvSpPr>
              <p:spPr bwMode="auto">
                <a:xfrm>
                  <a:off x="2493" y="2317"/>
                  <a:ext cx="5"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0</a:t>
                  </a:r>
                  <a:endParaRPr lang="en-US" sz="1600">
                    <a:latin typeface="Arial" charset="0"/>
                  </a:endParaRPr>
                </a:p>
              </p:txBody>
            </p:sp>
            <p:sp>
              <p:nvSpPr>
                <p:cNvPr id="95100" name="Line 4013"/>
                <p:cNvSpPr>
                  <a:spLocks noChangeShapeType="1"/>
                </p:cNvSpPr>
                <p:nvPr/>
              </p:nvSpPr>
              <p:spPr bwMode="auto">
                <a:xfrm>
                  <a:off x="2521" y="2299"/>
                  <a:ext cx="1" cy="7"/>
                </a:xfrm>
                <a:prstGeom prst="line">
                  <a:avLst/>
                </a:prstGeom>
                <a:noFill/>
                <a:ln w="3175">
                  <a:solidFill>
                    <a:srgbClr val="000000"/>
                  </a:solidFill>
                  <a:round/>
                  <a:headEnd/>
                  <a:tailEnd/>
                </a:ln>
              </p:spPr>
              <p:txBody>
                <a:bodyPr/>
                <a:lstStyle/>
                <a:p>
                  <a:endParaRPr lang="en-US"/>
                </a:p>
              </p:txBody>
            </p:sp>
            <p:sp>
              <p:nvSpPr>
                <p:cNvPr id="95101" name="Line 4014"/>
                <p:cNvSpPr>
                  <a:spLocks noChangeShapeType="1"/>
                </p:cNvSpPr>
                <p:nvPr/>
              </p:nvSpPr>
              <p:spPr bwMode="auto">
                <a:xfrm>
                  <a:off x="2542" y="2299"/>
                  <a:ext cx="1" cy="7"/>
                </a:xfrm>
                <a:prstGeom prst="line">
                  <a:avLst/>
                </a:prstGeom>
                <a:noFill/>
                <a:ln w="3175">
                  <a:solidFill>
                    <a:srgbClr val="000000"/>
                  </a:solidFill>
                  <a:round/>
                  <a:headEnd/>
                  <a:tailEnd/>
                </a:ln>
              </p:spPr>
              <p:txBody>
                <a:bodyPr/>
                <a:lstStyle/>
                <a:p>
                  <a:endParaRPr lang="en-US"/>
                </a:p>
              </p:txBody>
            </p:sp>
            <p:sp>
              <p:nvSpPr>
                <p:cNvPr id="95102" name="Line 4015"/>
                <p:cNvSpPr>
                  <a:spLocks noChangeShapeType="1"/>
                </p:cNvSpPr>
                <p:nvPr/>
              </p:nvSpPr>
              <p:spPr bwMode="auto">
                <a:xfrm>
                  <a:off x="2566" y="2299"/>
                  <a:ext cx="1" cy="7"/>
                </a:xfrm>
                <a:prstGeom prst="line">
                  <a:avLst/>
                </a:prstGeom>
                <a:noFill/>
                <a:ln w="3175">
                  <a:solidFill>
                    <a:srgbClr val="000000"/>
                  </a:solidFill>
                  <a:round/>
                  <a:headEnd/>
                  <a:tailEnd/>
                </a:ln>
              </p:spPr>
              <p:txBody>
                <a:bodyPr/>
                <a:lstStyle/>
                <a:p>
                  <a:endParaRPr lang="en-US"/>
                </a:p>
              </p:txBody>
            </p:sp>
            <p:sp>
              <p:nvSpPr>
                <p:cNvPr id="95103" name="Line 4016"/>
                <p:cNvSpPr>
                  <a:spLocks noChangeShapeType="1"/>
                </p:cNvSpPr>
                <p:nvPr/>
              </p:nvSpPr>
              <p:spPr bwMode="auto">
                <a:xfrm>
                  <a:off x="2587" y="2299"/>
                  <a:ext cx="1" cy="7"/>
                </a:xfrm>
                <a:prstGeom prst="line">
                  <a:avLst/>
                </a:prstGeom>
                <a:noFill/>
                <a:ln w="3175">
                  <a:solidFill>
                    <a:srgbClr val="000000"/>
                  </a:solidFill>
                  <a:round/>
                  <a:headEnd/>
                  <a:tailEnd/>
                </a:ln>
              </p:spPr>
              <p:txBody>
                <a:bodyPr/>
                <a:lstStyle/>
                <a:p>
                  <a:endParaRPr lang="en-US"/>
                </a:p>
              </p:txBody>
            </p:sp>
            <p:sp>
              <p:nvSpPr>
                <p:cNvPr id="95104" name="Line 4017"/>
                <p:cNvSpPr>
                  <a:spLocks noChangeShapeType="1"/>
                </p:cNvSpPr>
                <p:nvPr/>
              </p:nvSpPr>
              <p:spPr bwMode="auto">
                <a:xfrm>
                  <a:off x="2611" y="2299"/>
                  <a:ext cx="1" cy="18"/>
                </a:xfrm>
                <a:prstGeom prst="line">
                  <a:avLst/>
                </a:prstGeom>
                <a:noFill/>
                <a:ln w="3175">
                  <a:solidFill>
                    <a:srgbClr val="000000"/>
                  </a:solidFill>
                  <a:round/>
                  <a:headEnd/>
                  <a:tailEnd/>
                </a:ln>
              </p:spPr>
              <p:txBody>
                <a:bodyPr/>
                <a:lstStyle/>
                <a:p>
                  <a:endParaRPr lang="en-US"/>
                </a:p>
              </p:txBody>
            </p:sp>
            <p:sp>
              <p:nvSpPr>
                <p:cNvPr id="95105" name="Rectangle 4018"/>
                <p:cNvSpPr>
                  <a:spLocks noChangeArrowheads="1"/>
                </p:cNvSpPr>
                <p:nvPr/>
              </p:nvSpPr>
              <p:spPr bwMode="auto">
                <a:xfrm>
                  <a:off x="2601" y="2317"/>
                  <a:ext cx="10" cy="11"/>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50</a:t>
                  </a:r>
                  <a:endParaRPr lang="en-US" sz="1600">
                    <a:latin typeface="Arial" charset="0"/>
                  </a:endParaRPr>
                </a:p>
              </p:txBody>
            </p:sp>
            <p:sp>
              <p:nvSpPr>
                <p:cNvPr id="95106" name="Line 4019"/>
                <p:cNvSpPr>
                  <a:spLocks noChangeShapeType="1"/>
                </p:cNvSpPr>
                <p:nvPr/>
              </p:nvSpPr>
              <p:spPr bwMode="auto">
                <a:xfrm>
                  <a:off x="2633" y="2299"/>
                  <a:ext cx="1" cy="7"/>
                </a:xfrm>
                <a:prstGeom prst="line">
                  <a:avLst/>
                </a:prstGeom>
                <a:noFill/>
                <a:ln w="3175">
                  <a:solidFill>
                    <a:srgbClr val="000000"/>
                  </a:solidFill>
                  <a:round/>
                  <a:headEnd/>
                  <a:tailEnd/>
                </a:ln>
              </p:spPr>
              <p:txBody>
                <a:bodyPr/>
                <a:lstStyle/>
                <a:p>
                  <a:endParaRPr lang="en-US"/>
                </a:p>
              </p:txBody>
            </p:sp>
            <p:sp>
              <p:nvSpPr>
                <p:cNvPr id="95107" name="Line 4020"/>
                <p:cNvSpPr>
                  <a:spLocks noChangeShapeType="1"/>
                </p:cNvSpPr>
                <p:nvPr/>
              </p:nvSpPr>
              <p:spPr bwMode="auto">
                <a:xfrm>
                  <a:off x="2656" y="2299"/>
                  <a:ext cx="1" cy="7"/>
                </a:xfrm>
                <a:prstGeom prst="line">
                  <a:avLst/>
                </a:prstGeom>
                <a:noFill/>
                <a:ln w="3175">
                  <a:solidFill>
                    <a:srgbClr val="000000"/>
                  </a:solidFill>
                  <a:round/>
                  <a:headEnd/>
                  <a:tailEnd/>
                </a:ln>
              </p:spPr>
              <p:txBody>
                <a:bodyPr/>
                <a:lstStyle/>
                <a:p>
                  <a:endParaRPr lang="en-US"/>
                </a:p>
              </p:txBody>
            </p:sp>
            <p:sp>
              <p:nvSpPr>
                <p:cNvPr id="95108" name="Line 4021"/>
                <p:cNvSpPr>
                  <a:spLocks noChangeShapeType="1"/>
                </p:cNvSpPr>
                <p:nvPr/>
              </p:nvSpPr>
              <p:spPr bwMode="auto">
                <a:xfrm>
                  <a:off x="2680" y="2299"/>
                  <a:ext cx="1" cy="7"/>
                </a:xfrm>
                <a:prstGeom prst="line">
                  <a:avLst/>
                </a:prstGeom>
                <a:noFill/>
                <a:ln w="3175">
                  <a:solidFill>
                    <a:srgbClr val="000000"/>
                  </a:solidFill>
                  <a:round/>
                  <a:headEnd/>
                  <a:tailEnd/>
                </a:ln>
              </p:spPr>
              <p:txBody>
                <a:bodyPr/>
                <a:lstStyle/>
                <a:p>
                  <a:endParaRPr lang="en-US"/>
                </a:p>
              </p:txBody>
            </p:sp>
            <p:sp>
              <p:nvSpPr>
                <p:cNvPr id="95109" name="Line 4022"/>
                <p:cNvSpPr>
                  <a:spLocks noChangeShapeType="1"/>
                </p:cNvSpPr>
                <p:nvPr/>
              </p:nvSpPr>
              <p:spPr bwMode="auto">
                <a:xfrm>
                  <a:off x="2701" y="2299"/>
                  <a:ext cx="1" cy="7"/>
                </a:xfrm>
                <a:prstGeom prst="line">
                  <a:avLst/>
                </a:prstGeom>
                <a:noFill/>
                <a:ln w="3175">
                  <a:solidFill>
                    <a:srgbClr val="000000"/>
                  </a:solidFill>
                  <a:round/>
                  <a:headEnd/>
                  <a:tailEnd/>
                </a:ln>
              </p:spPr>
              <p:txBody>
                <a:bodyPr/>
                <a:lstStyle/>
                <a:p>
                  <a:endParaRPr lang="en-US"/>
                </a:p>
              </p:txBody>
            </p:sp>
            <p:sp>
              <p:nvSpPr>
                <p:cNvPr id="95110" name="Line 4023"/>
                <p:cNvSpPr>
                  <a:spLocks noChangeShapeType="1"/>
                </p:cNvSpPr>
                <p:nvPr/>
              </p:nvSpPr>
              <p:spPr bwMode="auto">
                <a:xfrm>
                  <a:off x="2725" y="2299"/>
                  <a:ext cx="1" cy="18"/>
                </a:xfrm>
                <a:prstGeom prst="line">
                  <a:avLst/>
                </a:prstGeom>
                <a:noFill/>
                <a:ln w="3175">
                  <a:solidFill>
                    <a:srgbClr val="000000"/>
                  </a:solidFill>
                  <a:round/>
                  <a:headEnd/>
                  <a:tailEnd/>
                </a:ln>
              </p:spPr>
              <p:txBody>
                <a:bodyPr/>
                <a:lstStyle/>
                <a:p>
                  <a:endParaRPr lang="en-US"/>
                </a:p>
              </p:txBody>
            </p:sp>
            <p:sp>
              <p:nvSpPr>
                <p:cNvPr id="95111" name="Rectangle 4024"/>
                <p:cNvSpPr>
                  <a:spLocks noChangeArrowheads="1"/>
                </p:cNvSpPr>
                <p:nvPr/>
              </p:nvSpPr>
              <p:spPr bwMode="auto">
                <a:xfrm>
                  <a:off x="2709" y="2317"/>
                  <a:ext cx="14" cy="10"/>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100</a:t>
                  </a:r>
                  <a:endParaRPr lang="en-US" sz="1600">
                    <a:latin typeface="Arial" charset="0"/>
                  </a:endParaRPr>
                </a:p>
              </p:txBody>
            </p:sp>
            <p:sp>
              <p:nvSpPr>
                <p:cNvPr id="95112" name="Line 4025"/>
                <p:cNvSpPr>
                  <a:spLocks noChangeShapeType="1"/>
                </p:cNvSpPr>
                <p:nvPr/>
              </p:nvSpPr>
              <p:spPr bwMode="auto">
                <a:xfrm>
                  <a:off x="2746" y="2299"/>
                  <a:ext cx="1" cy="7"/>
                </a:xfrm>
                <a:prstGeom prst="line">
                  <a:avLst/>
                </a:prstGeom>
                <a:noFill/>
                <a:ln w="3175">
                  <a:solidFill>
                    <a:srgbClr val="000000"/>
                  </a:solidFill>
                  <a:round/>
                  <a:headEnd/>
                  <a:tailEnd/>
                </a:ln>
              </p:spPr>
              <p:txBody>
                <a:bodyPr/>
                <a:lstStyle/>
                <a:p>
                  <a:endParaRPr lang="en-US"/>
                </a:p>
              </p:txBody>
            </p:sp>
            <p:sp>
              <p:nvSpPr>
                <p:cNvPr id="95113" name="Line 4026"/>
                <p:cNvSpPr>
                  <a:spLocks noChangeShapeType="1"/>
                </p:cNvSpPr>
                <p:nvPr/>
              </p:nvSpPr>
              <p:spPr bwMode="auto">
                <a:xfrm>
                  <a:off x="2770" y="2299"/>
                  <a:ext cx="1" cy="7"/>
                </a:xfrm>
                <a:prstGeom prst="line">
                  <a:avLst/>
                </a:prstGeom>
                <a:noFill/>
                <a:ln w="3175">
                  <a:solidFill>
                    <a:srgbClr val="000000"/>
                  </a:solidFill>
                  <a:round/>
                  <a:headEnd/>
                  <a:tailEnd/>
                </a:ln>
              </p:spPr>
              <p:txBody>
                <a:bodyPr/>
                <a:lstStyle/>
                <a:p>
                  <a:endParaRPr lang="en-US"/>
                </a:p>
              </p:txBody>
            </p:sp>
            <p:sp>
              <p:nvSpPr>
                <p:cNvPr id="95114" name="Line 4027"/>
                <p:cNvSpPr>
                  <a:spLocks noChangeShapeType="1"/>
                </p:cNvSpPr>
                <p:nvPr/>
              </p:nvSpPr>
              <p:spPr bwMode="auto">
                <a:xfrm>
                  <a:off x="2792" y="2299"/>
                  <a:ext cx="1" cy="7"/>
                </a:xfrm>
                <a:prstGeom prst="line">
                  <a:avLst/>
                </a:prstGeom>
                <a:noFill/>
                <a:ln w="3175">
                  <a:solidFill>
                    <a:srgbClr val="000000"/>
                  </a:solidFill>
                  <a:round/>
                  <a:headEnd/>
                  <a:tailEnd/>
                </a:ln>
              </p:spPr>
              <p:txBody>
                <a:bodyPr/>
                <a:lstStyle/>
                <a:p>
                  <a:endParaRPr lang="en-US"/>
                </a:p>
              </p:txBody>
            </p:sp>
            <p:sp>
              <p:nvSpPr>
                <p:cNvPr id="95115" name="Line 4028"/>
                <p:cNvSpPr>
                  <a:spLocks noChangeShapeType="1"/>
                </p:cNvSpPr>
                <p:nvPr/>
              </p:nvSpPr>
              <p:spPr bwMode="auto">
                <a:xfrm>
                  <a:off x="2815" y="2299"/>
                  <a:ext cx="1" cy="7"/>
                </a:xfrm>
                <a:prstGeom prst="line">
                  <a:avLst/>
                </a:prstGeom>
                <a:noFill/>
                <a:ln w="3175">
                  <a:solidFill>
                    <a:srgbClr val="000000"/>
                  </a:solidFill>
                  <a:round/>
                  <a:headEnd/>
                  <a:tailEnd/>
                </a:ln>
              </p:spPr>
              <p:txBody>
                <a:bodyPr/>
                <a:lstStyle/>
                <a:p>
                  <a:endParaRPr lang="en-US"/>
                </a:p>
              </p:txBody>
            </p:sp>
            <p:sp>
              <p:nvSpPr>
                <p:cNvPr id="95116" name="Line 4029"/>
                <p:cNvSpPr>
                  <a:spLocks noChangeShapeType="1"/>
                </p:cNvSpPr>
                <p:nvPr/>
              </p:nvSpPr>
              <p:spPr bwMode="auto">
                <a:xfrm>
                  <a:off x="2837" y="2299"/>
                  <a:ext cx="1" cy="18"/>
                </a:xfrm>
                <a:prstGeom prst="line">
                  <a:avLst/>
                </a:prstGeom>
                <a:noFill/>
                <a:ln w="3175">
                  <a:solidFill>
                    <a:srgbClr val="000000"/>
                  </a:solidFill>
                  <a:round/>
                  <a:headEnd/>
                  <a:tailEnd/>
                </a:ln>
              </p:spPr>
              <p:txBody>
                <a:bodyPr/>
                <a:lstStyle/>
                <a:p>
                  <a:endParaRPr lang="en-US"/>
                </a:p>
              </p:txBody>
            </p:sp>
            <p:sp>
              <p:nvSpPr>
                <p:cNvPr id="95117" name="Rectangle 4030"/>
                <p:cNvSpPr>
                  <a:spLocks noChangeArrowheads="1"/>
                </p:cNvSpPr>
                <p:nvPr/>
              </p:nvSpPr>
              <p:spPr bwMode="auto">
                <a:xfrm>
                  <a:off x="2823" y="2317"/>
                  <a:ext cx="14" cy="10"/>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150</a:t>
                  </a:r>
                  <a:endParaRPr lang="en-US" sz="1600">
                    <a:latin typeface="Arial" charset="0"/>
                  </a:endParaRPr>
                </a:p>
              </p:txBody>
            </p:sp>
            <p:sp>
              <p:nvSpPr>
                <p:cNvPr id="95118" name="Line 4031"/>
                <p:cNvSpPr>
                  <a:spLocks noChangeShapeType="1"/>
                </p:cNvSpPr>
                <p:nvPr/>
              </p:nvSpPr>
              <p:spPr bwMode="auto">
                <a:xfrm>
                  <a:off x="2860" y="2299"/>
                  <a:ext cx="1" cy="7"/>
                </a:xfrm>
                <a:prstGeom prst="line">
                  <a:avLst/>
                </a:prstGeom>
                <a:noFill/>
                <a:ln w="3175">
                  <a:solidFill>
                    <a:srgbClr val="000000"/>
                  </a:solidFill>
                  <a:round/>
                  <a:headEnd/>
                  <a:tailEnd/>
                </a:ln>
              </p:spPr>
              <p:txBody>
                <a:bodyPr/>
                <a:lstStyle/>
                <a:p>
                  <a:endParaRPr lang="en-US"/>
                </a:p>
              </p:txBody>
            </p:sp>
            <p:sp>
              <p:nvSpPr>
                <p:cNvPr id="95119" name="Line 4032"/>
                <p:cNvSpPr>
                  <a:spLocks noChangeShapeType="1"/>
                </p:cNvSpPr>
                <p:nvPr/>
              </p:nvSpPr>
              <p:spPr bwMode="auto">
                <a:xfrm>
                  <a:off x="2882" y="2299"/>
                  <a:ext cx="1" cy="7"/>
                </a:xfrm>
                <a:prstGeom prst="line">
                  <a:avLst/>
                </a:prstGeom>
                <a:noFill/>
                <a:ln w="3175">
                  <a:solidFill>
                    <a:srgbClr val="000000"/>
                  </a:solidFill>
                  <a:round/>
                  <a:headEnd/>
                  <a:tailEnd/>
                </a:ln>
              </p:spPr>
              <p:txBody>
                <a:bodyPr/>
                <a:lstStyle/>
                <a:p>
                  <a:endParaRPr lang="en-US"/>
                </a:p>
              </p:txBody>
            </p:sp>
            <p:sp>
              <p:nvSpPr>
                <p:cNvPr id="95120" name="Line 4033"/>
                <p:cNvSpPr>
                  <a:spLocks noChangeShapeType="1"/>
                </p:cNvSpPr>
                <p:nvPr/>
              </p:nvSpPr>
              <p:spPr bwMode="auto">
                <a:xfrm>
                  <a:off x="2905" y="2299"/>
                  <a:ext cx="1" cy="7"/>
                </a:xfrm>
                <a:prstGeom prst="line">
                  <a:avLst/>
                </a:prstGeom>
                <a:noFill/>
                <a:ln w="3175">
                  <a:solidFill>
                    <a:srgbClr val="000000"/>
                  </a:solidFill>
                  <a:round/>
                  <a:headEnd/>
                  <a:tailEnd/>
                </a:ln>
              </p:spPr>
              <p:txBody>
                <a:bodyPr/>
                <a:lstStyle/>
                <a:p>
                  <a:endParaRPr lang="en-US"/>
                </a:p>
              </p:txBody>
            </p:sp>
            <p:sp>
              <p:nvSpPr>
                <p:cNvPr id="95121" name="Line 4034"/>
                <p:cNvSpPr>
                  <a:spLocks noChangeShapeType="1"/>
                </p:cNvSpPr>
                <p:nvPr/>
              </p:nvSpPr>
              <p:spPr bwMode="auto">
                <a:xfrm>
                  <a:off x="2927" y="2299"/>
                  <a:ext cx="1" cy="7"/>
                </a:xfrm>
                <a:prstGeom prst="line">
                  <a:avLst/>
                </a:prstGeom>
                <a:noFill/>
                <a:ln w="3175">
                  <a:solidFill>
                    <a:srgbClr val="000000"/>
                  </a:solidFill>
                  <a:round/>
                  <a:headEnd/>
                  <a:tailEnd/>
                </a:ln>
              </p:spPr>
              <p:txBody>
                <a:bodyPr/>
                <a:lstStyle/>
                <a:p>
                  <a:endParaRPr lang="en-US"/>
                </a:p>
              </p:txBody>
            </p:sp>
            <p:sp>
              <p:nvSpPr>
                <p:cNvPr id="95122" name="Line 4035"/>
                <p:cNvSpPr>
                  <a:spLocks noChangeShapeType="1"/>
                </p:cNvSpPr>
                <p:nvPr/>
              </p:nvSpPr>
              <p:spPr bwMode="auto">
                <a:xfrm>
                  <a:off x="2950" y="2299"/>
                  <a:ext cx="1" cy="18"/>
                </a:xfrm>
                <a:prstGeom prst="line">
                  <a:avLst/>
                </a:prstGeom>
                <a:noFill/>
                <a:ln w="3175">
                  <a:solidFill>
                    <a:srgbClr val="000000"/>
                  </a:solidFill>
                  <a:round/>
                  <a:headEnd/>
                  <a:tailEnd/>
                </a:ln>
              </p:spPr>
              <p:txBody>
                <a:bodyPr/>
                <a:lstStyle/>
                <a:p>
                  <a:endParaRPr lang="en-US"/>
                </a:p>
              </p:txBody>
            </p:sp>
            <p:sp>
              <p:nvSpPr>
                <p:cNvPr id="95123" name="Rectangle 4036"/>
                <p:cNvSpPr>
                  <a:spLocks noChangeArrowheads="1"/>
                </p:cNvSpPr>
                <p:nvPr/>
              </p:nvSpPr>
              <p:spPr bwMode="auto">
                <a:xfrm>
                  <a:off x="2935" y="2317"/>
                  <a:ext cx="14" cy="10"/>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200</a:t>
                  </a:r>
                  <a:endParaRPr lang="en-US" sz="1600">
                    <a:latin typeface="Arial" charset="0"/>
                  </a:endParaRPr>
                </a:p>
              </p:txBody>
            </p:sp>
            <p:sp>
              <p:nvSpPr>
                <p:cNvPr id="95124" name="Line 4037"/>
                <p:cNvSpPr>
                  <a:spLocks noChangeShapeType="1"/>
                </p:cNvSpPr>
                <p:nvPr/>
              </p:nvSpPr>
              <p:spPr bwMode="auto">
                <a:xfrm>
                  <a:off x="2972" y="2299"/>
                  <a:ext cx="1" cy="7"/>
                </a:xfrm>
                <a:prstGeom prst="line">
                  <a:avLst/>
                </a:prstGeom>
                <a:noFill/>
                <a:ln w="3175">
                  <a:solidFill>
                    <a:srgbClr val="000000"/>
                  </a:solidFill>
                  <a:round/>
                  <a:headEnd/>
                  <a:tailEnd/>
                </a:ln>
              </p:spPr>
              <p:txBody>
                <a:bodyPr/>
                <a:lstStyle/>
                <a:p>
                  <a:endParaRPr lang="en-US"/>
                </a:p>
              </p:txBody>
            </p:sp>
            <p:sp>
              <p:nvSpPr>
                <p:cNvPr id="95125" name="Line 4038"/>
                <p:cNvSpPr>
                  <a:spLocks noChangeShapeType="1"/>
                </p:cNvSpPr>
                <p:nvPr/>
              </p:nvSpPr>
              <p:spPr bwMode="auto">
                <a:xfrm>
                  <a:off x="2996" y="2299"/>
                  <a:ext cx="1" cy="7"/>
                </a:xfrm>
                <a:prstGeom prst="line">
                  <a:avLst/>
                </a:prstGeom>
                <a:noFill/>
                <a:ln w="3175">
                  <a:solidFill>
                    <a:srgbClr val="000000"/>
                  </a:solidFill>
                  <a:round/>
                  <a:headEnd/>
                  <a:tailEnd/>
                </a:ln>
              </p:spPr>
              <p:txBody>
                <a:bodyPr/>
                <a:lstStyle/>
                <a:p>
                  <a:endParaRPr lang="en-US"/>
                </a:p>
              </p:txBody>
            </p:sp>
            <p:sp>
              <p:nvSpPr>
                <p:cNvPr id="95126" name="Line 4039"/>
                <p:cNvSpPr>
                  <a:spLocks noChangeShapeType="1"/>
                </p:cNvSpPr>
                <p:nvPr/>
              </p:nvSpPr>
              <p:spPr bwMode="auto">
                <a:xfrm>
                  <a:off x="3017" y="2299"/>
                  <a:ext cx="1" cy="7"/>
                </a:xfrm>
                <a:prstGeom prst="line">
                  <a:avLst/>
                </a:prstGeom>
                <a:noFill/>
                <a:ln w="3175">
                  <a:solidFill>
                    <a:srgbClr val="000000"/>
                  </a:solidFill>
                  <a:round/>
                  <a:headEnd/>
                  <a:tailEnd/>
                </a:ln>
              </p:spPr>
              <p:txBody>
                <a:bodyPr/>
                <a:lstStyle/>
                <a:p>
                  <a:endParaRPr lang="en-US"/>
                </a:p>
              </p:txBody>
            </p:sp>
            <p:sp>
              <p:nvSpPr>
                <p:cNvPr id="95127" name="Line 4040"/>
                <p:cNvSpPr>
                  <a:spLocks noChangeShapeType="1"/>
                </p:cNvSpPr>
                <p:nvPr/>
              </p:nvSpPr>
              <p:spPr bwMode="auto">
                <a:xfrm>
                  <a:off x="3041" y="2299"/>
                  <a:ext cx="1" cy="7"/>
                </a:xfrm>
                <a:prstGeom prst="line">
                  <a:avLst/>
                </a:prstGeom>
                <a:noFill/>
                <a:ln w="3175">
                  <a:solidFill>
                    <a:srgbClr val="000000"/>
                  </a:solidFill>
                  <a:round/>
                  <a:headEnd/>
                  <a:tailEnd/>
                </a:ln>
              </p:spPr>
              <p:txBody>
                <a:bodyPr/>
                <a:lstStyle/>
                <a:p>
                  <a:endParaRPr lang="en-US"/>
                </a:p>
              </p:txBody>
            </p:sp>
            <p:sp>
              <p:nvSpPr>
                <p:cNvPr id="95128" name="Line 4041"/>
                <p:cNvSpPr>
                  <a:spLocks noChangeShapeType="1"/>
                </p:cNvSpPr>
                <p:nvPr/>
              </p:nvSpPr>
              <p:spPr bwMode="auto">
                <a:xfrm>
                  <a:off x="3062" y="2299"/>
                  <a:ext cx="1" cy="18"/>
                </a:xfrm>
                <a:prstGeom prst="line">
                  <a:avLst/>
                </a:prstGeom>
                <a:noFill/>
                <a:ln w="3175">
                  <a:solidFill>
                    <a:srgbClr val="000000"/>
                  </a:solidFill>
                  <a:round/>
                  <a:headEnd/>
                  <a:tailEnd/>
                </a:ln>
              </p:spPr>
              <p:txBody>
                <a:bodyPr/>
                <a:lstStyle/>
                <a:p>
                  <a:endParaRPr lang="en-US"/>
                </a:p>
              </p:txBody>
            </p:sp>
            <p:sp>
              <p:nvSpPr>
                <p:cNvPr id="95129" name="Rectangle 4042"/>
                <p:cNvSpPr>
                  <a:spLocks noChangeArrowheads="1"/>
                </p:cNvSpPr>
                <p:nvPr/>
              </p:nvSpPr>
              <p:spPr bwMode="auto">
                <a:xfrm>
                  <a:off x="3049" y="2317"/>
                  <a:ext cx="14" cy="10"/>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250</a:t>
                  </a:r>
                  <a:endParaRPr lang="en-US" sz="1600">
                    <a:latin typeface="Arial" charset="0"/>
                  </a:endParaRPr>
                </a:p>
              </p:txBody>
            </p:sp>
            <p:sp>
              <p:nvSpPr>
                <p:cNvPr id="95130" name="Line 4043"/>
                <p:cNvSpPr>
                  <a:spLocks noChangeShapeType="1"/>
                </p:cNvSpPr>
                <p:nvPr/>
              </p:nvSpPr>
              <p:spPr bwMode="auto">
                <a:xfrm flipV="1">
                  <a:off x="2497" y="1640"/>
                  <a:ext cx="1" cy="659"/>
                </a:xfrm>
                <a:prstGeom prst="line">
                  <a:avLst/>
                </a:prstGeom>
                <a:noFill/>
                <a:ln w="3175">
                  <a:solidFill>
                    <a:srgbClr val="000000"/>
                  </a:solidFill>
                  <a:round/>
                  <a:headEnd/>
                  <a:tailEnd/>
                </a:ln>
              </p:spPr>
              <p:txBody>
                <a:bodyPr/>
                <a:lstStyle/>
                <a:p>
                  <a:endParaRPr lang="en-US"/>
                </a:p>
              </p:txBody>
            </p:sp>
            <p:sp>
              <p:nvSpPr>
                <p:cNvPr id="95131" name="Line 4044"/>
                <p:cNvSpPr>
                  <a:spLocks noChangeShapeType="1"/>
                </p:cNvSpPr>
                <p:nvPr/>
              </p:nvSpPr>
              <p:spPr bwMode="auto">
                <a:xfrm flipH="1">
                  <a:off x="2483" y="2299"/>
                  <a:ext cx="14" cy="1"/>
                </a:xfrm>
                <a:prstGeom prst="line">
                  <a:avLst/>
                </a:prstGeom>
                <a:noFill/>
                <a:ln w="3175">
                  <a:solidFill>
                    <a:srgbClr val="000000"/>
                  </a:solidFill>
                  <a:round/>
                  <a:headEnd/>
                  <a:tailEnd/>
                </a:ln>
              </p:spPr>
              <p:txBody>
                <a:bodyPr/>
                <a:lstStyle/>
                <a:p>
                  <a:endParaRPr lang="en-US"/>
                </a:p>
              </p:txBody>
            </p:sp>
            <p:pic>
              <p:nvPicPr>
                <p:cNvPr id="95132" name="Picture 4045"/>
                <p:cNvPicPr>
                  <a:picLocks noChangeAspect="1" noChangeArrowheads="1"/>
                </p:cNvPicPr>
                <p:nvPr/>
              </p:nvPicPr>
              <p:blipFill>
                <a:blip r:embed="rId11" cstate="print"/>
                <a:srcRect/>
                <a:stretch>
                  <a:fillRect/>
                </a:stretch>
              </p:blipFill>
              <p:spPr bwMode="auto">
                <a:xfrm>
                  <a:off x="2468" y="2291"/>
                  <a:ext cx="19" cy="13"/>
                </a:xfrm>
                <a:prstGeom prst="rect">
                  <a:avLst/>
                </a:prstGeom>
                <a:noFill/>
                <a:ln w="9525">
                  <a:noFill/>
                  <a:miter lim="800000"/>
                  <a:headEnd/>
                  <a:tailEnd/>
                </a:ln>
              </p:spPr>
            </p:pic>
            <p:sp>
              <p:nvSpPr>
                <p:cNvPr id="95133" name="Line 4046"/>
                <p:cNvSpPr>
                  <a:spLocks noChangeShapeType="1"/>
                </p:cNvSpPr>
                <p:nvPr/>
              </p:nvSpPr>
              <p:spPr bwMode="auto">
                <a:xfrm flipH="1">
                  <a:off x="2491" y="2278"/>
                  <a:ext cx="6" cy="1"/>
                </a:xfrm>
                <a:prstGeom prst="line">
                  <a:avLst/>
                </a:prstGeom>
                <a:noFill/>
                <a:ln w="3175">
                  <a:solidFill>
                    <a:srgbClr val="000000"/>
                  </a:solidFill>
                  <a:round/>
                  <a:headEnd/>
                  <a:tailEnd/>
                </a:ln>
              </p:spPr>
              <p:txBody>
                <a:bodyPr/>
                <a:lstStyle/>
                <a:p>
                  <a:endParaRPr lang="en-US"/>
                </a:p>
              </p:txBody>
            </p:sp>
            <p:sp>
              <p:nvSpPr>
                <p:cNvPr id="95134" name="Line 4047"/>
                <p:cNvSpPr>
                  <a:spLocks noChangeShapeType="1"/>
                </p:cNvSpPr>
                <p:nvPr/>
              </p:nvSpPr>
              <p:spPr bwMode="auto">
                <a:xfrm flipH="1">
                  <a:off x="2491" y="2260"/>
                  <a:ext cx="6" cy="1"/>
                </a:xfrm>
                <a:prstGeom prst="line">
                  <a:avLst/>
                </a:prstGeom>
                <a:noFill/>
                <a:ln w="3175">
                  <a:solidFill>
                    <a:srgbClr val="000000"/>
                  </a:solidFill>
                  <a:round/>
                  <a:headEnd/>
                  <a:tailEnd/>
                </a:ln>
              </p:spPr>
              <p:txBody>
                <a:bodyPr/>
                <a:lstStyle/>
                <a:p>
                  <a:endParaRPr lang="en-US"/>
                </a:p>
              </p:txBody>
            </p:sp>
            <p:sp>
              <p:nvSpPr>
                <p:cNvPr id="95135" name="Line 4048"/>
                <p:cNvSpPr>
                  <a:spLocks noChangeShapeType="1"/>
                </p:cNvSpPr>
                <p:nvPr/>
              </p:nvSpPr>
              <p:spPr bwMode="auto">
                <a:xfrm flipH="1">
                  <a:off x="2491" y="2241"/>
                  <a:ext cx="6" cy="2"/>
                </a:xfrm>
                <a:prstGeom prst="line">
                  <a:avLst/>
                </a:prstGeom>
                <a:noFill/>
                <a:ln w="3175">
                  <a:solidFill>
                    <a:srgbClr val="000000"/>
                  </a:solidFill>
                  <a:round/>
                  <a:headEnd/>
                  <a:tailEnd/>
                </a:ln>
              </p:spPr>
              <p:txBody>
                <a:bodyPr/>
                <a:lstStyle/>
                <a:p>
                  <a:endParaRPr lang="en-US"/>
                </a:p>
              </p:txBody>
            </p:sp>
            <p:sp>
              <p:nvSpPr>
                <p:cNvPr id="95136" name="Line 4049"/>
                <p:cNvSpPr>
                  <a:spLocks noChangeShapeType="1"/>
                </p:cNvSpPr>
                <p:nvPr/>
              </p:nvSpPr>
              <p:spPr bwMode="auto">
                <a:xfrm flipH="1">
                  <a:off x="2491" y="2224"/>
                  <a:ext cx="6" cy="1"/>
                </a:xfrm>
                <a:prstGeom prst="line">
                  <a:avLst/>
                </a:prstGeom>
                <a:noFill/>
                <a:ln w="3175">
                  <a:solidFill>
                    <a:srgbClr val="000000"/>
                  </a:solidFill>
                  <a:round/>
                  <a:headEnd/>
                  <a:tailEnd/>
                </a:ln>
              </p:spPr>
              <p:txBody>
                <a:bodyPr/>
                <a:lstStyle/>
                <a:p>
                  <a:endParaRPr lang="en-US"/>
                </a:p>
              </p:txBody>
            </p:sp>
            <p:sp>
              <p:nvSpPr>
                <p:cNvPr id="95137" name="Line 4050"/>
                <p:cNvSpPr>
                  <a:spLocks noChangeShapeType="1"/>
                </p:cNvSpPr>
                <p:nvPr/>
              </p:nvSpPr>
              <p:spPr bwMode="auto">
                <a:xfrm flipH="1">
                  <a:off x="2483" y="2203"/>
                  <a:ext cx="14" cy="1"/>
                </a:xfrm>
                <a:prstGeom prst="line">
                  <a:avLst/>
                </a:prstGeom>
                <a:noFill/>
                <a:ln w="3175">
                  <a:solidFill>
                    <a:srgbClr val="000000"/>
                  </a:solidFill>
                  <a:round/>
                  <a:headEnd/>
                  <a:tailEnd/>
                </a:ln>
              </p:spPr>
              <p:txBody>
                <a:bodyPr/>
                <a:lstStyle/>
                <a:p>
                  <a:endParaRPr lang="en-US"/>
                </a:p>
              </p:txBody>
            </p:sp>
            <p:pic>
              <p:nvPicPr>
                <p:cNvPr id="95138" name="Picture 4051"/>
                <p:cNvPicPr>
                  <a:picLocks noChangeAspect="1" noChangeArrowheads="1"/>
                </p:cNvPicPr>
                <p:nvPr/>
              </p:nvPicPr>
              <p:blipFill>
                <a:blip r:embed="rId32" cstate="print"/>
                <a:srcRect/>
                <a:stretch>
                  <a:fillRect/>
                </a:stretch>
              </p:blipFill>
              <p:spPr bwMode="auto">
                <a:xfrm>
                  <a:off x="2468" y="2185"/>
                  <a:ext cx="19" cy="39"/>
                </a:xfrm>
                <a:prstGeom prst="rect">
                  <a:avLst/>
                </a:prstGeom>
                <a:noFill/>
                <a:ln w="9525">
                  <a:noFill/>
                  <a:miter lim="800000"/>
                  <a:headEnd/>
                  <a:tailEnd/>
                </a:ln>
              </p:spPr>
            </p:pic>
            <p:sp>
              <p:nvSpPr>
                <p:cNvPr id="95139" name="Line 4052"/>
                <p:cNvSpPr>
                  <a:spLocks noChangeShapeType="1"/>
                </p:cNvSpPr>
                <p:nvPr/>
              </p:nvSpPr>
              <p:spPr bwMode="auto">
                <a:xfrm flipH="1">
                  <a:off x="2491" y="2185"/>
                  <a:ext cx="6" cy="1"/>
                </a:xfrm>
                <a:prstGeom prst="line">
                  <a:avLst/>
                </a:prstGeom>
                <a:noFill/>
                <a:ln w="3175">
                  <a:solidFill>
                    <a:srgbClr val="000000"/>
                  </a:solidFill>
                  <a:round/>
                  <a:headEnd/>
                  <a:tailEnd/>
                </a:ln>
              </p:spPr>
              <p:txBody>
                <a:bodyPr/>
                <a:lstStyle/>
                <a:p>
                  <a:endParaRPr lang="en-US"/>
                </a:p>
              </p:txBody>
            </p:sp>
            <p:sp>
              <p:nvSpPr>
                <p:cNvPr id="95140" name="Line 4053"/>
                <p:cNvSpPr>
                  <a:spLocks noChangeShapeType="1"/>
                </p:cNvSpPr>
                <p:nvPr/>
              </p:nvSpPr>
              <p:spPr bwMode="auto">
                <a:xfrm flipH="1">
                  <a:off x="2491" y="2166"/>
                  <a:ext cx="6" cy="1"/>
                </a:xfrm>
                <a:prstGeom prst="line">
                  <a:avLst/>
                </a:prstGeom>
                <a:noFill/>
                <a:ln w="3175">
                  <a:solidFill>
                    <a:srgbClr val="000000"/>
                  </a:solidFill>
                  <a:round/>
                  <a:headEnd/>
                  <a:tailEnd/>
                </a:ln>
              </p:spPr>
              <p:txBody>
                <a:bodyPr/>
                <a:lstStyle/>
                <a:p>
                  <a:endParaRPr lang="en-US"/>
                </a:p>
              </p:txBody>
            </p:sp>
            <p:sp>
              <p:nvSpPr>
                <p:cNvPr id="95141" name="Line 4054"/>
                <p:cNvSpPr>
                  <a:spLocks noChangeShapeType="1"/>
                </p:cNvSpPr>
                <p:nvPr/>
              </p:nvSpPr>
              <p:spPr bwMode="auto">
                <a:xfrm flipH="1">
                  <a:off x="2491" y="2148"/>
                  <a:ext cx="6" cy="2"/>
                </a:xfrm>
                <a:prstGeom prst="line">
                  <a:avLst/>
                </a:prstGeom>
                <a:noFill/>
                <a:ln w="3175">
                  <a:solidFill>
                    <a:srgbClr val="000000"/>
                  </a:solidFill>
                  <a:round/>
                  <a:headEnd/>
                  <a:tailEnd/>
                </a:ln>
              </p:spPr>
              <p:txBody>
                <a:bodyPr/>
                <a:lstStyle/>
                <a:p>
                  <a:endParaRPr lang="en-US"/>
                </a:p>
              </p:txBody>
            </p:sp>
            <p:sp>
              <p:nvSpPr>
                <p:cNvPr id="95142" name="Line 4055"/>
                <p:cNvSpPr>
                  <a:spLocks noChangeShapeType="1"/>
                </p:cNvSpPr>
                <p:nvPr/>
              </p:nvSpPr>
              <p:spPr bwMode="auto">
                <a:xfrm flipH="1">
                  <a:off x="2491" y="2127"/>
                  <a:ext cx="6" cy="1"/>
                </a:xfrm>
                <a:prstGeom prst="line">
                  <a:avLst/>
                </a:prstGeom>
                <a:noFill/>
                <a:ln w="3175">
                  <a:solidFill>
                    <a:srgbClr val="000000"/>
                  </a:solidFill>
                  <a:round/>
                  <a:headEnd/>
                  <a:tailEnd/>
                </a:ln>
              </p:spPr>
              <p:txBody>
                <a:bodyPr/>
                <a:lstStyle/>
                <a:p>
                  <a:endParaRPr lang="en-US"/>
                </a:p>
              </p:txBody>
            </p:sp>
            <p:sp>
              <p:nvSpPr>
                <p:cNvPr id="95143" name="Line 4056"/>
                <p:cNvSpPr>
                  <a:spLocks noChangeShapeType="1"/>
                </p:cNvSpPr>
                <p:nvPr/>
              </p:nvSpPr>
              <p:spPr bwMode="auto">
                <a:xfrm flipH="1">
                  <a:off x="2483" y="2110"/>
                  <a:ext cx="14" cy="1"/>
                </a:xfrm>
                <a:prstGeom prst="line">
                  <a:avLst/>
                </a:prstGeom>
                <a:noFill/>
                <a:ln w="3175">
                  <a:solidFill>
                    <a:srgbClr val="000000"/>
                  </a:solidFill>
                  <a:round/>
                  <a:headEnd/>
                  <a:tailEnd/>
                </a:ln>
              </p:spPr>
              <p:txBody>
                <a:bodyPr/>
                <a:lstStyle/>
                <a:p>
                  <a:endParaRPr lang="en-US"/>
                </a:p>
              </p:txBody>
            </p:sp>
            <p:pic>
              <p:nvPicPr>
                <p:cNvPr id="95144" name="Picture 4057"/>
                <p:cNvPicPr>
                  <a:picLocks noChangeAspect="1" noChangeArrowheads="1"/>
                </p:cNvPicPr>
                <p:nvPr/>
              </p:nvPicPr>
              <p:blipFill>
                <a:blip r:embed="rId33" cstate="print"/>
                <a:srcRect/>
                <a:stretch>
                  <a:fillRect/>
                </a:stretch>
              </p:blipFill>
              <p:spPr bwMode="auto">
                <a:xfrm>
                  <a:off x="2468" y="2091"/>
                  <a:ext cx="19" cy="39"/>
                </a:xfrm>
                <a:prstGeom prst="rect">
                  <a:avLst/>
                </a:prstGeom>
                <a:noFill/>
                <a:ln w="9525">
                  <a:noFill/>
                  <a:miter lim="800000"/>
                  <a:headEnd/>
                  <a:tailEnd/>
                </a:ln>
              </p:spPr>
            </p:pic>
            <p:sp>
              <p:nvSpPr>
                <p:cNvPr id="95145" name="Line 4058"/>
                <p:cNvSpPr>
                  <a:spLocks noChangeShapeType="1"/>
                </p:cNvSpPr>
                <p:nvPr/>
              </p:nvSpPr>
              <p:spPr bwMode="auto">
                <a:xfrm flipH="1">
                  <a:off x="2491" y="2091"/>
                  <a:ext cx="6" cy="1"/>
                </a:xfrm>
                <a:prstGeom prst="line">
                  <a:avLst/>
                </a:prstGeom>
                <a:noFill/>
                <a:ln w="3175">
                  <a:solidFill>
                    <a:srgbClr val="000000"/>
                  </a:solidFill>
                  <a:round/>
                  <a:headEnd/>
                  <a:tailEnd/>
                </a:ln>
              </p:spPr>
              <p:txBody>
                <a:bodyPr/>
                <a:lstStyle/>
                <a:p>
                  <a:endParaRPr lang="en-US"/>
                </a:p>
              </p:txBody>
            </p:sp>
            <p:sp>
              <p:nvSpPr>
                <p:cNvPr id="95146" name="Line 4059"/>
                <p:cNvSpPr>
                  <a:spLocks noChangeShapeType="1"/>
                </p:cNvSpPr>
                <p:nvPr/>
              </p:nvSpPr>
              <p:spPr bwMode="auto">
                <a:xfrm flipH="1">
                  <a:off x="2491" y="2073"/>
                  <a:ext cx="6" cy="1"/>
                </a:xfrm>
                <a:prstGeom prst="line">
                  <a:avLst/>
                </a:prstGeom>
                <a:noFill/>
                <a:ln w="3175">
                  <a:solidFill>
                    <a:srgbClr val="000000"/>
                  </a:solidFill>
                  <a:round/>
                  <a:headEnd/>
                  <a:tailEnd/>
                </a:ln>
              </p:spPr>
              <p:txBody>
                <a:bodyPr/>
                <a:lstStyle/>
                <a:p>
                  <a:endParaRPr lang="en-US"/>
                </a:p>
              </p:txBody>
            </p:sp>
            <p:sp>
              <p:nvSpPr>
                <p:cNvPr id="95147" name="Line 4060"/>
                <p:cNvSpPr>
                  <a:spLocks noChangeShapeType="1"/>
                </p:cNvSpPr>
                <p:nvPr/>
              </p:nvSpPr>
              <p:spPr bwMode="auto">
                <a:xfrm flipH="1">
                  <a:off x="2491" y="2054"/>
                  <a:ext cx="6" cy="1"/>
                </a:xfrm>
                <a:prstGeom prst="line">
                  <a:avLst/>
                </a:prstGeom>
                <a:noFill/>
                <a:ln w="3175">
                  <a:solidFill>
                    <a:srgbClr val="000000"/>
                  </a:solidFill>
                  <a:round/>
                  <a:headEnd/>
                  <a:tailEnd/>
                </a:ln>
              </p:spPr>
              <p:txBody>
                <a:bodyPr/>
                <a:lstStyle/>
                <a:p>
                  <a:endParaRPr lang="en-US"/>
                </a:p>
              </p:txBody>
            </p:sp>
            <p:sp>
              <p:nvSpPr>
                <p:cNvPr id="95148" name="Line 4061"/>
                <p:cNvSpPr>
                  <a:spLocks noChangeShapeType="1"/>
                </p:cNvSpPr>
                <p:nvPr/>
              </p:nvSpPr>
              <p:spPr bwMode="auto">
                <a:xfrm flipH="1">
                  <a:off x="2491" y="2034"/>
                  <a:ext cx="6" cy="1"/>
                </a:xfrm>
                <a:prstGeom prst="line">
                  <a:avLst/>
                </a:prstGeom>
                <a:noFill/>
                <a:ln w="3175">
                  <a:solidFill>
                    <a:srgbClr val="000000"/>
                  </a:solidFill>
                  <a:round/>
                  <a:headEnd/>
                  <a:tailEnd/>
                </a:ln>
              </p:spPr>
              <p:txBody>
                <a:bodyPr/>
                <a:lstStyle/>
                <a:p>
                  <a:endParaRPr lang="en-US"/>
                </a:p>
              </p:txBody>
            </p:sp>
            <p:sp>
              <p:nvSpPr>
                <p:cNvPr id="95149" name="Line 4062"/>
                <p:cNvSpPr>
                  <a:spLocks noChangeShapeType="1"/>
                </p:cNvSpPr>
                <p:nvPr/>
              </p:nvSpPr>
              <p:spPr bwMode="auto">
                <a:xfrm flipH="1">
                  <a:off x="2483" y="2015"/>
                  <a:ext cx="14" cy="2"/>
                </a:xfrm>
                <a:prstGeom prst="line">
                  <a:avLst/>
                </a:prstGeom>
                <a:noFill/>
                <a:ln w="3175">
                  <a:solidFill>
                    <a:srgbClr val="000000"/>
                  </a:solidFill>
                  <a:round/>
                  <a:headEnd/>
                  <a:tailEnd/>
                </a:ln>
              </p:spPr>
              <p:txBody>
                <a:bodyPr/>
                <a:lstStyle/>
                <a:p>
                  <a:endParaRPr lang="en-US"/>
                </a:p>
              </p:txBody>
            </p:sp>
            <p:pic>
              <p:nvPicPr>
                <p:cNvPr id="95150" name="Picture 4063"/>
                <p:cNvPicPr>
                  <a:picLocks noChangeAspect="1" noChangeArrowheads="1"/>
                </p:cNvPicPr>
                <p:nvPr/>
              </p:nvPicPr>
              <p:blipFill>
                <a:blip r:embed="rId34" cstate="print"/>
                <a:srcRect/>
                <a:stretch>
                  <a:fillRect/>
                </a:stretch>
              </p:blipFill>
              <p:spPr bwMode="auto">
                <a:xfrm>
                  <a:off x="2468" y="1998"/>
                  <a:ext cx="19" cy="39"/>
                </a:xfrm>
                <a:prstGeom prst="rect">
                  <a:avLst/>
                </a:prstGeom>
                <a:noFill/>
                <a:ln w="9525">
                  <a:noFill/>
                  <a:miter lim="800000"/>
                  <a:headEnd/>
                  <a:tailEnd/>
                </a:ln>
              </p:spPr>
            </p:pic>
            <p:sp>
              <p:nvSpPr>
                <p:cNvPr id="95151" name="Line 4064"/>
                <p:cNvSpPr>
                  <a:spLocks noChangeShapeType="1"/>
                </p:cNvSpPr>
                <p:nvPr/>
              </p:nvSpPr>
              <p:spPr bwMode="auto">
                <a:xfrm flipH="1">
                  <a:off x="2491" y="1998"/>
                  <a:ext cx="6" cy="1"/>
                </a:xfrm>
                <a:prstGeom prst="line">
                  <a:avLst/>
                </a:prstGeom>
                <a:noFill/>
                <a:ln w="3175">
                  <a:solidFill>
                    <a:srgbClr val="000000"/>
                  </a:solidFill>
                  <a:round/>
                  <a:headEnd/>
                  <a:tailEnd/>
                </a:ln>
              </p:spPr>
              <p:txBody>
                <a:bodyPr/>
                <a:lstStyle/>
                <a:p>
                  <a:endParaRPr lang="en-US"/>
                </a:p>
              </p:txBody>
            </p:sp>
            <p:sp>
              <p:nvSpPr>
                <p:cNvPr id="95152" name="Line 4065"/>
                <p:cNvSpPr>
                  <a:spLocks noChangeShapeType="1"/>
                </p:cNvSpPr>
                <p:nvPr/>
              </p:nvSpPr>
              <p:spPr bwMode="auto">
                <a:xfrm flipH="1">
                  <a:off x="2491" y="1979"/>
                  <a:ext cx="6" cy="1"/>
                </a:xfrm>
                <a:prstGeom prst="line">
                  <a:avLst/>
                </a:prstGeom>
                <a:noFill/>
                <a:ln w="3175">
                  <a:solidFill>
                    <a:srgbClr val="000000"/>
                  </a:solidFill>
                  <a:round/>
                  <a:headEnd/>
                  <a:tailEnd/>
                </a:ln>
              </p:spPr>
              <p:txBody>
                <a:bodyPr/>
                <a:lstStyle/>
                <a:p>
                  <a:endParaRPr lang="en-US"/>
                </a:p>
              </p:txBody>
            </p:sp>
            <p:sp>
              <p:nvSpPr>
                <p:cNvPr id="95153" name="Line 4066"/>
                <p:cNvSpPr>
                  <a:spLocks noChangeShapeType="1"/>
                </p:cNvSpPr>
                <p:nvPr/>
              </p:nvSpPr>
              <p:spPr bwMode="auto">
                <a:xfrm flipH="1">
                  <a:off x="2491" y="1959"/>
                  <a:ext cx="6" cy="1"/>
                </a:xfrm>
                <a:prstGeom prst="line">
                  <a:avLst/>
                </a:prstGeom>
                <a:noFill/>
                <a:ln w="3175">
                  <a:solidFill>
                    <a:srgbClr val="000000"/>
                  </a:solidFill>
                  <a:round/>
                  <a:headEnd/>
                  <a:tailEnd/>
                </a:ln>
              </p:spPr>
              <p:txBody>
                <a:bodyPr/>
                <a:lstStyle/>
                <a:p>
                  <a:endParaRPr lang="en-US"/>
                </a:p>
              </p:txBody>
            </p:sp>
            <p:sp>
              <p:nvSpPr>
                <p:cNvPr id="95154" name="Line 4067"/>
                <p:cNvSpPr>
                  <a:spLocks noChangeShapeType="1"/>
                </p:cNvSpPr>
                <p:nvPr/>
              </p:nvSpPr>
              <p:spPr bwMode="auto">
                <a:xfrm flipH="1">
                  <a:off x="2491" y="1940"/>
                  <a:ext cx="6" cy="1"/>
                </a:xfrm>
                <a:prstGeom prst="line">
                  <a:avLst/>
                </a:prstGeom>
                <a:noFill/>
                <a:ln w="3175">
                  <a:solidFill>
                    <a:srgbClr val="000000"/>
                  </a:solidFill>
                  <a:round/>
                  <a:headEnd/>
                  <a:tailEnd/>
                </a:ln>
              </p:spPr>
              <p:txBody>
                <a:bodyPr/>
                <a:lstStyle/>
                <a:p>
                  <a:endParaRPr lang="en-US"/>
                </a:p>
              </p:txBody>
            </p:sp>
            <p:sp>
              <p:nvSpPr>
                <p:cNvPr id="95155" name="Line 4068"/>
                <p:cNvSpPr>
                  <a:spLocks noChangeShapeType="1"/>
                </p:cNvSpPr>
                <p:nvPr/>
              </p:nvSpPr>
              <p:spPr bwMode="auto">
                <a:xfrm flipH="1">
                  <a:off x="2483" y="1922"/>
                  <a:ext cx="14" cy="2"/>
                </a:xfrm>
                <a:prstGeom prst="line">
                  <a:avLst/>
                </a:prstGeom>
                <a:noFill/>
                <a:ln w="3175">
                  <a:solidFill>
                    <a:srgbClr val="000000"/>
                  </a:solidFill>
                  <a:round/>
                  <a:headEnd/>
                  <a:tailEnd/>
                </a:ln>
              </p:spPr>
              <p:txBody>
                <a:bodyPr/>
                <a:lstStyle/>
                <a:p>
                  <a:endParaRPr lang="en-US"/>
                </a:p>
              </p:txBody>
            </p:sp>
            <p:pic>
              <p:nvPicPr>
                <p:cNvPr id="95156" name="Picture 4069"/>
                <p:cNvPicPr>
                  <a:picLocks noChangeAspect="1" noChangeArrowheads="1"/>
                </p:cNvPicPr>
                <p:nvPr/>
              </p:nvPicPr>
              <p:blipFill>
                <a:blip r:embed="rId35" cstate="print"/>
                <a:srcRect/>
                <a:stretch>
                  <a:fillRect/>
                </a:stretch>
              </p:blipFill>
              <p:spPr bwMode="auto">
                <a:xfrm>
                  <a:off x="2468" y="1901"/>
                  <a:ext cx="19" cy="39"/>
                </a:xfrm>
                <a:prstGeom prst="rect">
                  <a:avLst/>
                </a:prstGeom>
                <a:noFill/>
                <a:ln w="9525">
                  <a:noFill/>
                  <a:miter lim="800000"/>
                  <a:headEnd/>
                  <a:tailEnd/>
                </a:ln>
              </p:spPr>
            </p:pic>
            <p:sp>
              <p:nvSpPr>
                <p:cNvPr id="95157" name="Line 4070"/>
                <p:cNvSpPr>
                  <a:spLocks noChangeShapeType="1"/>
                </p:cNvSpPr>
                <p:nvPr/>
              </p:nvSpPr>
              <p:spPr bwMode="auto">
                <a:xfrm flipH="1">
                  <a:off x="2491" y="1904"/>
                  <a:ext cx="6" cy="1"/>
                </a:xfrm>
                <a:prstGeom prst="line">
                  <a:avLst/>
                </a:prstGeom>
                <a:noFill/>
                <a:ln w="3175">
                  <a:solidFill>
                    <a:srgbClr val="000000"/>
                  </a:solidFill>
                  <a:round/>
                  <a:headEnd/>
                  <a:tailEnd/>
                </a:ln>
              </p:spPr>
              <p:txBody>
                <a:bodyPr/>
                <a:lstStyle/>
                <a:p>
                  <a:endParaRPr lang="en-US"/>
                </a:p>
              </p:txBody>
            </p:sp>
            <p:sp>
              <p:nvSpPr>
                <p:cNvPr id="95158" name="Line 4071"/>
                <p:cNvSpPr>
                  <a:spLocks noChangeShapeType="1"/>
                </p:cNvSpPr>
                <p:nvPr/>
              </p:nvSpPr>
              <p:spPr bwMode="auto">
                <a:xfrm flipH="1">
                  <a:off x="2491" y="1884"/>
                  <a:ext cx="6" cy="1"/>
                </a:xfrm>
                <a:prstGeom prst="line">
                  <a:avLst/>
                </a:prstGeom>
                <a:noFill/>
                <a:ln w="3175">
                  <a:solidFill>
                    <a:srgbClr val="000000"/>
                  </a:solidFill>
                  <a:round/>
                  <a:headEnd/>
                  <a:tailEnd/>
                </a:ln>
              </p:spPr>
              <p:txBody>
                <a:bodyPr/>
                <a:lstStyle/>
                <a:p>
                  <a:endParaRPr lang="en-US"/>
                </a:p>
              </p:txBody>
            </p:sp>
            <p:sp>
              <p:nvSpPr>
                <p:cNvPr id="95159" name="Line 4072"/>
                <p:cNvSpPr>
                  <a:spLocks noChangeShapeType="1"/>
                </p:cNvSpPr>
                <p:nvPr/>
              </p:nvSpPr>
              <p:spPr bwMode="auto">
                <a:xfrm flipH="1">
                  <a:off x="2491" y="1865"/>
                  <a:ext cx="6" cy="1"/>
                </a:xfrm>
                <a:prstGeom prst="line">
                  <a:avLst/>
                </a:prstGeom>
                <a:noFill/>
                <a:ln w="3175">
                  <a:solidFill>
                    <a:srgbClr val="000000"/>
                  </a:solidFill>
                  <a:round/>
                  <a:headEnd/>
                  <a:tailEnd/>
                </a:ln>
              </p:spPr>
              <p:txBody>
                <a:bodyPr/>
                <a:lstStyle/>
                <a:p>
                  <a:endParaRPr lang="en-US"/>
                </a:p>
              </p:txBody>
            </p:sp>
            <p:sp>
              <p:nvSpPr>
                <p:cNvPr id="95160" name="Line 4073"/>
                <p:cNvSpPr>
                  <a:spLocks noChangeShapeType="1"/>
                </p:cNvSpPr>
                <p:nvPr/>
              </p:nvSpPr>
              <p:spPr bwMode="auto">
                <a:xfrm flipH="1">
                  <a:off x="2491" y="1847"/>
                  <a:ext cx="6" cy="1"/>
                </a:xfrm>
                <a:prstGeom prst="line">
                  <a:avLst/>
                </a:prstGeom>
                <a:noFill/>
                <a:ln w="3175">
                  <a:solidFill>
                    <a:srgbClr val="000000"/>
                  </a:solidFill>
                  <a:round/>
                  <a:headEnd/>
                  <a:tailEnd/>
                </a:ln>
              </p:spPr>
              <p:txBody>
                <a:bodyPr/>
                <a:lstStyle/>
                <a:p>
                  <a:endParaRPr lang="en-US"/>
                </a:p>
              </p:txBody>
            </p:sp>
            <p:sp>
              <p:nvSpPr>
                <p:cNvPr id="95161" name="Line 4074"/>
                <p:cNvSpPr>
                  <a:spLocks noChangeShapeType="1"/>
                </p:cNvSpPr>
                <p:nvPr/>
              </p:nvSpPr>
              <p:spPr bwMode="auto">
                <a:xfrm flipH="1">
                  <a:off x="2483" y="1829"/>
                  <a:ext cx="14" cy="2"/>
                </a:xfrm>
                <a:prstGeom prst="line">
                  <a:avLst/>
                </a:prstGeom>
                <a:noFill/>
                <a:ln w="3175">
                  <a:solidFill>
                    <a:srgbClr val="000000"/>
                  </a:solidFill>
                  <a:round/>
                  <a:headEnd/>
                  <a:tailEnd/>
                </a:ln>
              </p:spPr>
              <p:txBody>
                <a:bodyPr/>
                <a:lstStyle/>
                <a:p>
                  <a:endParaRPr lang="en-US"/>
                </a:p>
              </p:txBody>
            </p:sp>
            <p:pic>
              <p:nvPicPr>
                <p:cNvPr id="95162" name="Picture 4075"/>
                <p:cNvPicPr>
                  <a:picLocks noChangeAspect="1" noChangeArrowheads="1"/>
                </p:cNvPicPr>
                <p:nvPr/>
              </p:nvPicPr>
              <p:blipFill>
                <a:blip r:embed="rId36" cstate="print"/>
                <a:srcRect/>
                <a:stretch>
                  <a:fillRect/>
                </a:stretch>
              </p:blipFill>
              <p:spPr bwMode="auto">
                <a:xfrm>
                  <a:off x="2468" y="1808"/>
                  <a:ext cx="19" cy="39"/>
                </a:xfrm>
                <a:prstGeom prst="rect">
                  <a:avLst/>
                </a:prstGeom>
                <a:noFill/>
                <a:ln w="9525">
                  <a:noFill/>
                  <a:miter lim="800000"/>
                  <a:headEnd/>
                  <a:tailEnd/>
                </a:ln>
              </p:spPr>
            </p:pic>
            <p:sp>
              <p:nvSpPr>
                <p:cNvPr id="95163" name="Line 4076"/>
                <p:cNvSpPr>
                  <a:spLocks noChangeShapeType="1"/>
                </p:cNvSpPr>
                <p:nvPr/>
              </p:nvSpPr>
              <p:spPr bwMode="auto">
                <a:xfrm flipH="1">
                  <a:off x="2491" y="1808"/>
                  <a:ext cx="6" cy="1"/>
                </a:xfrm>
                <a:prstGeom prst="line">
                  <a:avLst/>
                </a:prstGeom>
                <a:noFill/>
                <a:ln w="3175">
                  <a:solidFill>
                    <a:srgbClr val="000000"/>
                  </a:solidFill>
                  <a:round/>
                  <a:headEnd/>
                  <a:tailEnd/>
                </a:ln>
              </p:spPr>
              <p:txBody>
                <a:bodyPr/>
                <a:lstStyle/>
                <a:p>
                  <a:endParaRPr lang="en-US"/>
                </a:p>
              </p:txBody>
            </p:sp>
            <p:sp>
              <p:nvSpPr>
                <p:cNvPr id="95164" name="Line 4077"/>
                <p:cNvSpPr>
                  <a:spLocks noChangeShapeType="1"/>
                </p:cNvSpPr>
                <p:nvPr/>
              </p:nvSpPr>
              <p:spPr bwMode="auto">
                <a:xfrm flipH="1">
                  <a:off x="2491" y="1789"/>
                  <a:ext cx="6" cy="2"/>
                </a:xfrm>
                <a:prstGeom prst="line">
                  <a:avLst/>
                </a:prstGeom>
                <a:noFill/>
                <a:ln w="3175">
                  <a:solidFill>
                    <a:srgbClr val="000000"/>
                  </a:solidFill>
                  <a:round/>
                  <a:headEnd/>
                  <a:tailEnd/>
                </a:ln>
              </p:spPr>
              <p:txBody>
                <a:bodyPr/>
                <a:lstStyle/>
                <a:p>
                  <a:endParaRPr lang="en-US"/>
                </a:p>
              </p:txBody>
            </p:sp>
            <p:sp>
              <p:nvSpPr>
                <p:cNvPr id="95165" name="Line 4078"/>
                <p:cNvSpPr>
                  <a:spLocks noChangeShapeType="1"/>
                </p:cNvSpPr>
                <p:nvPr/>
              </p:nvSpPr>
              <p:spPr bwMode="auto">
                <a:xfrm flipH="1">
                  <a:off x="2491" y="1772"/>
                  <a:ext cx="6" cy="1"/>
                </a:xfrm>
                <a:prstGeom prst="line">
                  <a:avLst/>
                </a:prstGeom>
                <a:noFill/>
                <a:ln w="3175">
                  <a:solidFill>
                    <a:srgbClr val="000000"/>
                  </a:solidFill>
                  <a:round/>
                  <a:headEnd/>
                  <a:tailEnd/>
                </a:ln>
              </p:spPr>
              <p:txBody>
                <a:bodyPr/>
                <a:lstStyle/>
                <a:p>
                  <a:endParaRPr lang="en-US"/>
                </a:p>
              </p:txBody>
            </p:sp>
            <p:sp>
              <p:nvSpPr>
                <p:cNvPr id="95166" name="Line 4079"/>
                <p:cNvSpPr>
                  <a:spLocks noChangeShapeType="1"/>
                </p:cNvSpPr>
                <p:nvPr/>
              </p:nvSpPr>
              <p:spPr bwMode="auto">
                <a:xfrm flipH="1">
                  <a:off x="2491" y="1754"/>
                  <a:ext cx="6" cy="1"/>
                </a:xfrm>
                <a:prstGeom prst="line">
                  <a:avLst/>
                </a:prstGeom>
                <a:noFill/>
                <a:ln w="3175">
                  <a:solidFill>
                    <a:srgbClr val="000000"/>
                  </a:solidFill>
                  <a:round/>
                  <a:headEnd/>
                  <a:tailEnd/>
                </a:ln>
              </p:spPr>
              <p:txBody>
                <a:bodyPr/>
                <a:lstStyle/>
                <a:p>
                  <a:endParaRPr lang="en-US"/>
                </a:p>
              </p:txBody>
            </p:sp>
            <p:sp>
              <p:nvSpPr>
                <p:cNvPr id="95167" name="Line 4080"/>
                <p:cNvSpPr>
                  <a:spLocks noChangeShapeType="1"/>
                </p:cNvSpPr>
                <p:nvPr/>
              </p:nvSpPr>
              <p:spPr bwMode="auto">
                <a:xfrm flipH="1">
                  <a:off x="2483" y="1733"/>
                  <a:ext cx="14" cy="1"/>
                </a:xfrm>
                <a:prstGeom prst="line">
                  <a:avLst/>
                </a:prstGeom>
                <a:noFill/>
                <a:ln w="3175">
                  <a:solidFill>
                    <a:srgbClr val="000000"/>
                  </a:solidFill>
                  <a:round/>
                  <a:headEnd/>
                  <a:tailEnd/>
                </a:ln>
              </p:spPr>
              <p:txBody>
                <a:bodyPr/>
                <a:lstStyle/>
                <a:p>
                  <a:endParaRPr lang="en-US"/>
                </a:p>
              </p:txBody>
            </p:sp>
            <p:pic>
              <p:nvPicPr>
                <p:cNvPr id="95168" name="Picture 4081"/>
                <p:cNvPicPr>
                  <a:picLocks noChangeAspect="1" noChangeArrowheads="1"/>
                </p:cNvPicPr>
                <p:nvPr/>
              </p:nvPicPr>
              <p:blipFill>
                <a:blip r:embed="rId37" cstate="print"/>
                <a:srcRect/>
                <a:stretch>
                  <a:fillRect/>
                </a:stretch>
              </p:blipFill>
              <p:spPr bwMode="auto">
                <a:xfrm>
                  <a:off x="2468" y="1715"/>
                  <a:ext cx="19" cy="39"/>
                </a:xfrm>
                <a:prstGeom prst="rect">
                  <a:avLst/>
                </a:prstGeom>
                <a:noFill/>
                <a:ln w="9525">
                  <a:noFill/>
                  <a:miter lim="800000"/>
                  <a:headEnd/>
                  <a:tailEnd/>
                </a:ln>
              </p:spPr>
            </p:pic>
            <p:sp>
              <p:nvSpPr>
                <p:cNvPr id="95169" name="Line 4082"/>
                <p:cNvSpPr>
                  <a:spLocks noChangeShapeType="1"/>
                </p:cNvSpPr>
                <p:nvPr/>
              </p:nvSpPr>
              <p:spPr bwMode="auto">
                <a:xfrm flipH="1">
                  <a:off x="2491" y="1715"/>
                  <a:ext cx="6" cy="1"/>
                </a:xfrm>
                <a:prstGeom prst="line">
                  <a:avLst/>
                </a:prstGeom>
                <a:noFill/>
                <a:ln w="3175">
                  <a:solidFill>
                    <a:srgbClr val="000000"/>
                  </a:solidFill>
                  <a:round/>
                  <a:headEnd/>
                  <a:tailEnd/>
                </a:ln>
              </p:spPr>
              <p:txBody>
                <a:bodyPr/>
                <a:lstStyle/>
                <a:p>
                  <a:endParaRPr lang="en-US"/>
                </a:p>
              </p:txBody>
            </p:sp>
            <p:sp>
              <p:nvSpPr>
                <p:cNvPr id="95170" name="Line 4083"/>
                <p:cNvSpPr>
                  <a:spLocks noChangeShapeType="1"/>
                </p:cNvSpPr>
                <p:nvPr/>
              </p:nvSpPr>
              <p:spPr bwMode="auto">
                <a:xfrm flipH="1">
                  <a:off x="2491" y="1696"/>
                  <a:ext cx="6" cy="2"/>
                </a:xfrm>
                <a:prstGeom prst="line">
                  <a:avLst/>
                </a:prstGeom>
                <a:noFill/>
                <a:ln w="3175">
                  <a:solidFill>
                    <a:srgbClr val="000000"/>
                  </a:solidFill>
                  <a:round/>
                  <a:headEnd/>
                  <a:tailEnd/>
                </a:ln>
              </p:spPr>
              <p:txBody>
                <a:bodyPr/>
                <a:lstStyle/>
                <a:p>
                  <a:endParaRPr lang="en-US"/>
                </a:p>
              </p:txBody>
            </p:sp>
            <p:sp>
              <p:nvSpPr>
                <p:cNvPr id="95171" name="Line 4084"/>
                <p:cNvSpPr>
                  <a:spLocks noChangeShapeType="1"/>
                </p:cNvSpPr>
                <p:nvPr/>
              </p:nvSpPr>
              <p:spPr bwMode="auto">
                <a:xfrm flipH="1">
                  <a:off x="2491" y="1679"/>
                  <a:ext cx="6" cy="1"/>
                </a:xfrm>
                <a:prstGeom prst="line">
                  <a:avLst/>
                </a:prstGeom>
                <a:noFill/>
                <a:ln w="3175">
                  <a:solidFill>
                    <a:srgbClr val="000000"/>
                  </a:solidFill>
                  <a:round/>
                  <a:headEnd/>
                  <a:tailEnd/>
                </a:ln>
              </p:spPr>
              <p:txBody>
                <a:bodyPr/>
                <a:lstStyle/>
                <a:p>
                  <a:endParaRPr lang="en-US"/>
                </a:p>
              </p:txBody>
            </p:sp>
            <p:sp>
              <p:nvSpPr>
                <p:cNvPr id="95172" name="Line 4085"/>
                <p:cNvSpPr>
                  <a:spLocks noChangeShapeType="1"/>
                </p:cNvSpPr>
                <p:nvPr/>
              </p:nvSpPr>
              <p:spPr bwMode="auto">
                <a:xfrm flipH="1">
                  <a:off x="2491" y="1660"/>
                  <a:ext cx="6" cy="1"/>
                </a:xfrm>
                <a:prstGeom prst="line">
                  <a:avLst/>
                </a:prstGeom>
                <a:noFill/>
                <a:ln w="3175">
                  <a:solidFill>
                    <a:srgbClr val="000000"/>
                  </a:solidFill>
                  <a:round/>
                  <a:headEnd/>
                  <a:tailEnd/>
                </a:ln>
              </p:spPr>
              <p:txBody>
                <a:bodyPr/>
                <a:lstStyle/>
                <a:p>
                  <a:endParaRPr lang="en-US"/>
                </a:p>
              </p:txBody>
            </p:sp>
            <p:sp>
              <p:nvSpPr>
                <p:cNvPr id="95173" name="Line 4086"/>
                <p:cNvSpPr>
                  <a:spLocks noChangeShapeType="1"/>
                </p:cNvSpPr>
                <p:nvPr/>
              </p:nvSpPr>
              <p:spPr bwMode="auto">
                <a:xfrm>
                  <a:off x="2497" y="2299"/>
                  <a:ext cx="1" cy="1"/>
                </a:xfrm>
                <a:prstGeom prst="line">
                  <a:avLst/>
                </a:prstGeom>
                <a:noFill/>
                <a:ln w="3175">
                  <a:solidFill>
                    <a:srgbClr val="000000"/>
                  </a:solidFill>
                  <a:round/>
                  <a:headEnd/>
                  <a:tailEnd/>
                </a:ln>
              </p:spPr>
              <p:txBody>
                <a:bodyPr/>
                <a:lstStyle/>
                <a:p>
                  <a:endParaRPr lang="en-US"/>
                </a:p>
              </p:txBody>
            </p:sp>
            <p:sp>
              <p:nvSpPr>
                <p:cNvPr id="95174" name="Line 4087"/>
                <p:cNvSpPr>
                  <a:spLocks noChangeShapeType="1"/>
                </p:cNvSpPr>
                <p:nvPr/>
              </p:nvSpPr>
              <p:spPr bwMode="auto">
                <a:xfrm>
                  <a:off x="2497" y="2299"/>
                  <a:ext cx="4" cy="1"/>
                </a:xfrm>
                <a:prstGeom prst="line">
                  <a:avLst/>
                </a:prstGeom>
                <a:noFill/>
                <a:ln w="3175">
                  <a:solidFill>
                    <a:srgbClr val="000000"/>
                  </a:solidFill>
                  <a:round/>
                  <a:headEnd/>
                  <a:tailEnd/>
                </a:ln>
              </p:spPr>
              <p:txBody>
                <a:bodyPr/>
                <a:lstStyle/>
                <a:p>
                  <a:endParaRPr lang="en-US"/>
                </a:p>
              </p:txBody>
            </p:sp>
            <p:sp>
              <p:nvSpPr>
                <p:cNvPr id="95175" name="Line 4088"/>
                <p:cNvSpPr>
                  <a:spLocks noChangeShapeType="1"/>
                </p:cNvSpPr>
                <p:nvPr/>
              </p:nvSpPr>
              <p:spPr bwMode="auto">
                <a:xfrm>
                  <a:off x="2501" y="2299"/>
                  <a:ext cx="2" cy="1"/>
                </a:xfrm>
                <a:prstGeom prst="line">
                  <a:avLst/>
                </a:prstGeom>
                <a:noFill/>
                <a:ln w="3175">
                  <a:solidFill>
                    <a:srgbClr val="000000"/>
                  </a:solidFill>
                  <a:round/>
                  <a:headEnd/>
                  <a:tailEnd/>
                </a:ln>
              </p:spPr>
              <p:txBody>
                <a:bodyPr/>
                <a:lstStyle/>
                <a:p>
                  <a:endParaRPr lang="en-US"/>
                </a:p>
              </p:txBody>
            </p:sp>
            <p:sp>
              <p:nvSpPr>
                <p:cNvPr id="95176" name="Line 4089"/>
                <p:cNvSpPr>
                  <a:spLocks noChangeShapeType="1"/>
                </p:cNvSpPr>
                <p:nvPr/>
              </p:nvSpPr>
              <p:spPr bwMode="auto">
                <a:xfrm>
                  <a:off x="2503" y="2299"/>
                  <a:ext cx="2" cy="1"/>
                </a:xfrm>
                <a:prstGeom prst="line">
                  <a:avLst/>
                </a:prstGeom>
                <a:noFill/>
                <a:ln w="3175">
                  <a:solidFill>
                    <a:srgbClr val="000000"/>
                  </a:solidFill>
                  <a:round/>
                  <a:headEnd/>
                  <a:tailEnd/>
                </a:ln>
              </p:spPr>
              <p:txBody>
                <a:bodyPr/>
                <a:lstStyle/>
                <a:p>
                  <a:endParaRPr lang="en-US"/>
                </a:p>
              </p:txBody>
            </p:sp>
            <p:sp>
              <p:nvSpPr>
                <p:cNvPr id="95177" name="Line 4090"/>
                <p:cNvSpPr>
                  <a:spLocks noChangeShapeType="1"/>
                </p:cNvSpPr>
                <p:nvPr/>
              </p:nvSpPr>
              <p:spPr bwMode="auto">
                <a:xfrm>
                  <a:off x="2505" y="2299"/>
                  <a:ext cx="2" cy="1"/>
                </a:xfrm>
                <a:prstGeom prst="line">
                  <a:avLst/>
                </a:prstGeom>
                <a:noFill/>
                <a:ln w="3175">
                  <a:solidFill>
                    <a:srgbClr val="000000"/>
                  </a:solidFill>
                  <a:round/>
                  <a:headEnd/>
                  <a:tailEnd/>
                </a:ln>
              </p:spPr>
              <p:txBody>
                <a:bodyPr/>
                <a:lstStyle/>
                <a:p>
                  <a:endParaRPr lang="en-US"/>
                </a:p>
              </p:txBody>
            </p:sp>
            <p:sp>
              <p:nvSpPr>
                <p:cNvPr id="95178" name="Line 4091"/>
                <p:cNvSpPr>
                  <a:spLocks noChangeShapeType="1"/>
                </p:cNvSpPr>
                <p:nvPr/>
              </p:nvSpPr>
              <p:spPr bwMode="auto">
                <a:xfrm>
                  <a:off x="2507" y="2299"/>
                  <a:ext cx="2" cy="1"/>
                </a:xfrm>
                <a:prstGeom prst="line">
                  <a:avLst/>
                </a:prstGeom>
                <a:noFill/>
                <a:ln w="3175">
                  <a:solidFill>
                    <a:srgbClr val="000000"/>
                  </a:solidFill>
                  <a:round/>
                  <a:headEnd/>
                  <a:tailEnd/>
                </a:ln>
              </p:spPr>
              <p:txBody>
                <a:bodyPr/>
                <a:lstStyle/>
                <a:p>
                  <a:endParaRPr lang="en-US"/>
                </a:p>
              </p:txBody>
            </p:sp>
            <p:sp>
              <p:nvSpPr>
                <p:cNvPr id="95179" name="Line 4092"/>
                <p:cNvSpPr>
                  <a:spLocks noChangeShapeType="1"/>
                </p:cNvSpPr>
                <p:nvPr/>
              </p:nvSpPr>
              <p:spPr bwMode="auto">
                <a:xfrm>
                  <a:off x="2509" y="2299"/>
                  <a:ext cx="2" cy="1"/>
                </a:xfrm>
                <a:prstGeom prst="line">
                  <a:avLst/>
                </a:prstGeom>
                <a:noFill/>
                <a:ln w="3175">
                  <a:solidFill>
                    <a:srgbClr val="000000"/>
                  </a:solidFill>
                  <a:round/>
                  <a:headEnd/>
                  <a:tailEnd/>
                </a:ln>
              </p:spPr>
              <p:txBody>
                <a:bodyPr/>
                <a:lstStyle/>
                <a:p>
                  <a:endParaRPr lang="en-US"/>
                </a:p>
              </p:txBody>
            </p:sp>
            <p:sp>
              <p:nvSpPr>
                <p:cNvPr id="95180" name="Line 4093"/>
                <p:cNvSpPr>
                  <a:spLocks noChangeShapeType="1"/>
                </p:cNvSpPr>
                <p:nvPr/>
              </p:nvSpPr>
              <p:spPr bwMode="auto">
                <a:xfrm>
                  <a:off x="2511" y="2299"/>
                  <a:ext cx="2" cy="1"/>
                </a:xfrm>
                <a:prstGeom prst="line">
                  <a:avLst/>
                </a:prstGeom>
                <a:noFill/>
                <a:ln w="3175">
                  <a:solidFill>
                    <a:srgbClr val="000000"/>
                  </a:solidFill>
                  <a:round/>
                  <a:headEnd/>
                  <a:tailEnd/>
                </a:ln>
              </p:spPr>
              <p:txBody>
                <a:bodyPr/>
                <a:lstStyle/>
                <a:p>
                  <a:endParaRPr lang="en-US"/>
                </a:p>
              </p:txBody>
            </p:sp>
            <p:sp>
              <p:nvSpPr>
                <p:cNvPr id="95181" name="Line 4094"/>
                <p:cNvSpPr>
                  <a:spLocks noChangeShapeType="1"/>
                </p:cNvSpPr>
                <p:nvPr/>
              </p:nvSpPr>
              <p:spPr bwMode="auto">
                <a:xfrm>
                  <a:off x="2513" y="2299"/>
                  <a:ext cx="4" cy="1"/>
                </a:xfrm>
                <a:prstGeom prst="line">
                  <a:avLst/>
                </a:prstGeom>
                <a:noFill/>
                <a:ln w="3175">
                  <a:solidFill>
                    <a:srgbClr val="000000"/>
                  </a:solidFill>
                  <a:round/>
                  <a:headEnd/>
                  <a:tailEnd/>
                </a:ln>
              </p:spPr>
              <p:txBody>
                <a:bodyPr/>
                <a:lstStyle/>
                <a:p>
                  <a:endParaRPr lang="en-US"/>
                </a:p>
              </p:txBody>
            </p:sp>
            <p:sp>
              <p:nvSpPr>
                <p:cNvPr id="95182" name="Line 4095"/>
                <p:cNvSpPr>
                  <a:spLocks noChangeShapeType="1"/>
                </p:cNvSpPr>
                <p:nvPr/>
              </p:nvSpPr>
              <p:spPr bwMode="auto">
                <a:xfrm>
                  <a:off x="2517" y="2299"/>
                  <a:ext cx="2" cy="1"/>
                </a:xfrm>
                <a:prstGeom prst="line">
                  <a:avLst/>
                </a:prstGeom>
                <a:noFill/>
                <a:ln w="3175">
                  <a:solidFill>
                    <a:srgbClr val="000000"/>
                  </a:solidFill>
                  <a:round/>
                  <a:headEnd/>
                  <a:tailEnd/>
                </a:ln>
              </p:spPr>
              <p:txBody>
                <a:bodyPr/>
                <a:lstStyle/>
                <a:p>
                  <a:endParaRPr lang="en-US"/>
                </a:p>
              </p:txBody>
            </p:sp>
            <p:sp>
              <p:nvSpPr>
                <p:cNvPr id="95183" name="Line 4096"/>
                <p:cNvSpPr>
                  <a:spLocks noChangeShapeType="1"/>
                </p:cNvSpPr>
                <p:nvPr/>
              </p:nvSpPr>
              <p:spPr bwMode="auto">
                <a:xfrm>
                  <a:off x="2519" y="2299"/>
                  <a:ext cx="2" cy="1"/>
                </a:xfrm>
                <a:prstGeom prst="line">
                  <a:avLst/>
                </a:prstGeom>
                <a:noFill/>
                <a:ln w="3175">
                  <a:solidFill>
                    <a:srgbClr val="000000"/>
                  </a:solidFill>
                  <a:round/>
                  <a:headEnd/>
                  <a:tailEnd/>
                </a:ln>
              </p:spPr>
              <p:txBody>
                <a:bodyPr/>
                <a:lstStyle/>
                <a:p>
                  <a:endParaRPr lang="en-US"/>
                </a:p>
              </p:txBody>
            </p:sp>
            <p:sp>
              <p:nvSpPr>
                <p:cNvPr id="95184" name="Line 4097"/>
                <p:cNvSpPr>
                  <a:spLocks noChangeShapeType="1"/>
                </p:cNvSpPr>
                <p:nvPr/>
              </p:nvSpPr>
              <p:spPr bwMode="auto">
                <a:xfrm>
                  <a:off x="2521" y="2299"/>
                  <a:ext cx="2" cy="1"/>
                </a:xfrm>
                <a:prstGeom prst="line">
                  <a:avLst/>
                </a:prstGeom>
                <a:noFill/>
                <a:ln w="3175">
                  <a:solidFill>
                    <a:srgbClr val="000000"/>
                  </a:solidFill>
                  <a:round/>
                  <a:headEnd/>
                  <a:tailEnd/>
                </a:ln>
              </p:spPr>
              <p:txBody>
                <a:bodyPr/>
                <a:lstStyle/>
                <a:p>
                  <a:endParaRPr lang="en-US"/>
                </a:p>
              </p:txBody>
            </p:sp>
            <p:sp>
              <p:nvSpPr>
                <p:cNvPr id="95185" name="Line 4098"/>
                <p:cNvSpPr>
                  <a:spLocks noChangeShapeType="1"/>
                </p:cNvSpPr>
                <p:nvPr/>
              </p:nvSpPr>
              <p:spPr bwMode="auto">
                <a:xfrm>
                  <a:off x="2523" y="2299"/>
                  <a:ext cx="2" cy="1"/>
                </a:xfrm>
                <a:prstGeom prst="line">
                  <a:avLst/>
                </a:prstGeom>
                <a:noFill/>
                <a:ln w="3175">
                  <a:solidFill>
                    <a:srgbClr val="000000"/>
                  </a:solidFill>
                  <a:round/>
                  <a:headEnd/>
                  <a:tailEnd/>
                </a:ln>
              </p:spPr>
              <p:txBody>
                <a:bodyPr/>
                <a:lstStyle/>
                <a:p>
                  <a:endParaRPr lang="en-US"/>
                </a:p>
              </p:txBody>
            </p:sp>
            <p:sp>
              <p:nvSpPr>
                <p:cNvPr id="95186" name="Line 4099"/>
                <p:cNvSpPr>
                  <a:spLocks noChangeShapeType="1"/>
                </p:cNvSpPr>
                <p:nvPr/>
              </p:nvSpPr>
              <p:spPr bwMode="auto">
                <a:xfrm>
                  <a:off x="2525" y="2299"/>
                  <a:ext cx="2" cy="1"/>
                </a:xfrm>
                <a:prstGeom prst="line">
                  <a:avLst/>
                </a:prstGeom>
                <a:noFill/>
                <a:ln w="3175">
                  <a:solidFill>
                    <a:srgbClr val="000000"/>
                  </a:solidFill>
                  <a:round/>
                  <a:headEnd/>
                  <a:tailEnd/>
                </a:ln>
              </p:spPr>
              <p:txBody>
                <a:bodyPr/>
                <a:lstStyle/>
                <a:p>
                  <a:endParaRPr lang="en-US"/>
                </a:p>
              </p:txBody>
            </p:sp>
            <p:sp>
              <p:nvSpPr>
                <p:cNvPr id="95187" name="Line 4100"/>
                <p:cNvSpPr>
                  <a:spLocks noChangeShapeType="1"/>
                </p:cNvSpPr>
                <p:nvPr/>
              </p:nvSpPr>
              <p:spPr bwMode="auto">
                <a:xfrm>
                  <a:off x="2527" y="2299"/>
                  <a:ext cx="4" cy="1"/>
                </a:xfrm>
                <a:prstGeom prst="line">
                  <a:avLst/>
                </a:prstGeom>
                <a:noFill/>
                <a:ln w="3175">
                  <a:solidFill>
                    <a:srgbClr val="000000"/>
                  </a:solidFill>
                  <a:round/>
                  <a:headEnd/>
                  <a:tailEnd/>
                </a:ln>
              </p:spPr>
              <p:txBody>
                <a:bodyPr/>
                <a:lstStyle/>
                <a:p>
                  <a:endParaRPr lang="en-US"/>
                </a:p>
              </p:txBody>
            </p:sp>
            <p:sp>
              <p:nvSpPr>
                <p:cNvPr id="95188" name="Line 4101"/>
                <p:cNvSpPr>
                  <a:spLocks noChangeShapeType="1"/>
                </p:cNvSpPr>
                <p:nvPr/>
              </p:nvSpPr>
              <p:spPr bwMode="auto">
                <a:xfrm>
                  <a:off x="2531" y="2299"/>
                  <a:ext cx="1" cy="1"/>
                </a:xfrm>
                <a:prstGeom prst="line">
                  <a:avLst/>
                </a:prstGeom>
                <a:noFill/>
                <a:ln w="3175">
                  <a:solidFill>
                    <a:srgbClr val="000000"/>
                  </a:solidFill>
                  <a:round/>
                  <a:headEnd/>
                  <a:tailEnd/>
                </a:ln>
              </p:spPr>
              <p:txBody>
                <a:bodyPr/>
                <a:lstStyle/>
                <a:p>
                  <a:endParaRPr lang="en-US"/>
                </a:p>
              </p:txBody>
            </p:sp>
            <p:sp>
              <p:nvSpPr>
                <p:cNvPr id="95189" name="Line 4102"/>
                <p:cNvSpPr>
                  <a:spLocks noChangeShapeType="1"/>
                </p:cNvSpPr>
                <p:nvPr/>
              </p:nvSpPr>
              <p:spPr bwMode="auto">
                <a:xfrm>
                  <a:off x="2532" y="2299"/>
                  <a:ext cx="2" cy="1"/>
                </a:xfrm>
                <a:prstGeom prst="line">
                  <a:avLst/>
                </a:prstGeom>
                <a:noFill/>
                <a:ln w="3175">
                  <a:solidFill>
                    <a:srgbClr val="000000"/>
                  </a:solidFill>
                  <a:round/>
                  <a:headEnd/>
                  <a:tailEnd/>
                </a:ln>
              </p:spPr>
              <p:txBody>
                <a:bodyPr/>
                <a:lstStyle/>
                <a:p>
                  <a:endParaRPr lang="en-US"/>
                </a:p>
              </p:txBody>
            </p:sp>
            <p:sp>
              <p:nvSpPr>
                <p:cNvPr id="95190" name="Line 4103"/>
                <p:cNvSpPr>
                  <a:spLocks noChangeShapeType="1"/>
                </p:cNvSpPr>
                <p:nvPr/>
              </p:nvSpPr>
              <p:spPr bwMode="auto">
                <a:xfrm>
                  <a:off x="2534" y="2299"/>
                  <a:ext cx="2" cy="1"/>
                </a:xfrm>
                <a:prstGeom prst="line">
                  <a:avLst/>
                </a:prstGeom>
                <a:noFill/>
                <a:ln w="3175">
                  <a:solidFill>
                    <a:srgbClr val="000000"/>
                  </a:solidFill>
                  <a:round/>
                  <a:headEnd/>
                  <a:tailEnd/>
                </a:ln>
              </p:spPr>
              <p:txBody>
                <a:bodyPr/>
                <a:lstStyle/>
                <a:p>
                  <a:endParaRPr lang="en-US"/>
                </a:p>
              </p:txBody>
            </p:sp>
            <p:sp>
              <p:nvSpPr>
                <p:cNvPr id="95191" name="Line 4104"/>
                <p:cNvSpPr>
                  <a:spLocks noChangeShapeType="1"/>
                </p:cNvSpPr>
                <p:nvPr/>
              </p:nvSpPr>
              <p:spPr bwMode="auto">
                <a:xfrm>
                  <a:off x="2536" y="2299"/>
                  <a:ext cx="2" cy="1"/>
                </a:xfrm>
                <a:prstGeom prst="line">
                  <a:avLst/>
                </a:prstGeom>
                <a:noFill/>
                <a:ln w="3175">
                  <a:solidFill>
                    <a:srgbClr val="000000"/>
                  </a:solidFill>
                  <a:round/>
                  <a:headEnd/>
                  <a:tailEnd/>
                </a:ln>
              </p:spPr>
              <p:txBody>
                <a:bodyPr/>
                <a:lstStyle/>
                <a:p>
                  <a:endParaRPr lang="en-US"/>
                </a:p>
              </p:txBody>
            </p:sp>
            <p:sp>
              <p:nvSpPr>
                <p:cNvPr id="95192" name="Line 4105"/>
                <p:cNvSpPr>
                  <a:spLocks noChangeShapeType="1"/>
                </p:cNvSpPr>
                <p:nvPr/>
              </p:nvSpPr>
              <p:spPr bwMode="auto">
                <a:xfrm>
                  <a:off x="2538" y="2299"/>
                  <a:ext cx="2" cy="1"/>
                </a:xfrm>
                <a:prstGeom prst="line">
                  <a:avLst/>
                </a:prstGeom>
                <a:noFill/>
                <a:ln w="3175">
                  <a:solidFill>
                    <a:srgbClr val="000000"/>
                  </a:solidFill>
                  <a:round/>
                  <a:headEnd/>
                  <a:tailEnd/>
                </a:ln>
              </p:spPr>
              <p:txBody>
                <a:bodyPr/>
                <a:lstStyle/>
                <a:p>
                  <a:endParaRPr lang="en-US"/>
                </a:p>
              </p:txBody>
            </p:sp>
            <p:sp>
              <p:nvSpPr>
                <p:cNvPr id="95193" name="Line 4106"/>
                <p:cNvSpPr>
                  <a:spLocks noChangeShapeType="1"/>
                </p:cNvSpPr>
                <p:nvPr/>
              </p:nvSpPr>
              <p:spPr bwMode="auto">
                <a:xfrm>
                  <a:off x="2540" y="2299"/>
                  <a:ext cx="2" cy="1"/>
                </a:xfrm>
                <a:prstGeom prst="line">
                  <a:avLst/>
                </a:prstGeom>
                <a:noFill/>
                <a:ln w="3175">
                  <a:solidFill>
                    <a:srgbClr val="000000"/>
                  </a:solidFill>
                  <a:round/>
                  <a:headEnd/>
                  <a:tailEnd/>
                </a:ln>
              </p:spPr>
              <p:txBody>
                <a:bodyPr/>
                <a:lstStyle/>
                <a:p>
                  <a:endParaRPr lang="en-US"/>
                </a:p>
              </p:txBody>
            </p:sp>
            <p:sp>
              <p:nvSpPr>
                <p:cNvPr id="95194" name="Line 4107"/>
                <p:cNvSpPr>
                  <a:spLocks noChangeShapeType="1"/>
                </p:cNvSpPr>
                <p:nvPr/>
              </p:nvSpPr>
              <p:spPr bwMode="auto">
                <a:xfrm>
                  <a:off x="2542" y="2299"/>
                  <a:ext cx="4" cy="1"/>
                </a:xfrm>
                <a:prstGeom prst="line">
                  <a:avLst/>
                </a:prstGeom>
                <a:noFill/>
                <a:ln w="3175">
                  <a:solidFill>
                    <a:srgbClr val="000000"/>
                  </a:solidFill>
                  <a:round/>
                  <a:headEnd/>
                  <a:tailEnd/>
                </a:ln>
              </p:spPr>
              <p:txBody>
                <a:bodyPr/>
                <a:lstStyle/>
                <a:p>
                  <a:endParaRPr lang="en-US"/>
                </a:p>
              </p:txBody>
            </p:sp>
            <p:sp>
              <p:nvSpPr>
                <p:cNvPr id="95195" name="Line 4108"/>
                <p:cNvSpPr>
                  <a:spLocks noChangeShapeType="1"/>
                </p:cNvSpPr>
                <p:nvPr/>
              </p:nvSpPr>
              <p:spPr bwMode="auto">
                <a:xfrm>
                  <a:off x="2546" y="2299"/>
                  <a:ext cx="2" cy="1"/>
                </a:xfrm>
                <a:prstGeom prst="line">
                  <a:avLst/>
                </a:prstGeom>
                <a:noFill/>
                <a:ln w="3175">
                  <a:solidFill>
                    <a:srgbClr val="000000"/>
                  </a:solidFill>
                  <a:round/>
                  <a:headEnd/>
                  <a:tailEnd/>
                </a:ln>
              </p:spPr>
              <p:txBody>
                <a:bodyPr/>
                <a:lstStyle/>
                <a:p>
                  <a:endParaRPr lang="en-US"/>
                </a:p>
              </p:txBody>
            </p:sp>
            <p:sp>
              <p:nvSpPr>
                <p:cNvPr id="95196" name="Line 4109"/>
                <p:cNvSpPr>
                  <a:spLocks noChangeShapeType="1"/>
                </p:cNvSpPr>
                <p:nvPr/>
              </p:nvSpPr>
              <p:spPr bwMode="auto">
                <a:xfrm>
                  <a:off x="2548" y="2299"/>
                  <a:ext cx="2" cy="1"/>
                </a:xfrm>
                <a:prstGeom prst="line">
                  <a:avLst/>
                </a:prstGeom>
                <a:noFill/>
                <a:ln w="3175">
                  <a:solidFill>
                    <a:srgbClr val="000000"/>
                  </a:solidFill>
                  <a:round/>
                  <a:headEnd/>
                  <a:tailEnd/>
                </a:ln>
              </p:spPr>
              <p:txBody>
                <a:bodyPr/>
                <a:lstStyle/>
                <a:p>
                  <a:endParaRPr lang="en-US"/>
                </a:p>
              </p:txBody>
            </p:sp>
            <p:sp>
              <p:nvSpPr>
                <p:cNvPr id="95197" name="Line 4110"/>
                <p:cNvSpPr>
                  <a:spLocks noChangeShapeType="1"/>
                </p:cNvSpPr>
                <p:nvPr/>
              </p:nvSpPr>
              <p:spPr bwMode="auto">
                <a:xfrm>
                  <a:off x="2550" y="2299"/>
                  <a:ext cx="2" cy="1"/>
                </a:xfrm>
                <a:prstGeom prst="line">
                  <a:avLst/>
                </a:prstGeom>
                <a:noFill/>
                <a:ln w="3175">
                  <a:solidFill>
                    <a:srgbClr val="000000"/>
                  </a:solidFill>
                  <a:round/>
                  <a:headEnd/>
                  <a:tailEnd/>
                </a:ln>
              </p:spPr>
              <p:txBody>
                <a:bodyPr/>
                <a:lstStyle/>
                <a:p>
                  <a:endParaRPr lang="en-US"/>
                </a:p>
              </p:txBody>
            </p:sp>
            <p:sp>
              <p:nvSpPr>
                <p:cNvPr id="95198" name="Line 4111"/>
                <p:cNvSpPr>
                  <a:spLocks noChangeShapeType="1"/>
                </p:cNvSpPr>
                <p:nvPr/>
              </p:nvSpPr>
              <p:spPr bwMode="auto">
                <a:xfrm>
                  <a:off x="2552" y="2299"/>
                  <a:ext cx="2" cy="1"/>
                </a:xfrm>
                <a:prstGeom prst="line">
                  <a:avLst/>
                </a:prstGeom>
                <a:noFill/>
                <a:ln w="3175">
                  <a:solidFill>
                    <a:srgbClr val="000000"/>
                  </a:solidFill>
                  <a:round/>
                  <a:headEnd/>
                  <a:tailEnd/>
                </a:ln>
              </p:spPr>
              <p:txBody>
                <a:bodyPr/>
                <a:lstStyle/>
                <a:p>
                  <a:endParaRPr lang="en-US"/>
                </a:p>
              </p:txBody>
            </p:sp>
            <p:sp>
              <p:nvSpPr>
                <p:cNvPr id="95199" name="Line 4112"/>
                <p:cNvSpPr>
                  <a:spLocks noChangeShapeType="1"/>
                </p:cNvSpPr>
                <p:nvPr/>
              </p:nvSpPr>
              <p:spPr bwMode="auto">
                <a:xfrm>
                  <a:off x="2554" y="2299"/>
                  <a:ext cx="2" cy="1"/>
                </a:xfrm>
                <a:prstGeom prst="line">
                  <a:avLst/>
                </a:prstGeom>
                <a:noFill/>
                <a:ln w="3175">
                  <a:solidFill>
                    <a:srgbClr val="000000"/>
                  </a:solidFill>
                  <a:round/>
                  <a:headEnd/>
                  <a:tailEnd/>
                </a:ln>
              </p:spPr>
              <p:txBody>
                <a:bodyPr/>
                <a:lstStyle/>
                <a:p>
                  <a:endParaRPr lang="en-US"/>
                </a:p>
              </p:txBody>
            </p:sp>
            <p:sp>
              <p:nvSpPr>
                <p:cNvPr id="95200" name="Line 4113"/>
                <p:cNvSpPr>
                  <a:spLocks noChangeShapeType="1"/>
                </p:cNvSpPr>
                <p:nvPr/>
              </p:nvSpPr>
              <p:spPr bwMode="auto">
                <a:xfrm>
                  <a:off x="2556" y="2299"/>
                  <a:ext cx="2" cy="1"/>
                </a:xfrm>
                <a:prstGeom prst="line">
                  <a:avLst/>
                </a:prstGeom>
                <a:noFill/>
                <a:ln w="3175">
                  <a:solidFill>
                    <a:srgbClr val="000000"/>
                  </a:solidFill>
                  <a:round/>
                  <a:headEnd/>
                  <a:tailEnd/>
                </a:ln>
              </p:spPr>
              <p:txBody>
                <a:bodyPr/>
                <a:lstStyle/>
                <a:p>
                  <a:endParaRPr lang="en-US"/>
                </a:p>
              </p:txBody>
            </p:sp>
            <p:sp>
              <p:nvSpPr>
                <p:cNvPr id="95201" name="Line 4114"/>
                <p:cNvSpPr>
                  <a:spLocks noChangeShapeType="1"/>
                </p:cNvSpPr>
                <p:nvPr/>
              </p:nvSpPr>
              <p:spPr bwMode="auto">
                <a:xfrm>
                  <a:off x="2558" y="2299"/>
                  <a:ext cx="4" cy="1"/>
                </a:xfrm>
                <a:prstGeom prst="line">
                  <a:avLst/>
                </a:prstGeom>
                <a:noFill/>
                <a:ln w="3175">
                  <a:solidFill>
                    <a:srgbClr val="000000"/>
                  </a:solidFill>
                  <a:round/>
                  <a:headEnd/>
                  <a:tailEnd/>
                </a:ln>
              </p:spPr>
              <p:txBody>
                <a:bodyPr/>
                <a:lstStyle/>
                <a:p>
                  <a:endParaRPr lang="en-US"/>
                </a:p>
              </p:txBody>
            </p:sp>
            <p:sp>
              <p:nvSpPr>
                <p:cNvPr id="95202" name="Line 4115"/>
                <p:cNvSpPr>
                  <a:spLocks noChangeShapeType="1"/>
                </p:cNvSpPr>
                <p:nvPr/>
              </p:nvSpPr>
              <p:spPr bwMode="auto">
                <a:xfrm>
                  <a:off x="2562" y="2299"/>
                  <a:ext cx="2" cy="1"/>
                </a:xfrm>
                <a:prstGeom prst="line">
                  <a:avLst/>
                </a:prstGeom>
                <a:noFill/>
                <a:ln w="3175">
                  <a:solidFill>
                    <a:srgbClr val="000000"/>
                  </a:solidFill>
                  <a:round/>
                  <a:headEnd/>
                  <a:tailEnd/>
                </a:ln>
              </p:spPr>
              <p:txBody>
                <a:bodyPr/>
                <a:lstStyle/>
                <a:p>
                  <a:endParaRPr lang="en-US"/>
                </a:p>
              </p:txBody>
            </p:sp>
            <p:sp>
              <p:nvSpPr>
                <p:cNvPr id="95203" name="Line 4116"/>
                <p:cNvSpPr>
                  <a:spLocks noChangeShapeType="1"/>
                </p:cNvSpPr>
                <p:nvPr/>
              </p:nvSpPr>
              <p:spPr bwMode="auto">
                <a:xfrm>
                  <a:off x="2564" y="2299"/>
                  <a:ext cx="2" cy="1"/>
                </a:xfrm>
                <a:prstGeom prst="line">
                  <a:avLst/>
                </a:prstGeom>
                <a:noFill/>
                <a:ln w="3175">
                  <a:solidFill>
                    <a:srgbClr val="000000"/>
                  </a:solidFill>
                  <a:round/>
                  <a:headEnd/>
                  <a:tailEnd/>
                </a:ln>
              </p:spPr>
              <p:txBody>
                <a:bodyPr/>
                <a:lstStyle/>
                <a:p>
                  <a:endParaRPr lang="en-US"/>
                </a:p>
              </p:txBody>
            </p:sp>
            <p:sp>
              <p:nvSpPr>
                <p:cNvPr id="95204" name="Line 4117"/>
                <p:cNvSpPr>
                  <a:spLocks noChangeShapeType="1"/>
                </p:cNvSpPr>
                <p:nvPr/>
              </p:nvSpPr>
              <p:spPr bwMode="auto">
                <a:xfrm>
                  <a:off x="2566" y="2299"/>
                  <a:ext cx="2" cy="1"/>
                </a:xfrm>
                <a:prstGeom prst="line">
                  <a:avLst/>
                </a:prstGeom>
                <a:noFill/>
                <a:ln w="3175">
                  <a:solidFill>
                    <a:srgbClr val="000000"/>
                  </a:solidFill>
                  <a:round/>
                  <a:headEnd/>
                  <a:tailEnd/>
                </a:ln>
              </p:spPr>
              <p:txBody>
                <a:bodyPr/>
                <a:lstStyle/>
                <a:p>
                  <a:endParaRPr lang="en-US"/>
                </a:p>
              </p:txBody>
            </p:sp>
            <p:sp>
              <p:nvSpPr>
                <p:cNvPr id="95205" name="Line 4118"/>
                <p:cNvSpPr>
                  <a:spLocks noChangeShapeType="1"/>
                </p:cNvSpPr>
                <p:nvPr/>
              </p:nvSpPr>
              <p:spPr bwMode="auto">
                <a:xfrm>
                  <a:off x="2568" y="2299"/>
                  <a:ext cx="2" cy="1"/>
                </a:xfrm>
                <a:prstGeom prst="line">
                  <a:avLst/>
                </a:prstGeom>
                <a:noFill/>
                <a:ln w="3175">
                  <a:solidFill>
                    <a:srgbClr val="000000"/>
                  </a:solidFill>
                  <a:round/>
                  <a:headEnd/>
                  <a:tailEnd/>
                </a:ln>
              </p:spPr>
              <p:txBody>
                <a:bodyPr/>
                <a:lstStyle/>
                <a:p>
                  <a:endParaRPr lang="en-US"/>
                </a:p>
              </p:txBody>
            </p:sp>
            <p:sp>
              <p:nvSpPr>
                <p:cNvPr id="95206" name="Line 4119"/>
                <p:cNvSpPr>
                  <a:spLocks noChangeShapeType="1"/>
                </p:cNvSpPr>
                <p:nvPr/>
              </p:nvSpPr>
              <p:spPr bwMode="auto">
                <a:xfrm>
                  <a:off x="2570" y="2299"/>
                  <a:ext cx="2" cy="1"/>
                </a:xfrm>
                <a:prstGeom prst="line">
                  <a:avLst/>
                </a:prstGeom>
                <a:noFill/>
                <a:ln w="3175">
                  <a:solidFill>
                    <a:srgbClr val="000000"/>
                  </a:solidFill>
                  <a:round/>
                  <a:headEnd/>
                  <a:tailEnd/>
                </a:ln>
              </p:spPr>
              <p:txBody>
                <a:bodyPr/>
                <a:lstStyle/>
                <a:p>
                  <a:endParaRPr lang="en-US"/>
                </a:p>
              </p:txBody>
            </p:sp>
            <p:sp>
              <p:nvSpPr>
                <p:cNvPr id="95207" name="Line 4120"/>
                <p:cNvSpPr>
                  <a:spLocks noChangeShapeType="1"/>
                </p:cNvSpPr>
                <p:nvPr/>
              </p:nvSpPr>
              <p:spPr bwMode="auto">
                <a:xfrm>
                  <a:off x="2572" y="2299"/>
                  <a:ext cx="4" cy="1"/>
                </a:xfrm>
                <a:prstGeom prst="line">
                  <a:avLst/>
                </a:prstGeom>
                <a:noFill/>
                <a:ln w="3175">
                  <a:solidFill>
                    <a:srgbClr val="000000"/>
                  </a:solidFill>
                  <a:round/>
                  <a:headEnd/>
                  <a:tailEnd/>
                </a:ln>
              </p:spPr>
              <p:txBody>
                <a:bodyPr/>
                <a:lstStyle/>
                <a:p>
                  <a:endParaRPr lang="en-US"/>
                </a:p>
              </p:txBody>
            </p:sp>
            <p:sp>
              <p:nvSpPr>
                <p:cNvPr id="95208" name="Line 4121"/>
                <p:cNvSpPr>
                  <a:spLocks noChangeShapeType="1"/>
                </p:cNvSpPr>
                <p:nvPr/>
              </p:nvSpPr>
              <p:spPr bwMode="auto">
                <a:xfrm>
                  <a:off x="2576" y="2299"/>
                  <a:ext cx="2" cy="1"/>
                </a:xfrm>
                <a:prstGeom prst="line">
                  <a:avLst/>
                </a:prstGeom>
                <a:noFill/>
                <a:ln w="3175">
                  <a:solidFill>
                    <a:srgbClr val="000000"/>
                  </a:solidFill>
                  <a:round/>
                  <a:headEnd/>
                  <a:tailEnd/>
                </a:ln>
              </p:spPr>
              <p:txBody>
                <a:bodyPr/>
                <a:lstStyle/>
                <a:p>
                  <a:endParaRPr lang="en-US"/>
                </a:p>
              </p:txBody>
            </p:sp>
            <p:sp>
              <p:nvSpPr>
                <p:cNvPr id="95209" name="Line 4122"/>
                <p:cNvSpPr>
                  <a:spLocks noChangeShapeType="1"/>
                </p:cNvSpPr>
                <p:nvPr/>
              </p:nvSpPr>
              <p:spPr bwMode="auto">
                <a:xfrm>
                  <a:off x="2578" y="2299"/>
                  <a:ext cx="2" cy="1"/>
                </a:xfrm>
                <a:prstGeom prst="line">
                  <a:avLst/>
                </a:prstGeom>
                <a:noFill/>
                <a:ln w="3175">
                  <a:solidFill>
                    <a:srgbClr val="000000"/>
                  </a:solidFill>
                  <a:round/>
                  <a:headEnd/>
                  <a:tailEnd/>
                </a:ln>
              </p:spPr>
              <p:txBody>
                <a:bodyPr/>
                <a:lstStyle/>
                <a:p>
                  <a:endParaRPr lang="en-US"/>
                </a:p>
              </p:txBody>
            </p:sp>
            <p:sp>
              <p:nvSpPr>
                <p:cNvPr id="95210" name="Line 4123"/>
                <p:cNvSpPr>
                  <a:spLocks noChangeShapeType="1"/>
                </p:cNvSpPr>
                <p:nvPr/>
              </p:nvSpPr>
              <p:spPr bwMode="auto">
                <a:xfrm>
                  <a:off x="2580" y="2299"/>
                  <a:ext cx="2" cy="1"/>
                </a:xfrm>
                <a:prstGeom prst="line">
                  <a:avLst/>
                </a:prstGeom>
                <a:noFill/>
                <a:ln w="3175">
                  <a:solidFill>
                    <a:srgbClr val="000000"/>
                  </a:solidFill>
                  <a:round/>
                  <a:headEnd/>
                  <a:tailEnd/>
                </a:ln>
              </p:spPr>
              <p:txBody>
                <a:bodyPr/>
                <a:lstStyle/>
                <a:p>
                  <a:endParaRPr lang="en-US"/>
                </a:p>
              </p:txBody>
            </p:sp>
            <p:sp>
              <p:nvSpPr>
                <p:cNvPr id="95211" name="Line 4124"/>
                <p:cNvSpPr>
                  <a:spLocks noChangeShapeType="1"/>
                </p:cNvSpPr>
                <p:nvPr/>
              </p:nvSpPr>
              <p:spPr bwMode="auto">
                <a:xfrm>
                  <a:off x="2582" y="2299"/>
                  <a:ext cx="2" cy="1"/>
                </a:xfrm>
                <a:prstGeom prst="line">
                  <a:avLst/>
                </a:prstGeom>
                <a:noFill/>
                <a:ln w="3175">
                  <a:solidFill>
                    <a:srgbClr val="000000"/>
                  </a:solidFill>
                  <a:round/>
                  <a:headEnd/>
                  <a:tailEnd/>
                </a:ln>
              </p:spPr>
              <p:txBody>
                <a:bodyPr/>
                <a:lstStyle/>
                <a:p>
                  <a:endParaRPr lang="en-US"/>
                </a:p>
              </p:txBody>
            </p:sp>
            <p:sp>
              <p:nvSpPr>
                <p:cNvPr id="95212" name="Line 4125"/>
                <p:cNvSpPr>
                  <a:spLocks noChangeShapeType="1"/>
                </p:cNvSpPr>
                <p:nvPr/>
              </p:nvSpPr>
              <p:spPr bwMode="auto">
                <a:xfrm>
                  <a:off x="2584" y="2299"/>
                  <a:ext cx="1" cy="1"/>
                </a:xfrm>
                <a:prstGeom prst="line">
                  <a:avLst/>
                </a:prstGeom>
                <a:noFill/>
                <a:ln w="3175">
                  <a:solidFill>
                    <a:srgbClr val="000000"/>
                  </a:solidFill>
                  <a:round/>
                  <a:headEnd/>
                  <a:tailEnd/>
                </a:ln>
              </p:spPr>
              <p:txBody>
                <a:bodyPr/>
                <a:lstStyle/>
                <a:p>
                  <a:endParaRPr lang="en-US"/>
                </a:p>
              </p:txBody>
            </p:sp>
            <p:sp>
              <p:nvSpPr>
                <p:cNvPr id="95213" name="Line 4126"/>
                <p:cNvSpPr>
                  <a:spLocks noChangeShapeType="1"/>
                </p:cNvSpPr>
                <p:nvPr/>
              </p:nvSpPr>
              <p:spPr bwMode="auto">
                <a:xfrm>
                  <a:off x="2585" y="2299"/>
                  <a:ext cx="2" cy="1"/>
                </a:xfrm>
                <a:prstGeom prst="line">
                  <a:avLst/>
                </a:prstGeom>
                <a:noFill/>
                <a:ln w="3175">
                  <a:solidFill>
                    <a:srgbClr val="000000"/>
                  </a:solidFill>
                  <a:round/>
                  <a:headEnd/>
                  <a:tailEnd/>
                </a:ln>
              </p:spPr>
              <p:txBody>
                <a:bodyPr/>
                <a:lstStyle/>
                <a:p>
                  <a:endParaRPr lang="en-US"/>
                </a:p>
              </p:txBody>
            </p:sp>
            <p:sp>
              <p:nvSpPr>
                <p:cNvPr id="95214" name="Line 4127"/>
                <p:cNvSpPr>
                  <a:spLocks noChangeShapeType="1"/>
                </p:cNvSpPr>
                <p:nvPr/>
              </p:nvSpPr>
              <p:spPr bwMode="auto">
                <a:xfrm>
                  <a:off x="2587" y="2299"/>
                  <a:ext cx="4" cy="1"/>
                </a:xfrm>
                <a:prstGeom prst="line">
                  <a:avLst/>
                </a:prstGeom>
                <a:noFill/>
                <a:ln w="3175">
                  <a:solidFill>
                    <a:srgbClr val="000000"/>
                  </a:solidFill>
                  <a:round/>
                  <a:headEnd/>
                  <a:tailEnd/>
                </a:ln>
              </p:spPr>
              <p:txBody>
                <a:bodyPr/>
                <a:lstStyle/>
                <a:p>
                  <a:endParaRPr lang="en-US"/>
                </a:p>
              </p:txBody>
            </p:sp>
            <p:sp>
              <p:nvSpPr>
                <p:cNvPr id="95215" name="Line 4128"/>
                <p:cNvSpPr>
                  <a:spLocks noChangeShapeType="1"/>
                </p:cNvSpPr>
                <p:nvPr/>
              </p:nvSpPr>
              <p:spPr bwMode="auto">
                <a:xfrm>
                  <a:off x="2591" y="2299"/>
                  <a:ext cx="2" cy="1"/>
                </a:xfrm>
                <a:prstGeom prst="line">
                  <a:avLst/>
                </a:prstGeom>
                <a:noFill/>
                <a:ln w="3175">
                  <a:solidFill>
                    <a:srgbClr val="000000"/>
                  </a:solidFill>
                  <a:round/>
                  <a:headEnd/>
                  <a:tailEnd/>
                </a:ln>
              </p:spPr>
              <p:txBody>
                <a:bodyPr/>
                <a:lstStyle/>
                <a:p>
                  <a:endParaRPr lang="en-US"/>
                </a:p>
              </p:txBody>
            </p:sp>
            <p:sp>
              <p:nvSpPr>
                <p:cNvPr id="95216" name="Line 4129"/>
                <p:cNvSpPr>
                  <a:spLocks noChangeShapeType="1"/>
                </p:cNvSpPr>
                <p:nvPr/>
              </p:nvSpPr>
              <p:spPr bwMode="auto">
                <a:xfrm>
                  <a:off x="2593" y="2299"/>
                  <a:ext cx="2" cy="1"/>
                </a:xfrm>
                <a:prstGeom prst="line">
                  <a:avLst/>
                </a:prstGeom>
                <a:noFill/>
                <a:ln w="3175">
                  <a:solidFill>
                    <a:srgbClr val="000000"/>
                  </a:solidFill>
                  <a:round/>
                  <a:headEnd/>
                  <a:tailEnd/>
                </a:ln>
              </p:spPr>
              <p:txBody>
                <a:bodyPr/>
                <a:lstStyle/>
                <a:p>
                  <a:endParaRPr lang="en-US"/>
                </a:p>
              </p:txBody>
            </p:sp>
            <p:sp>
              <p:nvSpPr>
                <p:cNvPr id="95217" name="Line 4130"/>
                <p:cNvSpPr>
                  <a:spLocks noChangeShapeType="1"/>
                </p:cNvSpPr>
                <p:nvPr/>
              </p:nvSpPr>
              <p:spPr bwMode="auto">
                <a:xfrm>
                  <a:off x="2595" y="2299"/>
                  <a:ext cx="2" cy="1"/>
                </a:xfrm>
                <a:prstGeom prst="line">
                  <a:avLst/>
                </a:prstGeom>
                <a:noFill/>
                <a:ln w="3175">
                  <a:solidFill>
                    <a:srgbClr val="000000"/>
                  </a:solidFill>
                  <a:round/>
                  <a:headEnd/>
                  <a:tailEnd/>
                </a:ln>
              </p:spPr>
              <p:txBody>
                <a:bodyPr/>
                <a:lstStyle/>
                <a:p>
                  <a:endParaRPr lang="en-US"/>
                </a:p>
              </p:txBody>
            </p:sp>
            <p:sp>
              <p:nvSpPr>
                <p:cNvPr id="95218" name="Line 4131"/>
                <p:cNvSpPr>
                  <a:spLocks noChangeShapeType="1"/>
                </p:cNvSpPr>
                <p:nvPr/>
              </p:nvSpPr>
              <p:spPr bwMode="auto">
                <a:xfrm>
                  <a:off x="2597" y="2299"/>
                  <a:ext cx="2" cy="1"/>
                </a:xfrm>
                <a:prstGeom prst="line">
                  <a:avLst/>
                </a:prstGeom>
                <a:noFill/>
                <a:ln w="3175">
                  <a:solidFill>
                    <a:srgbClr val="000000"/>
                  </a:solidFill>
                  <a:round/>
                  <a:headEnd/>
                  <a:tailEnd/>
                </a:ln>
              </p:spPr>
              <p:txBody>
                <a:bodyPr/>
                <a:lstStyle/>
                <a:p>
                  <a:endParaRPr lang="en-US"/>
                </a:p>
              </p:txBody>
            </p:sp>
            <p:sp>
              <p:nvSpPr>
                <p:cNvPr id="95219" name="Line 4132"/>
                <p:cNvSpPr>
                  <a:spLocks noChangeShapeType="1"/>
                </p:cNvSpPr>
                <p:nvPr/>
              </p:nvSpPr>
              <p:spPr bwMode="auto">
                <a:xfrm>
                  <a:off x="2599" y="2299"/>
                  <a:ext cx="2" cy="1"/>
                </a:xfrm>
                <a:prstGeom prst="line">
                  <a:avLst/>
                </a:prstGeom>
                <a:noFill/>
                <a:ln w="3175">
                  <a:solidFill>
                    <a:srgbClr val="000000"/>
                  </a:solidFill>
                  <a:round/>
                  <a:headEnd/>
                  <a:tailEnd/>
                </a:ln>
              </p:spPr>
              <p:txBody>
                <a:bodyPr/>
                <a:lstStyle/>
                <a:p>
                  <a:endParaRPr lang="en-US"/>
                </a:p>
              </p:txBody>
            </p:sp>
            <p:sp>
              <p:nvSpPr>
                <p:cNvPr id="95220" name="Line 4133"/>
                <p:cNvSpPr>
                  <a:spLocks noChangeShapeType="1"/>
                </p:cNvSpPr>
                <p:nvPr/>
              </p:nvSpPr>
              <p:spPr bwMode="auto">
                <a:xfrm>
                  <a:off x="2601" y="2299"/>
                  <a:ext cx="4" cy="1"/>
                </a:xfrm>
                <a:prstGeom prst="line">
                  <a:avLst/>
                </a:prstGeom>
                <a:noFill/>
                <a:ln w="3175">
                  <a:solidFill>
                    <a:srgbClr val="000000"/>
                  </a:solidFill>
                  <a:round/>
                  <a:headEnd/>
                  <a:tailEnd/>
                </a:ln>
              </p:spPr>
              <p:txBody>
                <a:bodyPr/>
                <a:lstStyle/>
                <a:p>
                  <a:endParaRPr lang="en-US"/>
                </a:p>
              </p:txBody>
            </p:sp>
            <p:sp>
              <p:nvSpPr>
                <p:cNvPr id="95221" name="Line 4134"/>
                <p:cNvSpPr>
                  <a:spLocks noChangeShapeType="1"/>
                </p:cNvSpPr>
                <p:nvPr/>
              </p:nvSpPr>
              <p:spPr bwMode="auto">
                <a:xfrm>
                  <a:off x="2605" y="2299"/>
                  <a:ext cx="2" cy="1"/>
                </a:xfrm>
                <a:prstGeom prst="line">
                  <a:avLst/>
                </a:prstGeom>
                <a:noFill/>
                <a:ln w="3175">
                  <a:solidFill>
                    <a:srgbClr val="000000"/>
                  </a:solidFill>
                  <a:round/>
                  <a:headEnd/>
                  <a:tailEnd/>
                </a:ln>
              </p:spPr>
              <p:txBody>
                <a:bodyPr/>
                <a:lstStyle/>
                <a:p>
                  <a:endParaRPr lang="en-US"/>
                </a:p>
              </p:txBody>
            </p:sp>
            <p:sp>
              <p:nvSpPr>
                <p:cNvPr id="95222" name="Line 4135"/>
                <p:cNvSpPr>
                  <a:spLocks noChangeShapeType="1"/>
                </p:cNvSpPr>
                <p:nvPr/>
              </p:nvSpPr>
              <p:spPr bwMode="auto">
                <a:xfrm>
                  <a:off x="2607" y="2299"/>
                  <a:ext cx="2" cy="1"/>
                </a:xfrm>
                <a:prstGeom prst="line">
                  <a:avLst/>
                </a:prstGeom>
                <a:noFill/>
                <a:ln w="3175">
                  <a:solidFill>
                    <a:srgbClr val="000000"/>
                  </a:solidFill>
                  <a:round/>
                  <a:headEnd/>
                  <a:tailEnd/>
                </a:ln>
              </p:spPr>
              <p:txBody>
                <a:bodyPr/>
                <a:lstStyle/>
                <a:p>
                  <a:endParaRPr lang="en-US"/>
                </a:p>
              </p:txBody>
            </p:sp>
            <p:sp>
              <p:nvSpPr>
                <p:cNvPr id="95223" name="Line 4136"/>
                <p:cNvSpPr>
                  <a:spLocks noChangeShapeType="1"/>
                </p:cNvSpPr>
                <p:nvPr/>
              </p:nvSpPr>
              <p:spPr bwMode="auto">
                <a:xfrm>
                  <a:off x="2609" y="2299"/>
                  <a:ext cx="2" cy="1"/>
                </a:xfrm>
                <a:prstGeom prst="line">
                  <a:avLst/>
                </a:prstGeom>
                <a:noFill/>
                <a:ln w="3175">
                  <a:solidFill>
                    <a:srgbClr val="000000"/>
                  </a:solidFill>
                  <a:round/>
                  <a:headEnd/>
                  <a:tailEnd/>
                </a:ln>
              </p:spPr>
              <p:txBody>
                <a:bodyPr/>
                <a:lstStyle/>
                <a:p>
                  <a:endParaRPr lang="en-US"/>
                </a:p>
              </p:txBody>
            </p:sp>
            <p:sp>
              <p:nvSpPr>
                <p:cNvPr id="95224" name="Line 4137"/>
                <p:cNvSpPr>
                  <a:spLocks noChangeShapeType="1"/>
                </p:cNvSpPr>
                <p:nvPr/>
              </p:nvSpPr>
              <p:spPr bwMode="auto">
                <a:xfrm>
                  <a:off x="2611" y="2299"/>
                  <a:ext cx="2" cy="1"/>
                </a:xfrm>
                <a:prstGeom prst="line">
                  <a:avLst/>
                </a:prstGeom>
                <a:noFill/>
                <a:ln w="3175">
                  <a:solidFill>
                    <a:srgbClr val="000000"/>
                  </a:solidFill>
                  <a:round/>
                  <a:headEnd/>
                  <a:tailEnd/>
                </a:ln>
              </p:spPr>
              <p:txBody>
                <a:bodyPr/>
                <a:lstStyle/>
                <a:p>
                  <a:endParaRPr lang="en-US"/>
                </a:p>
              </p:txBody>
            </p:sp>
            <p:sp>
              <p:nvSpPr>
                <p:cNvPr id="95225" name="Line 4138"/>
                <p:cNvSpPr>
                  <a:spLocks noChangeShapeType="1"/>
                </p:cNvSpPr>
                <p:nvPr/>
              </p:nvSpPr>
              <p:spPr bwMode="auto">
                <a:xfrm>
                  <a:off x="2613" y="2299"/>
                  <a:ext cx="2" cy="1"/>
                </a:xfrm>
                <a:prstGeom prst="line">
                  <a:avLst/>
                </a:prstGeom>
                <a:noFill/>
                <a:ln w="3175">
                  <a:solidFill>
                    <a:srgbClr val="000000"/>
                  </a:solidFill>
                  <a:round/>
                  <a:headEnd/>
                  <a:tailEnd/>
                </a:ln>
              </p:spPr>
              <p:txBody>
                <a:bodyPr/>
                <a:lstStyle/>
                <a:p>
                  <a:endParaRPr lang="en-US"/>
                </a:p>
              </p:txBody>
            </p:sp>
            <p:sp>
              <p:nvSpPr>
                <p:cNvPr id="95226" name="Line 4139"/>
                <p:cNvSpPr>
                  <a:spLocks noChangeShapeType="1"/>
                </p:cNvSpPr>
                <p:nvPr/>
              </p:nvSpPr>
              <p:spPr bwMode="auto">
                <a:xfrm>
                  <a:off x="2615" y="2299"/>
                  <a:ext cx="2" cy="1"/>
                </a:xfrm>
                <a:prstGeom prst="line">
                  <a:avLst/>
                </a:prstGeom>
                <a:noFill/>
                <a:ln w="3175">
                  <a:solidFill>
                    <a:srgbClr val="000000"/>
                  </a:solidFill>
                  <a:round/>
                  <a:headEnd/>
                  <a:tailEnd/>
                </a:ln>
              </p:spPr>
              <p:txBody>
                <a:bodyPr/>
                <a:lstStyle/>
                <a:p>
                  <a:endParaRPr lang="en-US"/>
                </a:p>
              </p:txBody>
            </p:sp>
            <p:sp>
              <p:nvSpPr>
                <p:cNvPr id="95227" name="Line 4140"/>
                <p:cNvSpPr>
                  <a:spLocks noChangeShapeType="1"/>
                </p:cNvSpPr>
                <p:nvPr/>
              </p:nvSpPr>
              <p:spPr bwMode="auto">
                <a:xfrm>
                  <a:off x="2617" y="2299"/>
                  <a:ext cx="4" cy="1"/>
                </a:xfrm>
                <a:prstGeom prst="line">
                  <a:avLst/>
                </a:prstGeom>
                <a:noFill/>
                <a:ln w="3175">
                  <a:solidFill>
                    <a:srgbClr val="000000"/>
                  </a:solidFill>
                  <a:round/>
                  <a:headEnd/>
                  <a:tailEnd/>
                </a:ln>
              </p:spPr>
              <p:txBody>
                <a:bodyPr/>
                <a:lstStyle/>
                <a:p>
                  <a:endParaRPr lang="en-US"/>
                </a:p>
              </p:txBody>
            </p:sp>
            <p:sp>
              <p:nvSpPr>
                <p:cNvPr id="95228" name="Line 4141"/>
                <p:cNvSpPr>
                  <a:spLocks noChangeShapeType="1"/>
                </p:cNvSpPr>
                <p:nvPr/>
              </p:nvSpPr>
              <p:spPr bwMode="auto">
                <a:xfrm>
                  <a:off x="2621" y="2299"/>
                  <a:ext cx="2" cy="1"/>
                </a:xfrm>
                <a:prstGeom prst="line">
                  <a:avLst/>
                </a:prstGeom>
                <a:noFill/>
                <a:ln w="3175">
                  <a:solidFill>
                    <a:srgbClr val="000000"/>
                  </a:solidFill>
                  <a:round/>
                  <a:headEnd/>
                  <a:tailEnd/>
                </a:ln>
              </p:spPr>
              <p:txBody>
                <a:bodyPr/>
                <a:lstStyle/>
                <a:p>
                  <a:endParaRPr lang="en-US"/>
                </a:p>
              </p:txBody>
            </p:sp>
            <p:sp>
              <p:nvSpPr>
                <p:cNvPr id="95229" name="Line 4142"/>
                <p:cNvSpPr>
                  <a:spLocks noChangeShapeType="1"/>
                </p:cNvSpPr>
                <p:nvPr/>
              </p:nvSpPr>
              <p:spPr bwMode="auto">
                <a:xfrm>
                  <a:off x="2623" y="2299"/>
                  <a:ext cx="2" cy="1"/>
                </a:xfrm>
                <a:prstGeom prst="line">
                  <a:avLst/>
                </a:prstGeom>
                <a:noFill/>
                <a:ln w="3175">
                  <a:solidFill>
                    <a:srgbClr val="000000"/>
                  </a:solidFill>
                  <a:round/>
                  <a:headEnd/>
                  <a:tailEnd/>
                </a:ln>
              </p:spPr>
              <p:txBody>
                <a:bodyPr/>
                <a:lstStyle/>
                <a:p>
                  <a:endParaRPr lang="en-US"/>
                </a:p>
              </p:txBody>
            </p:sp>
            <p:sp>
              <p:nvSpPr>
                <p:cNvPr id="95230" name="Line 4143"/>
                <p:cNvSpPr>
                  <a:spLocks noChangeShapeType="1"/>
                </p:cNvSpPr>
                <p:nvPr/>
              </p:nvSpPr>
              <p:spPr bwMode="auto">
                <a:xfrm>
                  <a:off x="2625" y="2299"/>
                  <a:ext cx="2" cy="1"/>
                </a:xfrm>
                <a:prstGeom prst="line">
                  <a:avLst/>
                </a:prstGeom>
                <a:noFill/>
                <a:ln w="3175">
                  <a:solidFill>
                    <a:srgbClr val="000000"/>
                  </a:solidFill>
                  <a:round/>
                  <a:headEnd/>
                  <a:tailEnd/>
                </a:ln>
              </p:spPr>
              <p:txBody>
                <a:bodyPr/>
                <a:lstStyle/>
                <a:p>
                  <a:endParaRPr lang="en-US"/>
                </a:p>
              </p:txBody>
            </p:sp>
            <p:sp>
              <p:nvSpPr>
                <p:cNvPr id="95231" name="Line 4144"/>
                <p:cNvSpPr>
                  <a:spLocks noChangeShapeType="1"/>
                </p:cNvSpPr>
                <p:nvPr/>
              </p:nvSpPr>
              <p:spPr bwMode="auto">
                <a:xfrm>
                  <a:off x="2627" y="2299"/>
                  <a:ext cx="2" cy="1"/>
                </a:xfrm>
                <a:prstGeom prst="line">
                  <a:avLst/>
                </a:prstGeom>
                <a:noFill/>
                <a:ln w="3175">
                  <a:solidFill>
                    <a:srgbClr val="000000"/>
                  </a:solidFill>
                  <a:round/>
                  <a:headEnd/>
                  <a:tailEnd/>
                </a:ln>
              </p:spPr>
              <p:txBody>
                <a:bodyPr/>
                <a:lstStyle/>
                <a:p>
                  <a:endParaRPr lang="en-US"/>
                </a:p>
              </p:txBody>
            </p:sp>
            <p:sp>
              <p:nvSpPr>
                <p:cNvPr id="95232" name="Line 4145"/>
                <p:cNvSpPr>
                  <a:spLocks noChangeShapeType="1"/>
                </p:cNvSpPr>
                <p:nvPr/>
              </p:nvSpPr>
              <p:spPr bwMode="auto">
                <a:xfrm>
                  <a:off x="2629" y="2299"/>
                  <a:ext cx="2" cy="1"/>
                </a:xfrm>
                <a:prstGeom prst="line">
                  <a:avLst/>
                </a:prstGeom>
                <a:noFill/>
                <a:ln w="3175">
                  <a:solidFill>
                    <a:srgbClr val="000000"/>
                  </a:solidFill>
                  <a:round/>
                  <a:headEnd/>
                  <a:tailEnd/>
                </a:ln>
              </p:spPr>
              <p:txBody>
                <a:bodyPr/>
                <a:lstStyle/>
                <a:p>
                  <a:endParaRPr lang="en-US"/>
                </a:p>
              </p:txBody>
            </p:sp>
            <p:sp>
              <p:nvSpPr>
                <p:cNvPr id="95233" name="Line 4146"/>
                <p:cNvSpPr>
                  <a:spLocks noChangeShapeType="1"/>
                </p:cNvSpPr>
                <p:nvPr/>
              </p:nvSpPr>
              <p:spPr bwMode="auto">
                <a:xfrm>
                  <a:off x="2631" y="2299"/>
                  <a:ext cx="2" cy="1"/>
                </a:xfrm>
                <a:prstGeom prst="line">
                  <a:avLst/>
                </a:prstGeom>
                <a:noFill/>
                <a:ln w="3175">
                  <a:solidFill>
                    <a:srgbClr val="000000"/>
                  </a:solidFill>
                  <a:round/>
                  <a:headEnd/>
                  <a:tailEnd/>
                </a:ln>
              </p:spPr>
              <p:txBody>
                <a:bodyPr/>
                <a:lstStyle/>
                <a:p>
                  <a:endParaRPr lang="en-US"/>
                </a:p>
              </p:txBody>
            </p:sp>
            <p:sp>
              <p:nvSpPr>
                <p:cNvPr id="95234" name="Line 4147"/>
                <p:cNvSpPr>
                  <a:spLocks noChangeShapeType="1"/>
                </p:cNvSpPr>
                <p:nvPr/>
              </p:nvSpPr>
              <p:spPr bwMode="auto">
                <a:xfrm>
                  <a:off x="2633" y="2299"/>
                  <a:ext cx="3" cy="1"/>
                </a:xfrm>
                <a:prstGeom prst="line">
                  <a:avLst/>
                </a:prstGeom>
                <a:noFill/>
                <a:ln w="3175">
                  <a:solidFill>
                    <a:srgbClr val="000000"/>
                  </a:solidFill>
                  <a:round/>
                  <a:headEnd/>
                  <a:tailEnd/>
                </a:ln>
              </p:spPr>
              <p:txBody>
                <a:bodyPr/>
                <a:lstStyle/>
                <a:p>
                  <a:endParaRPr lang="en-US"/>
                </a:p>
              </p:txBody>
            </p:sp>
            <p:sp>
              <p:nvSpPr>
                <p:cNvPr id="95235" name="Line 4148"/>
                <p:cNvSpPr>
                  <a:spLocks noChangeShapeType="1"/>
                </p:cNvSpPr>
                <p:nvPr/>
              </p:nvSpPr>
              <p:spPr bwMode="auto">
                <a:xfrm>
                  <a:off x="2636" y="2299"/>
                  <a:ext cx="2" cy="1"/>
                </a:xfrm>
                <a:prstGeom prst="line">
                  <a:avLst/>
                </a:prstGeom>
                <a:noFill/>
                <a:ln w="3175">
                  <a:solidFill>
                    <a:srgbClr val="000000"/>
                  </a:solidFill>
                  <a:round/>
                  <a:headEnd/>
                  <a:tailEnd/>
                </a:ln>
              </p:spPr>
              <p:txBody>
                <a:bodyPr/>
                <a:lstStyle/>
                <a:p>
                  <a:endParaRPr lang="en-US"/>
                </a:p>
              </p:txBody>
            </p:sp>
            <p:sp>
              <p:nvSpPr>
                <p:cNvPr id="95236" name="Line 4149"/>
                <p:cNvSpPr>
                  <a:spLocks noChangeShapeType="1"/>
                </p:cNvSpPr>
                <p:nvPr/>
              </p:nvSpPr>
              <p:spPr bwMode="auto">
                <a:xfrm>
                  <a:off x="2638" y="2299"/>
                  <a:ext cx="2" cy="1"/>
                </a:xfrm>
                <a:prstGeom prst="line">
                  <a:avLst/>
                </a:prstGeom>
                <a:noFill/>
                <a:ln w="3175">
                  <a:solidFill>
                    <a:srgbClr val="000000"/>
                  </a:solidFill>
                  <a:round/>
                  <a:headEnd/>
                  <a:tailEnd/>
                </a:ln>
              </p:spPr>
              <p:txBody>
                <a:bodyPr/>
                <a:lstStyle/>
                <a:p>
                  <a:endParaRPr lang="en-US"/>
                </a:p>
              </p:txBody>
            </p:sp>
            <p:sp>
              <p:nvSpPr>
                <p:cNvPr id="95237" name="Line 4150"/>
                <p:cNvSpPr>
                  <a:spLocks noChangeShapeType="1"/>
                </p:cNvSpPr>
                <p:nvPr/>
              </p:nvSpPr>
              <p:spPr bwMode="auto">
                <a:xfrm>
                  <a:off x="2640" y="2299"/>
                  <a:ext cx="2" cy="1"/>
                </a:xfrm>
                <a:prstGeom prst="line">
                  <a:avLst/>
                </a:prstGeom>
                <a:noFill/>
                <a:ln w="3175">
                  <a:solidFill>
                    <a:srgbClr val="000000"/>
                  </a:solidFill>
                  <a:round/>
                  <a:headEnd/>
                  <a:tailEnd/>
                </a:ln>
              </p:spPr>
              <p:txBody>
                <a:bodyPr/>
                <a:lstStyle/>
                <a:p>
                  <a:endParaRPr lang="en-US"/>
                </a:p>
              </p:txBody>
            </p:sp>
            <p:sp>
              <p:nvSpPr>
                <p:cNvPr id="95238" name="Line 4151"/>
                <p:cNvSpPr>
                  <a:spLocks noChangeShapeType="1"/>
                </p:cNvSpPr>
                <p:nvPr/>
              </p:nvSpPr>
              <p:spPr bwMode="auto">
                <a:xfrm>
                  <a:off x="2642" y="2299"/>
                  <a:ext cx="2" cy="1"/>
                </a:xfrm>
                <a:prstGeom prst="line">
                  <a:avLst/>
                </a:prstGeom>
                <a:noFill/>
                <a:ln w="3175">
                  <a:solidFill>
                    <a:srgbClr val="000000"/>
                  </a:solidFill>
                  <a:round/>
                  <a:headEnd/>
                  <a:tailEnd/>
                </a:ln>
              </p:spPr>
              <p:txBody>
                <a:bodyPr/>
                <a:lstStyle/>
                <a:p>
                  <a:endParaRPr lang="en-US"/>
                </a:p>
              </p:txBody>
            </p:sp>
            <p:sp>
              <p:nvSpPr>
                <p:cNvPr id="95239" name="Line 4152"/>
                <p:cNvSpPr>
                  <a:spLocks noChangeShapeType="1"/>
                </p:cNvSpPr>
                <p:nvPr/>
              </p:nvSpPr>
              <p:spPr bwMode="auto">
                <a:xfrm>
                  <a:off x="2644" y="2299"/>
                  <a:ext cx="2" cy="1"/>
                </a:xfrm>
                <a:prstGeom prst="line">
                  <a:avLst/>
                </a:prstGeom>
                <a:noFill/>
                <a:ln w="3175">
                  <a:solidFill>
                    <a:srgbClr val="000000"/>
                  </a:solidFill>
                  <a:round/>
                  <a:headEnd/>
                  <a:tailEnd/>
                </a:ln>
              </p:spPr>
              <p:txBody>
                <a:bodyPr/>
                <a:lstStyle/>
                <a:p>
                  <a:endParaRPr lang="en-US"/>
                </a:p>
              </p:txBody>
            </p:sp>
            <p:sp>
              <p:nvSpPr>
                <p:cNvPr id="95240" name="Line 4153"/>
                <p:cNvSpPr>
                  <a:spLocks noChangeShapeType="1"/>
                </p:cNvSpPr>
                <p:nvPr/>
              </p:nvSpPr>
              <p:spPr bwMode="auto">
                <a:xfrm>
                  <a:off x="2646" y="2299"/>
                  <a:ext cx="4" cy="1"/>
                </a:xfrm>
                <a:prstGeom prst="line">
                  <a:avLst/>
                </a:prstGeom>
                <a:noFill/>
                <a:ln w="3175">
                  <a:solidFill>
                    <a:srgbClr val="000000"/>
                  </a:solidFill>
                  <a:round/>
                  <a:headEnd/>
                  <a:tailEnd/>
                </a:ln>
              </p:spPr>
              <p:txBody>
                <a:bodyPr/>
                <a:lstStyle/>
                <a:p>
                  <a:endParaRPr lang="en-US"/>
                </a:p>
              </p:txBody>
            </p:sp>
            <p:sp>
              <p:nvSpPr>
                <p:cNvPr id="95241" name="Line 4154"/>
                <p:cNvSpPr>
                  <a:spLocks noChangeShapeType="1"/>
                </p:cNvSpPr>
                <p:nvPr/>
              </p:nvSpPr>
              <p:spPr bwMode="auto">
                <a:xfrm>
                  <a:off x="2650" y="2299"/>
                  <a:ext cx="2" cy="1"/>
                </a:xfrm>
                <a:prstGeom prst="line">
                  <a:avLst/>
                </a:prstGeom>
                <a:noFill/>
                <a:ln w="3175">
                  <a:solidFill>
                    <a:srgbClr val="000000"/>
                  </a:solidFill>
                  <a:round/>
                  <a:headEnd/>
                  <a:tailEnd/>
                </a:ln>
              </p:spPr>
              <p:txBody>
                <a:bodyPr/>
                <a:lstStyle/>
                <a:p>
                  <a:endParaRPr lang="en-US"/>
                </a:p>
              </p:txBody>
            </p:sp>
            <p:sp>
              <p:nvSpPr>
                <p:cNvPr id="95242" name="Line 4155"/>
                <p:cNvSpPr>
                  <a:spLocks noChangeShapeType="1"/>
                </p:cNvSpPr>
                <p:nvPr/>
              </p:nvSpPr>
              <p:spPr bwMode="auto">
                <a:xfrm>
                  <a:off x="2652" y="2299"/>
                  <a:ext cx="2" cy="1"/>
                </a:xfrm>
                <a:prstGeom prst="line">
                  <a:avLst/>
                </a:prstGeom>
                <a:noFill/>
                <a:ln w="3175">
                  <a:solidFill>
                    <a:srgbClr val="000000"/>
                  </a:solidFill>
                  <a:round/>
                  <a:headEnd/>
                  <a:tailEnd/>
                </a:ln>
              </p:spPr>
              <p:txBody>
                <a:bodyPr/>
                <a:lstStyle/>
                <a:p>
                  <a:endParaRPr lang="en-US"/>
                </a:p>
              </p:txBody>
            </p:sp>
            <p:sp>
              <p:nvSpPr>
                <p:cNvPr id="95243" name="Line 4156"/>
                <p:cNvSpPr>
                  <a:spLocks noChangeShapeType="1"/>
                </p:cNvSpPr>
                <p:nvPr/>
              </p:nvSpPr>
              <p:spPr bwMode="auto">
                <a:xfrm>
                  <a:off x="2654" y="2299"/>
                  <a:ext cx="2" cy="1"/>
                </a:xfrm>
                <a:prstGeom prst="line">
                  <a:avLst/>
                </a:prstGeom>
                <a:noFill/>
                <a:ln w="3175">
                  <a:solidFill>
                    <a:srgbClr val="000000"/>
                  </a:solidFill>
                  <a:round/>
                  <a:headEnd/>
                  <a:tailEnd/>
                </a:ln>
              </p:spPr>
              <p:txBody>
                <a:bodyPr/>
                <a:lstStyle/>
                <a:p>
                  <a:endParaRPr lang="en-US"/>
                </a:p>
              </p:txBody>
            </p:sp>
            <p:sp>
              <p:nvSpPr>
                <p:cNvPr id="95244" name="Line 4157"/>
                <p:cNvSpPr>
                  <a:spLocks noChangeShapeType="1"/>
                </p:cNvSpPr>
                <p:nvPr/>
              </p:nvSpPr>
              <p:spPr bwMode="auto">
                <a:xfrm>
                  <a:off x="2656" y="2299"/>
                  <a:ext cx="2" cy="1"/>
                </a:xfrm>
                <a:prstGeom prst="line">
                  <a:avLst/>
                </a:prstGeom>
                <a:noFill/>
                <a:ln w="3175">
                  <a:solidFill>
                    <a:srgbClr val="000000"/>
                  </a:solidFill>
                  <a:round/>
                  <a:headEnd/>
                  <a:tailEnd/>
                </a:ln>
              </p:spPr>
              <p:txBody>
                <a:bodyPr/>
                <a:lstStyle/>
                <a:p>
                  <a:endParaRPr lang="en-US"/>
                </a:p>
              </p:txBody>
            </p:sp>
          </p:grpSp>
          <p:grpSp>
            <p:nvGrpSpPr>
              <p:cNvPr id="94423" name="Group 4158"/>
              <p:cNvGrpSpPr>
                <a:grpSpLocks/>
              </p:cNvGrpSpPr>
              <p:nvPr/>
            </p:nvGrpSpPr>
            <p:grpSpPr bwMode="auto">
              <a:xfrm>
                <a:off x="2658" y="1707"/>
                <a:ext cx="404" cy="593"/>
                <a:chOff x="2658" y="1707"/>
                <a:chExt cx="404" cy="593"/>
              </a:xfrm>
            </p:grpSpPr>
            <p:sp>
              <p:nvSpPr>
                <p:cNvPr id="94846" name="Line 4159"/>
                <p:cNvSpPr>
                  <a:spLocks noChangeShapeType="1"/>
                </p:cNvSpPr>
                <p:nvPr/>
              </p:nvSpPr>
              <p:spPr bwMode="auto">
                <a:xfrm>
                  <a:off x="2658" y="2299"/>
                  <a:ext cx="2" cy="1"/>
                </a:xfrm>
                <a:prstGeom prst="line">
                  <a:avLst/>
                </a:prstGeom>
                <a:noFill/>
                <a:ln w="3175">
                  <a:solidFill>
                    <a:srgbClr val="000000"/>
                  </a:solidFill>
                  <a:round/>
                  <a:headEnd/>
                  <a:tailEnd/>
                </a:ln>
              </p:spPr>
              <p:txBody>
                <a:bodyPr/>
                <a:lstStyle/>
                <a:p>
                  <a:endParaRPr lang="en-US"/>
                </a:p>
              </p:txBody>
            </p:sp>
            <p:sp>
              <p:nvSpPr>
                <p:cNvPr id="94847" name="Line 4160"/>
                <p:cNvSpPr>
                  <a:spLocks noChangeShapeType="1"/>
                </p:cNvSpPr>
                <p:nvPr/>
              </p:nvSpPr>
              <p:spPr bwMode="auto">
                <a:xfrm>
                  <a:off x="2660" y="2299"/>
                  <a:ext cx="2" cy="1"/>
                </a:xfrm>
                <a:prstGeom prst="line">
                  <a:avLst/>
                </a:prstGeom>
                <a:noFill/>
                <a:ln w="3175">
                  <a:solidFill>
                    <a:srgbClr val="000000"/>
                  </a:solidFill>
                  <a:round/>
                  <a:headEnd/>
                  <a:tailEnd/>
                </a:ln>
              </p:spPr>
              <p:txBody>
                <a:bodyPr/>
                <a:lstStyle/>
                <a:p>
                  <a:endParaRPr lang="en-US"/>
                </a:p>
              </p:txBody>
            </p:sp>
            <p:sp>
              <p:nvSpPr>
                <p:cNvPr id="94848" name="Line 4161"/>
                <p:cNvSpPr>
                  <a:spLocks noChangeShapeType="1"/>
                </p:cNvSpPr>
                <p:nvPr/>
              </p:nvSpPr>
              <p:spPr bwMode="auto">
                <a:xfrm>
                  <a:off x="2662" y="2299"/>
                  <a:ext cx="4" cy="1"/>
                </a:xfrm>
                <a:prstGeom prst="line">
                  <a:avLst/>
                </a:prstGeom>
                <a:noFill/>
                <a:ln w="3175">
                  <a:solidFill>
                    <a:srgbClr val="000000"/>
                  </a:solidFill>
                  <a:round/>
                  <a:headEnd/>
                  <a:tailEnd/>
                </a:ln>
              </p:spPr>
              <p:txBody>
                <a:bodyPr/>
                <a:lstStyle/>
                <a:p>
                  <a:endParaRPr lang="en-US"/>
                </a:p>
              </p:txBody>
            </p:sp>
            <p:sp>
              <p:nvSpPr>
                <p:cNvPr id="94849" name="Line 4162"/>
                <p:cNvSpPr>
                  <a:spLocks noChangeShapeType="1"/>
                </p:cNvSpPr>
                <p:nvPr/>
              </p:nvSpPr>
              <p:spPr bwMode="auto">
                <a:xfrm>
                  <a:off x="2666" y="2299"/>
                  <a:ext cx="2" cy="1"/>
                </a:xfrm>
                <a:prstGeom prst="line">
                  <a:avLst/>
                </a:prstGeom>
                <a:noFill/>
                <a:ln w="3175">
                  <a:solidFill>
                    <a:srgbClr val="000000"/>
                  </a:solidFill>
                  <a:round/>
                  <a:headEnd/>
                  <a:tailEnd/>
                </a:ln>
              </p:spPr>
              <p:txBody>
                <a:bodyPr/>
                <a:lstStyle/>
                <a:p>
                  <a:endParaRPr lang="en-US"/>
                </a:p>
              </p:txBody>
            </p:sp>
            <p:sp>
              <p:nvSpPr>
                <p:cNvPr id="94850" name="Line 4163"/>
                <p:cNvSpPr>
                  <a:spLocks noChangeShapeType="1"/>
                </p:cNvSpPr>
                <p:nvPr/>
              </p:nvSpPr>
              <p:spPr bwMode="auto">
                <a:xfrm>
                  <a:off x="2668" y="2299"/>
                  <a:ext cx="2" cy="1"/>
                </a:xfrm>
                <a:prstGeom prst="line">
                  <a:avLst/>
                </a:prstGeom>
                <a:noFill/>
                <a:ln w="3175">
                  <a:solidFill>
                    <a:srgbClr val="000000"/>
                  </a:solidFill>
                  <a:round/>
                  <a:headEnd/>
                  <a:tailEnd/>
                </a:ln>
              </p:spPr>
              <p:txBody>
                <a:bodyPr/>
                <a:lstStyle/>
                <a:p>
                  <a:endParaRPr lang="en-US"/>
                </a:p>
              </p:txBody>
            </p:sp>
            <p:sp>
              <p:nvSpPr>
                <p:cNvPr id="94851" name="Line 4164"/>
                <p:cNvSpPr>
                  <a:spLocks noChangeShapeType="1"/>
                </p:cNvSpPr>
                <p:nvPr/>
              </p:nvSpPr>
              <p:spPr bwMode="auto">
                <a:xfrm>
                  <a:off x="2670" y="2299"/>
                  <a:ext cx="2" cy="1"/>
                </a:xfrm>
                <a:prstGeom prst="line">
                  <a:avLst/>
                </a:prstGeom>
                <a:noFill/>
                <a:ln w="3175">
                  <a:solidFill>
                    <a:srgbClr val="000000"/>
                  </a:solidFill>
                  <a:round/>
                  <a:headEnd/>
                  <a:tailEnd/>
                </a:ln>
              </p:spPr>
              <p:txBody>
                <a:bodyPr/>
                <a:lstStyle/>
                <a:p>
                  <a:endParaRPr lang="en-US"/>
                </a:p>
              </p:txBody>
            </p:sp>
            <p:sp>
              <p:nvSpPr>
                <p:cNvPr id="94852" name="Line 4165"/>
                <p:cNvSpPr>
                  <a:spLocks noChangeShapeType="1"/>
                </p:cNvSpPr>
                <p:nvPr/>
              </p:nvSpPr>
              <p:spPr bwMode="auto">
                <a:xfrm>
                  <a:off x="2672" y="2299"/>
                  <a:ext cx="2" cy="1"/>
                </a:xfrm>
                <a:prstGeom prst="line">
                  <a:avLst/>
                </a:prstGeom>
                <a:noFill/>
                <a:ln w="3175">
                  <a:solidFill>
                    <a:srgbClr val="000000"/>
                  </a:solidFill>
                  <a:round/>
                  <a:headEnd/>
                  <a:tailEnd/>
                </a:ln>
              </p:spPr>
              <p:txBody>
                <a:bodyPr/>
                <a:lstStyle/>
                <a:p>
                  <a:endParaRPr lang="en-US"/>
                </a:p>
              </p:txBody>
            </p:sp>
            <p:sp>
              <p:nvSpPr>
                <p:cNvPr id="94853" name="Line 4166"/>
                <p:cNvSpPr>
                  <a:spLocks noChangeShapeType="1"/>
                </p:cNvSpPr>
                <p:nvPr/>
              </p:nvSpPr>
              <p:spPr bwMode="auto">
                <a:xfrm flipV="1">
                  <a:off x="2674" y="2295"/>
                  <a:ext cx="2" cy="4"/>
                </a:xfrm>
                <a:prstGeom prst="line">
                  <a:avLst/>
                </a:prstGeom>
                <a:noFill/>
                <a:ln w="3175">
                  <a:solidFill>
                    <a:srgbClr val="000000"/>
                  </a:solidFill>
                  <a:round/>
                  <a:headEnd/>
                  <a:tailEnd/>
                </a:ln>
              </p:spPr>
              <p:txBody>
                <a:bodyPr/>
                <a:lstStyle/>
                <a:p>
                  <a:endParaRPr lang="en-US"/>
                </a:p>
              </p:txBody>
            </p:sp>
            <p:sp>
              <p:nvSpPr>
                <p:cNvPr id="94854" name="Line 4167"/>
                <p:cNvSpPr>
                  <a:spLocks noChangeShapeType="1"/>
                </p:cNvSpPr>
                <p:nvPr/>
              </p:nvSpPr>
              <p:spPr bwMode="auto">
                <a:xfrm>
                  <a:off x="2676" y="2295"/>
                  <a:ext cx="4" cy="1"/>
                </a:xfrm>
                <a:prstGeom prst="line">
                  <a:avLst/>
                </a:prstGeom>
                <a:noFill/>
                <a:ln w="3175">
                  <a:solidFill>
                    <a:srgbClr val="000000"/>
                  </a:solidFill>
                  <a:round/>
                  <a:headEnd/>
                  <a:tailEnd/>
                </a:ln>
              </p:spPr>
              <p:txBody>
                <a:bodyPr/>
                <a:lstStyle/>
                <a:p>
                  <a:endParaRPr lang="en-US"/>
                </a:p>
              </p:txBody>
            </p:sp>
            <p:sp>
              <p:nvSpPr>
                <p:cNvPr id="94855" name="Line 4168"/>
                <p:cNvSpPr>
                  <a:spLocks noChangeShapeType="1"/>
                </p:cNvSpPr>
                <p:nvPr/>
              </p:nvSpPr>
              <p:spPr bwMode="auto">
                <a:xfrm>
                  <a:off x="2680" y="2295"/>
                  <a:ext cx="2" cy="1"/>
                </a:xfrm>
                <a:prstGeom prst="line">
                  <a:avLst/>
                </a:prstGeom>
                <a:noFill/>
                <a:ln w="3175">
                  <a:solidFill>
                    <a:srgbClr val="000000"/>
                  </a:solidFill>
                  <a:round/>
                  <a:headEnd/>
                  <a:tailEnd/>
                </a:ln>
              </p:spPr>
              <p:txBody>
                <a:bodyPr/>
                <a:lstStyle/>
                <a:p>
                  <a:endParaRPr lang="en-US"/>
                </a:p>
              </p:txBody>
            </p:sp>
            <p:sp>
              <p:nvSpPr>
                <p:cNvPr id="94856" name="Line 4169"/>
                <p:cNvSpPr>
                  <a:spLocks noChangeShapeType="1"/>
                </p:cNvSpPr>
                <p:nvPr/>
              </p:nvSpPr>
              <p:spPr bwMode="auto">
                <a:xfrm>
                  <a:off x="2682" y="2295"/>
                  <a:ext cx="2" cy="1"/>
                </a:xfrm>
                <a:prstGeom prst="line">
                  <a:avLst/>
                </a:prstGeom>
                <a:noFill/>
                <a:ln w="3175">
                  <a:solidFill>
                    <a:srgbClr val="000000"/>
                  </a:solidFill>
                  <a:round/>
                  <a:headEnd/>
                  <a:tailEnd/>
                </a:ln>
              </p:spPr>
              <p:txBody>
                <a:bodyPr/>
                <a:lstStyle/>
                <a:p>
                  <a:endParaRPr lang="en-US"/>
                </a:p>
              </p:txBody>
            </p:sp>
            <p:sp>
              <p:nvSpPr>
                <p:cNvPr id="94857" name="Line 4170"/>
                <p:cNvSpPr>
                  <a:spLocks noChangeShapeType="1"/>
                </p:cNvSpPr>
                <p:nvPr/>
              </p:nvSpPr>
              <p:spPr bwMode="auto">
                <a:xfrm>
                  <a:off x="2684" y="2295"/>
                  <a:ext cx="2" cy="1"/>
                </a:xfrm>
                <a:prstGeom prst="line">
                  <a:avLst/>
                </a:prstGeom>
                <a:noFill/>
                <a:ln w="3175">
                  <a:solidFill>
                    <a:srgbClr val="000000"/>
                  </a:solidFill>
                  <a:round/>
                  <a:headEnd/>
                  <a:tailEnd/>
                </a:ln>
              </p:spPr>
              <p:txBody>
                <a:bodyPr/>
                <a:lstStyle/>
                <a:p>
                  <a:endParaRPr lang="en-US"/>
                </a:p>
              </p:txBody>
            </p:sp>
            <p:sp>
              <p:nvSpPr>
                <p:cNvPr id="94858" name="Line 4171"/>
                <p:cNvSpPr>
                  <a:spLocks noChangeShapeType="1"/>
                </p:cNvSpPr>
                <p:nvPr/>
              </p:nvSpPr>
              <p:spPr bwMode="auto">
                <a:xfrm>
                  <a:off x="2686" y="2295"/>
                  <a:ext cx="2" cy="1"/>
                </a:xfrm>
                <a:prstGeom prst="line">
                  <a:avLst/>
                </a:prstGeom>
                <a:noFill/>
                <a:ln w="3175">
                  <a:solidFill>
                    <a:srgbClr val="000000"/>
                  </a:solidFill>
                  <a:round/>
                  <a:headEnd/>
                  <a:tailEnd/>
                </a:ln>
              </p:spPr>
              <p:txBody>
                <a:bodyPr/>
                <a:lstStyle/>
                <a:p>
                  <a:endParaRPr lang="en-US"/>
                </a:p>
              </p:txBody>
            </p:sp>
            <p:sp>
              <p:nvSpPr>
                <p:cNvPr id="94859" name="Line 4172"/>
                <p:cNvSpPr>
                  <a:spLocks noChangeShapeType="1"/>
                </p:cNvSpPr>
                <p:nvPr/>
              </p:nvSpPr>
              <p:spPr bwMode="auto">
                <a:xfrm flipV="1">
                  <a:off x="2688" y="2293"/>
                  <a:ext cx="1" cy="2"/>
                </a:xfrm>
                <a:prstGeom prst="line">
                  <a:avLst/>
                </a:prstGeom>
                <a:noFill/>
                <a:ln w="3175">
                  <a:solidFill>
                    <a:srgbClr val="000000"/>
                  </a:solidFill>
                  <a:round/>
                  <a:headEnd/>
                  <a:tailEnd/>
                </a:ln>
              </p:spPr>
              <p:txBody>
                <a:bodyPr/>
                <a:lstStyle/>
                <a:p>
                  <a:endParaRPr lang="en-US"/>
                </a:p>
              </p:txBody>
            </p:sp>
            <p:sp>
              <p:nvSpPr>
                <p:cNvPr id="94860" name="Line 4173"/>
                <p:cNvSpPr>
                  <a:spLocks noChangeShapeType="1"/>
                </p:cNvSpPr>
                <p:nvPr/>
              </p:nvSpPr>
              <p:spPr bwMode="auto">
                <a:xfrm>
                  <a:off x="2689" y="2293"/>
                  <a:ext cx="2" cy="1"/>
                </a:xfrm>
                <a:prstGeom prst="line">
                  <a:avLst/>
                </a:prstGeom>
                <a:noFill/>
                <a:ln w="3175">
                  <a:solidFill>
                    <a:srgbClr val="000000"/>
                  </a:solidFill>
                  <a:round/>
                  <a:headEnd/>
                  <a:tailEnd/>
                </a:ln>
              </p:spPr>
              <p:txBody>
                <a:bodyPr/>
                <a:lstStyle/>
                <a:p>
                  <a:endParaRPr lang="en-US"/>
                </a:p>
              </p:txBody>
            </p:sp>
            <p:sp>
              <p:nvSpPr>
                <p:cNvPr id="94861" name="Line 4174"/>
                <p:cNvSpPr>
                  <a:spLocks noChangeShapeType="1"/>
                </p:cNvSpPr>
                <p:nvPr/>
              </p:nvSpPr>
              <p:spPr bwMode="auto">
                <a:xfrm flipV="1">
                  <a:off x="2691" y="2291"/>
                  <a:ext cx="4" cy="2"/>
                </a:xfrm>
                <a:prstGeom prst="line">
                  <a:avLst/>
                </a:prstGeom>
                <a:noFill/>
                <a:ln w="3175">
                  <a:solidFill>
                    <a:srgbClr val="000000"/>
                  </a:solidFill>
                  <a:round/>
                  <a:headEnd/>
                  <a:tailEnd/>
                </a:ln>
              </p:spPr>
              <p:txBody>
                <a:bodyPr/>
                <a:lstStyle/>
                <a:p>
                  <a:endParaRPr lang="en-US"/>
                </a:p>
              </p:txBody>
            </p:sp>
            <p:sp>
              <p:nvSpPr>
                <p:cNvPr id="94862" name="Line 4175"/>
                <p:cNvSpPr>
                  <a:spLocks noChangeShapeType="1"/>
                </p:cNvSpPr>
                <p:nvPr/>
              </p:nvSpPr>
              <p:spPr bwMode="auto">
                <a:xfrm flipV="1">
                  <a:off x="2695" y="2288"/>
                  <a:ext cx="2" cy="3"/>
                </a:xfrm>
                <a:prstGeom prst="line">
                  <a:avLst/>
                </a:prstGeom>
                <a:noFill/>
                <a:ln w="3175">
                  <a:solidFill>
                    <a:srgbClr val="000000"/>
                  </a:solidFill>
                  <a:round/>
                  <a:headEnd/>
                  <a:tailEnd/>
                </a:ln>
              </p:spPr>
              <p:txBody>
                <a:bodyPr/>
                <a:lstStyle/>
                <a:p>
                  <a:endParaRPr lang="en-US"/>
                </a:p>
              </p:txBody>
            </p:sp>
            <p:sp>
              <p:nvSpPr>
                <p:cNvPr id="94863" name="Line 4176"/>
                <p:cNvSpPr>
                  <a:spLocks noChangeShapeType="1"/>
                </p:cNvSpPr>
                <p:nvPr/>
              </p:nvSpPr>
              <p:spPr bwMode="auto">
                <a:xfrm>
                  <a:off x="2697" y="2288"/>
                  <a:ext cx="2" cy="1"/>
                </a:xfrm>
                <a:prstGeom prst="line">
                  <a:avLst/>
                </a:prstGeom>
                <a:noFill/>
                <a:ln w="3175">
                  <a:solidFill>
                    <a:srgbClr val="000000"/>
                  </a:solidFill>
                  <a:round/>
                  <a:headEnd/>
                  <a:tailEnd/>
                </a:ln>
              </p:spPr>
              <p:txBody>
                <a:bodyPr/>
                <a:lstStyle/>
                <a:p>
                  <a:endParaRPr lang="en-US"/>
                </a:p>
              </p:txBody>
            </p:sp>
            <p:sp>
              <p:nvSpPr>
                <p:cNvPr id="94864" name="Line 4177"/>
                <p:cNvSpPr>
                  <a:spLocks noChangeShapeType="1"/>
                </p:cNvSpPr>
                <p:nvPr/>
              </p:nvSpPr>
              <p:spPr bwMode="auto">
                <a:xfrm flipV="1">
                  <a:off x="2699" y="2286"/>
                  <a:ext cx="2" cy="2"/>
                </a:xfrm>
                <a:prstGeom prst="line">
                  <a:avLst/>
                </a:prstGeom>
                <a:noFill/>
                <a:ln w="3175">
                  <a:solidFill>
                    <a:srgbClr val="000000"/>
                  </a:solidFill>
                  <a:round/>
                  <a:headEnd/>
                  <a:tailEnd/>
                </a:ln>
              </p:spPr>
              <p:txBody>
                <a:bodyPr/>
                <a:lstStyle/>
                <a:p>
                  <a:endParaRPr lang="en-US"/>
                </a:p>
              </p:txBody>
            </p:sp>
            <p:sp>
              <p:nvSpPr>
                <p:cNvPr id="94865" name="Line 4178"/>
                <p:cNvSpPr>
                  <a:spLocks noChangeShapeType="1"/>
                </p:cNvSpPr>
                <p:nvPr/>
              </p:nvSpPr>
              <p:spPr bwMode="auto">
                <a:xfrm flipV="1">
                  <a:off x="2701" y="2282"/>
                  <a:ext cx="2" cy="4"/>
                </a:xfrm>
                <a:prstGeom prst="line">
                  <a:avLst/>
                </a:prstGeom>
                <a:noFill/>
                <a:ln w="3175">
                  <a:solidFill>
                    <a:srgbClr val="000000"/>
                  </a:solidFill>
                  <a:round/>
                  <a:headEnd/>
                  <a:tailEnd/>
                </a:ln>
              </p:spPr>
              <p:txBody>
                <a:bodyPr/>
                <a:lstStyle/>
                <a:p>
                  <a:endParaRPr lang="en-US"/>
                </a:p>
              </p:txBody>
            </p:sp>
            <p:sp>
              <p:nvSpPr>
                <p:cNvPr id="94866" name="Line 4179"/>
                <p:cNvSpPr>
                  <a:spLocks noChangeShapeType="1"/>
                </p:cNvSpPr>
                <p:nvPr/>
              </p:nvSpPr>
              <p:spPr bwMode="auto">
                <a:xfrm flipV="1">
                  <a:off x="2703" y="2280"/>
                  <a:ext cx="2" cy="2"/>
                </a:xfrm>
                <a:prstGeom prst="line">
                  <a:avLst/>
                </a:prstGeom>
                <a:noFill/>
                <a:ln w="3175">
                  <a:solidFill>
                    <a:srgbClr val="000000"/>
                  </a:solidFill>
                  <a:round/>
                  <a:headEnd/>
                  <a:tailEnd/>
                </a:ln>
              </p:spPr>
              <p:txBody>
                <a:bodyPr/>
                <a:lstStyle/>
                <a:p>
                  <a:endParaRPr lang="en-US"/>
                </a:p>
              </p:txBody>
            </p:sp>
            <p:sp>
              <p:nvSpPr>
                <p:cNvPr id="94867" name="Line 4180"/>
                <p:cNvSpPr>
                  <a:spLocks noChangeShapeType="1"/>
                </p:cNvSpPr>
                <p:nvPr/>
              </p:nvSpPr>
              <p:spPr bwMode="auto">
                <a:xfrm flipV="1">
                  <a:off x="2705" y="2275"/>
                  <a:ext cx="4" cy="5"/>
                </a:xfrm>
                <a:prstGeom prst="line">
                  <a:avLst/>
                </a:prstGeom>
                <a:noFill/>
                <a:ln w="3175">
                  <a:solidFill>
                    <a:srgbClr val="000000"/>
                  </a:solidFill>
                  <a:round/>
                  <a:headEnd/>
                  <a:tailEnd/>
                </a:ln>
              </p:spPr>
              <p:txBody>
                <a:bodyPr/>
                <a:lstStyle/>
                <a:p>
                  <a:endParaRPr lang="en-US"/>
                </a:p>
              </p:txBody>
            </p:sp>
            <p:sp>
              <p:nvSpPr>
                <p:cNvPr id="94868" name="Line 4181"/>
                <p:cNvSpPr>
                  <a:spLocks noChangeShapeType="1"/>
                </p:cNvSpPr>
                <p:nvPr/>
              </p:nvSpPr>
              <p:spPr bwMode="auto">
                <a:xfrm flipV="1">
                  <a:off x="2709" y="2273"/>
                  <a:ext cx="2" cy="2"/>
                </a:xfrm>
                <a:prstGeom prst="line">
                  <a:avLst/>
                </a:prstGeom>
                <a:noFill/>
                <a:ln w="3175">
                  <a:solidFill>
                    <a:srgbClr val="000000"/>
                  </a:solidFill>
                  <a:round/>
                  <a:headEnd/>
                  <a:tailEnd/>
                </a:ln>
              </p:spPr>
              <p:txBody>
                <a:bodyPr/>
                <a:lstStyle/>
                <a:p>
                  <a:endParaRPr lang="en-US"/>
                </a:p>
              </p:txBody>
            </p:sp>
            <p:sp>
              <p:nvSpPr>
                <p:cNvPr id="94869" name="Line 4182"/>
                <p:cNvSpPr>
                  <a:spLocks noChangeShapeType="1"/>
                </p:cNvSpPr>
                <p:nvPr/>
              </p:nvSpPr>
              <p:spPr bwMode="auto">
                <a:xfrm flipV="1">
                  <a:off x="2711" y="2267"/>
                  <a:ext cx="2" cy="6"/>
                </a:xfrm>
                <a:prstGeom prst="line">
                  <a:avLst/>
                </a:prstGeom>
                <a:noFill/>
                <a:ln w="3175">
                  <a:solidFill>
                    <a:srgbClr val="000000"/>
                  </a:solidFill>
                  <a:round/>
                  <a:headEnd/>
                  <a:tailEnd/>
                </a:ln>
              </p:spPr>
              <p:txBody>
                <a:bodyPr/>
                <a:lstStyle/>
                <a:p>
                  <a:endParaRPr lang="en-US"/>
                </a:p>
              </p:txBody>
            </p:sp>
            <p:sp>
              <p:nvSpPr>
                <p:cNvPr id="94870" name="Line 4183"/>
                <p:cNvSpPr>
                  <a:spLocks noChangeShapeType="1"/>
                </p:cNvSpPr>
                <p:nvPr/>
              </p:nvSpPr>
              <p:spPr bwMode="auto">
                <a:xfrm flipV="1">
                  <a:off x="2713" y="2265"/>
                  <a:ext cx="2" cy="2"/>
                </a:xfrm>
                <a:prstGeom prst="line">
                  <a:avLst/>
                </a:prstGeom>
                <a:noFill/>
                <a:ln w="3175">
                  <a:solidFill>
                    <a:srgbClr val="000000"/>
                  </a:solidFill>
                  <a:round/>
                  <a:headEnd/>
                  <a:tailEnd/>
                </a:ln>
              </p:spPr>
              <p:txBody>
                <a:bodyPr/>
                <a:lstStyle/>
                <a:p>
                  <a:endParaRPr lang="en-US"/>
                </a:p>
              </p:txBody>
            </p:sp>
            <p:sp>
              <p:nvSpPr>
                <p:cNvPr id="94871" name="Line 4184"/>
                <p:cNvSpPr>
                  <a:spLocks noChangeShapeType="1"/>
                </p:cNvSpPr>
                <p:nvPr/>
              </p:nvSpPr>
              <p:spPr bwMode="auto">
                <a:xfrm flipV="1">
                  <a:off x="2715" y="2262"/>
                  <a:ext cx="2" cy="3"/>
                </a:xfrm>
                <a:prstGeom prst="line">
                  <a:avLst/>
                </a:prstGeom>
                <a:noFill/>
                <a:ln w="3175">
                  <a:solidFill>
                    <a:srgbClr val="000000"/>
                  </a:solidFill>
                  <a:round/>
                  <a:headEnd/>
                  <a:tailEnd/>
                </a:ln>
              </p:spPr>
              <p:txBody>
                <a:bodyPr/>
                <a:lstStyle/>
                <a:p>
                  <a:endParaRPr lang="en-US"/>
                </a:p>
              </p:txBody>
            </p:sp>
            <p:sp>
              <p:nvSpPr>
                <p:cNvPr id="94872" name="Line 4185"/>
                <p:cNvSpPr>
                  <a:spLocks noChangeShapeType="1"/>
                </p:cNvSpPr>
                <p:nvPr/>
              </p:nvSpPr>
              <p:spPr bwMode="auto">
                <a:xfrm flipV="1">
                  <a:off x="2717" y="2256"/>
                  <a:ext cx="2" cy="6"/>
                </a:xfrm>
                <a:prstGeom prst="line">
                  <a:avLst/>
                </a:prstGeom>
                <a:noFill/>
                <a:ln w="3175">
                  <a:solidFill>
                    <a:srgbClr val="000000"/>
                  </a:solidFill>
                  <a:round/>
                  <a:headEnd/>
                  <a:tailEnd/>
                </a:ln>
              </p:spPr>
              <p:txBody>
                <a:bodyPr/>
                <a:lstStyle/>
                <a:p>
                  <a:endParaRPr lang="en-US"/>
                </a:p>
              </p:txBody>
            </p:sp>
            <p:sp>
              <p:nvSpPr>
                <p:cNvPr id="94873" name="Line 4186"/>
                <p:cNvSpPr>
                  <a:spLocks noChangeShapeType="1"/>
                </p:cNvSpPr>
                <p:nvPr/>
              </p:nvSpPr>
              <p:spPr bwMode="auto">
                <a:xfrm flipV="1">
                  <a:off x="2719" y="2252"/>
                  <a:ext cx="2" cy="4"/>
                </a:xfrm>
                <a:prstGeom prst="line">
                  <a:avLst/>
                </a:prstGeom>
                <a:noFill/>
                <a:ln w="3175">
                  <a:solidFill>
                    <a:srgbClr val="000000"/>
                  </a:solidFill>
                  <a:round/>
                  <a:headEnd/>
                  <a:tailEnd/>
                </a:ln>
              </p:spPr>
              <p:txBody>
                <a:bodyPr/>
                <a:lstStyle/>
                <a:p>
                  <a:endParaRPr lang="en-US"/>
                </a:p>
              </p:txBody>
            </p:sp>
            <p:sp>
              <p:nvSpPr>
                <p:cNvPr id="94874" name="Line 4187"/>
                <p:cNvSpPr>
                  <a:spLocks noChangeShapeType="1"/>
                </p:cNvSpPr>
                <p:nvPr/>
              </p:nvSpPr>
              <p:spPr bwMode="auto">
                <a:xfrm flipV="1">
                  <a:off x="2721" y="2249"/>
                  <a:ext cx="4" cy="3"/>
                </a:xfrm>
                <a:prstGeom prst="line">
                  <a:avLst/>
                </a:prstGeom>
                <a:noFill/>
                <a:ln w="3175">
                  <a:solidFill>
                    <a:srgbClr val="000000"/>
                  </a:solidFill>
                  <a:round/>
                  <a:headEnd/>
                  <a:tailEnd/>
                </a:ln>
              </p:spPr>
              <p:txBody>
                <a:bodyPr/>
                <a:lstStyle/>
                <a:p>
                  <a:endParaRPr lang="en-US"/>
                </a:p>
              </p:txBody>
            </p:sp>
            <p:sp>
              <p:nvSpPr>
                <p:cNvPr id="94875" name="Line 4188"/>
                <p:cNvSpPr>
                  <a:spLocks noChangeShapeType="1"/>
                </p:cNvSpPr>
                <p:nvPr/>
              </p:nvSpPr>
              <p:spPr bwMode="auto">
                <a:xfrm flipV="1">
                  <a:off x="2725" y="2247"/>
                  <a:ext cx="2" cy="2"/>
                </a:xfrm>
                <a:prstGeom prst="line">
                  <a:avLst/>
                </a:prstGeom>
                <a:noFill/>
                <a:ln w="3175">
                  <a:solidFill>
                    <a:srgbClr val="000000"/>
                  </a:solidFill>
                  <a:round/>
                  <a:headEnd/>
                  <a:tailEnd/>
                </a:ln>
              </p:spPr>
              <p:txBody>
                <a:bodyPr/>
                <a:lstStyle/>
                <a:p>
                  <a:endParaRPr lang="en-US"/>
                </a:p>
              </p:txBody>
            </p:sp>
            <p:sp>
              <p:nvSpPr>
                <p:cNvPr id="94876" name="Line 4189"/>
                <p:cNvSpPr>
                  <a:spLocks noChangeShapeType="1"/>
                </p:cNvSpPr>
                <p:nvPr/>
              </p:nvSpPr>
              <p:spPr bwMode="auto">
                <a:xfrm flipV="1">
                  <a:off x="2727" y="2241"/>
                  <a:ext cx="2" cy="6"/>
                </a:xfrm>
                <a:prstGeom prst="line">
                  <a:avLst/>
                </a:prstGeom>
                <a:noFill/>
                <a:ln w="3175">
                  <a:solidFill>
                    <a:srgbClr val="000000"/>
                  </a:solidFill>
                  <a:round/>
                  <a:headEnd/>
                  <a:tailEnd/>
                </a:ln>
              </p:spPr>
              <p:txBody>
                <a:bodyPr/>
                <a:lstStyle/>
                <a:p>
                  <a:endParaRPr lang="en-US"/>
                </a:p>
              </p:txBody>
            </p:sp>
            <p:sp>
              <p:nvSpPr>
                <p:cNvPr id="94877" name="Line 4190"/>
                <p:cNvSpPr>
                  <a:spLocks noChangeShapeType="1"/>
                </p:cNvSpPr>
                <p:nvPr/>
              </p:nvSpPr>
              <p:spPr bwMode="auto">
                <a:xfrm flipV="1">
                  <a:off x="2729" y="2239"/>
                  <a:ext cx="2" cy="2"/>
                </a:xfrm>
                <a:prstGeom prst="line">
                  <a:avLst/>
                </a:prstGeom>
                <a:noFill/>
                <a:ln w="3175">
                  <a:solidFill>
                    <a:srgbClr val="000000"/>
                  </a:solidFill>
                  <a:round/>
                  <a:headEnd/>
                  <a:tailEnd/>
                </a:ln>
              </p:spPr>
              <p:txBody>
                <a:bodyPr/>
                <a:lstStyle/>
                <a:p>
                  <a:endParaRPr lang="en-US"/>
                </a:p>
              </p:txBody>
            </p:sp>
            <p:sp>
              <p:nvSpPr>
                <p:cNvPr id="94878" name="Line 4191"/>
                <p:cNvSpPr>
                  <a:spLocks noChangeShapeType="1"/>
                </p:cNvSpPr>
                <p:nvPr/>
              </p:nvSpPr>
              <p:spPr bwMode="auto">
                <a:xfrm flipV="1">
                  <a:off x="2731" y="2236"/>
                  <a:ext cx="2" cy="3"/>
                </a:xfrm>
                <a:prstGeom prst="line">
                  <a:avLst/>
                </a:prstGeom>
                <a:noFill/>
                <a:ln w="3175">
                  <a:solidFill>
                    <a:srgbClr val="000000"/>
                  </a:solidFill>
                  <a:round/>
                  <a:headEnd/>
                  <a:tailEnd/>
                </a:ln>
              </p:spPr>
              <p:txBody>
                <a:bodyPr/>
                <a:lstStyle/>
                <a:p>
                  <a:endParaRPr lang="en-US"/>
                </a:p>
              </p:txBody>
            </p:sp>
            <p:sp>
              <p:nvSpPr>
                <p:cNvPr id="94879" name="Line 4192"/>
                <p:cNvSpPr>
                  <a:spLocks noChangeShapeType="1"/>
                </p:cNvSpPr>
                <p:nvPr/>
              </p:nvSpPr>
              <p:spPr bwMode="auto">
                <a:xfrm flipV="1">
                  <a:off x="2733" y="2234"/>
                  <a:ext cx="2" cy="2"/>
                </a:xfrm>
                <a:prstGeom prst="line">
                  <a:avLst/>
                </a:prstGeom>
                <a:noFill/>
                <a:ln w="3175">
                  <a:solidFill>
                    <a:srgbClr val="000000"/>
                  </a:solidFill>
                  <a:round/>
                  <a:headEnd/>
                  <a:tailEnd/>
                </a:ln>
              </p:spPr>
              <p:txBody>
                <a:bodyPr/>
                <a:lstStyle/>
                <a:p>
                  <a:endParaRPr lang="en-US"/>
                </a:p>
              </p:txBody>
            </p:sp>
            <p:sp>
              <p:nvSpPr>
                <p:cNvPr id="94880" name="Line 4193"/>
                <p:cNvSpPr>
                  <a:spLocks noChangeShapeType="1"/>
                </p:cNvSpPr>
                <p:nvPr/>
              </p:nvSpPr>
              <p:spPr bwMode="auto">
                <a:xfrm flipV="1">
                  <a:off x="2735" y="2231"/>
                  <a:ext cx="2" cy="3"/>
                </a:xfrm>
                <a:prstGeom prst="line">
                  <a:avLst/>
                </a:prstGeom>
                <a:noFill/>
                <a:ln w="3175">
                  <a:solidFill>
                    <a:srgbClr val="000000"/>
                  </a:solidFill>
                  <a:round/>
                  <a:headEnd/>
                  <a:tailEnd/>
                </a:ln>
              </p:spPr>
              <p:txBody>
                <a:bodyPr/>
                <a:lstStyle/>
                <a:p>
                  <a:endParaRPr lang="en-US"/>
                </a:p>
              </p:txBody>
            </p:sp>
            <p:sp>
              <p:nvSpPr>
                <p:cNvPr id="94881" name="Line 4194"/>
                <p:cNvSpPr>
                  <a:spLocks noChangeShapeType="1"/>
                </p:cNvSpPr>
                <p:nvPr/>
              </p:nvSpPr>
              <p:spPr bwMode="auto">
                <a:xfrm flipV="1">
                  <a:off x="2737" y="2228"/>
                  <a:ext cx="3" cy="3"/>
                </a:xfrm>
                <a:prstGeom prst="line">
                  <a:avLst/>
                </a:prstGeom>
                <a:noFill/>
                <a:ln w="3175">
                  <a:solidFill>
                    <a:srgbClr val="000000"/>
                  </a:solidFill>
                  <a:round/>
                  <a:headEnd/>
                  <a:tailEnd/>
                </a:ln>
              </p:spPr>
              <p:txBody>
                <a:bodyPr/>
                <a:lstStyle/>
                <a:p>
                  <a:endParaRPr lang="en-US"/>
                </a:p>
              </p:txBody>
            </p:sp>
            <p:sp>
              <p:nvSpPr>
                <p:cNvPr id="94882" name="Line 4195"/>
                <p:cNvSpPr>
                  <a:spLocks noChangeShapeType="1"/>
                </p:cNvSpPr>
                <p:nvPr/>
              </p:nvSpPr>
              <p:spPr bwMode="auto">
                <a:xfrm flipV="1">
                  <a:off x="2740" y="2224"/>
                  <a:ext cx="2" cy="4"/>
                </a:xfrm>
                <a:prstGeom prst="line">
                  <a:avLst/>
                </a:prstGeom>
                <a:noFill/>
                <a:ln w="3175">
                  <a:solidFill>
                    <a:srgbClr val="000000"/>
                  </a:solidFill>
                  <a:round/>
                  <a:headEnd/>
                  <a:tailEnd/>
                </a:ln>
              </p:spPr>
              <p:txBody>
                <a:bodyPr/>
                <a:lstStyle/>
                <a:p>
                  <a:endParaRPr lang="en-US"/>
                </a:p>
              </p:txBody>
            </p:sp>
            <p:sp>
              <p:nvSpPr>
                <p:cNvPr id="94883" name="Line 4196"/>
                <p:cNvSpPr>
                  <a:spLocks noChangeShapeType="1"/>
                </p:cNvSpPr>
                <p:nvPr/>
              </p:nvSpPr>
              <p:spPr bwMode="auto">
                <a:xfrm flipV="1">
                  <a:off x="2742" y="2220"/>
                  <a:ext cx="2" cy="4"/>
                </a:xfrm>
                <a:prstGeom prst="line">
                  <a:avLst/>
                </a:prstGeom>
                <a:noFill/>
                <a:ln w="3175">
                  <a:solidFill>
                    <a:srgbClr val="000000"/>
                  </a:solidFill>
                  <a:round/>
                  <a:headEnd/>
                  <a:tailEnd/>
                </a:ln>
              </p:spPr>
              <p:txBody>
                <a:bodyPr/>
                <a:lstStyle/>
                <a:p>
                  <a:endParaRPr lang="en-US"/>
                </a:p>
              </p:txBody>
            </p:sp>
            <p:sp>
              <p:nvSpPr>
                <p:cNvPr id="94884" name="Line 4197"/>
                <p:cNvSpPr>
                  <a:spLocks noChangeShapeType="1"/>
                </p:cNvSpPr>
                <p:nvPr/>
              </p:nvSpPr>
              <p:spPr bwMode="auto">
                <a:xfrm flipV="1">
                  <a:off x="2744" y="2215"/>
                  <a:ext cx="2" cy="5"/>
                </a:xfrm>
                <a:prstGeom prst="line">
                  <a:avLst/>
                </a:prstGeom>
                <a:noFill/>
                <a:ln w="3175">
                  <a:solidFill>
                    <a:srgbClr val="000000"/>
                  </a:solidFill>
                  <a:round/>
                  <a:headEnd/>
                  <a:tailEnd/>
                </a:ln>
              </p:spPr>
              <p:txBody>
                <a:bodyPr/>
                <a:lstStyle/>
                <a:p>
                  <a:endParaRPr lang="en-US"/>
                </a:p>
              </p:txBody>
            </p:sp>
            <p:sp>
              <p:nvSpPr>
                <p:cNvPr id="94885" name="Line 4198"/>
                <p:cNvSpPr>
                  <a:spLocks noChangeShapeType="1"/>
                </p:cNvSpPr>
                <p:nvPr/>
              </p:nvSpPr>
              <p:spPr bwMode="auto">
                <a:xfrm flipV="1">
                  <a:off x="2746" y="2211"/>
                  <a:ext cx="2" cy="4"/>
                </a:xfrm>
                <a:prstGeom prst="line">
                  <a:avLst/>
                </a:prstGeom>
                <a:noFill/>
                <a:ln w="3175">
                  <a:solidFill>
                    <a:srgbClr val="000000"/>
                  </a:solidFill>
                  <a:round/>
                  <a:headEnd/>
                  <a:tailEnd/>
                </a:ln>
              </p:spPr>
              <p:txBody>
                <a:bodyPr/>
                <a:lstStyle/>
                <a:p>
                  <a:endParaRPr lang="en-US"/>
                </a:p>
              </p:txBody>
            </p:sp>
            <p:sp>
              <p:nvSpPr>
                <p:cNvPr id="94886" name="Line 4199"/>
                <p:cNvSpPr>
                  <a:spLocks noChangeShapeType="1"/>
                </p:cNvSpPr>
                <p:nvPr/>
              </p:nvSpPr>
              <p:spPr bwMode="auto">
                <a:xfrm flipV="1">
                  <a:off x="2748" y="2205"/>
                  <a:ext cx="2" cy="6"/>
                </a:xfrm>
                <a:prstGeom prst="line">
                  <a:avLst/>
                </a:prstGeom>
                <a:noFill/>
                <a:ln w="3175">
                  <a:solidFill>
                    <a:srgbClr val="000000"/>
                  </a:solidFill>
                  <a:round/>
                  <a:headEnd/>
                  <a:tailEnd/>
                </a:ln>
              </p:spPr>
              <p:txBody>
                <a:bodyPr/>
                <a:lstStyle/>
                <a:p>
                  <a:endParaRPr lang="en-US"/>
                </a:p>
              </p:txBody>
            </p:sp>
            <p:sp>
              <p:nvSpPr>
                <p:cNvPr id="94887" name="Line 4200"/>
                <p:cNvSpPr>
                  <a:spLocks noChangeShapeType="1"/>
                </p:cNvSpPr>
                <p:nvPr/>
              </p:nvSpPr>
              <p:spPr bwMode="auto">
                <a:xfrm flipV="1">
                  <a:off x="2750" y="2200"/>
                  <a:ext cx="4" cy="5"/>
                </a:xfrm>
                <a:prstGeom prst="line">
                  <a:avLst/>
                </a:prstGeom>
                <a:noFill/>
                <a:ln w="3175">
                  <a:solidFill>
                    <a:srgbClr val="000000"/>
                  </a:solidFill>
                  <a:round/>
                  <a:headEnd/>
                  <a:tailEnd/>
                </a:ln>
              </p:spPr>
              <p:txBody>
                <a:bodyPr/>
                <a:lstStyle/>
                <a:p>
                  <a:endParaRPr lang="en-US"/>
                </a:p>
              </p:txBody>
            </p:sp>
            <p:sp>
              <p:nvSpPr>
                <p:cNvPr id="94888" name="Line 4201"/>
                <p:cNvSpPr>
                  <a:spLocks noChangeShapeType="1"/>
                </p:cNvSpPr>
                <p:nvPr/>
              </p:nvSpPr>
              <p:spPr bwMode="auto">
                <a:xfrm flipV="1">
                  <a:off x="2754" y="2192"/>
                  <a:ext cx="2" cy="8"/>
                </a:xfrm>
                <a:prstGeom prst="line">
                  <a:avLst/>
                </a:prstGeom>
                <a:noFill/>
                <a:ln w="3175">
                  <a:solidFill>
                    <a:srgbClr val="000000"/>
                  </a:solidFill>
                  <a:round/>
                  <a:headEnd/>
                  <a:tailEnd/>
                </a:ln>
              </p:spPr>
              <p:txBody>
                <a:bodyPr/>
                <a:lstStyle/>
                <a:p>
                  <a:endParaRPr lang="en-US"/>
                </a:p>
              </p:txBody>
            </p:sp>
            <p:sp>
              <p:nvSpPr>
                <p:cNvPr id="94889" name="Line 4202"/>
                <p:cNvSpPr>
                  <a:spLocks noChangeShapeType="1"/>
                </p:cNvSpPr>
                <p:nvPr/>
              </p:nvSpPr>
              <p:spPr bwMode="auto">
                <a:xfrm flipV="1">
                  <a:off x="2756" y="2185"/>
                  <a:ext cx="2" cy="7"/>
                </a:xfrm>
                <a:prstGeom prst="line">
                  <a:avLst/>
                </a:prstGeom>
                <a:noFill/>
                <a:ln w="3175">
                  <a:solidFill>
                    <a:srgbClr val="000000"/>
                  </a:solidFill>
                  <a:round/>
                  <a:headEnd/>
                  <a:tailEnd/>
                </a:ln>
              </p:spPr>
              <p:txBody>
                <a:bodyPr/>
                <a:lstStyle/>
                <a:p>
                  <a:endParaRPr lang="en-US"/>
                </a:p>
              </p:txBody>
            </p:sp>
            <p:sp>
              <p:nvSpPr>
                <p:cNvPr id="94890" name="Line 4203"/>
                <p:cNvSpPr>
                  <a:spLocks noChangeShapeType="1"/>
                </p:cNvSpPr>
                <p:nvPr/>
              </p:nvSpPr>
              <p:spPr bwMode="auto">
                <a:xfrm flipV="1">
                  <a:off x="2758" y="2176"/>
                  <a:ext cx="2" cy="9"/>
                </a:xfrm>
                <a:prstGeom prst="line">
                  <a:avLst/>
                </a:prstGeom>
                <a:noFill/>
                <a:ln w="3175">
                  <a:solidFill>
                    <a:srgbClr val="000000"/>
                  </a:solidFill>
                  <a:round/>
                  <a:headEnd/>
                  <a:tailEnd/>
                </a:ln>
              </p:spPr>
              <p:txBody>
                <a:bodyPr/>
                <a:lstStyle/>
                <a:p>
                  <a:endParaRPr lang="en-US"/>
                </a:p>
              </p:txBody>
            </p:sp>
            <p:sp>
              <p:nvSpPr>
                <p:cNvPr id="94891" name="Line 4204"/>
                <p:cNvSpPr>
                  <a:spLocks noChangeShapeType="1"/>
                </p:cNvSpPr>
                <p:nvPr/>
              </p:nvSpPr>
              <p:spPr bwMode="auto">
                <a:xfrm flipV="1">
                  <a:off x="2760" y="2168"/>
                  <a:ext cx="2" cy="8"/>
                </a:xfrm>
                <a:prstGeom prst="line">
                  <a:avLst/>
                </a:prstGeom>
                <a:noFill/>
                <a:ln w="3175">
                  <a:solidFill>
                    <a:srgbClr val="000000"/>
                  </a:solidFill>
                  <a:round/>
                  <a:headEnd/>
                  <a:tailEnd/>
                </a:ln>
              </p:spPr>
              <p:txBody>
                <a:bodyPr/>
                <a:lstStyle/>
                <a:p>
                  <a:endParaRPr lang="en-US"/>
                </a:p>
              </p:txBody>
            </p:sp>
            <p:sp>
              <p:nvSpPr>
                <p:cNvPr id="94892" name="Line 4205"/>
                <p:cNvSpPr>
                  <a:spLocks noChangeShapeType="1"/>
                </p:cNvSpPr>
                <p:nvPr/>
              </p:nvSpPr>
              <p:spPr bwMode="auto">
                <a:xfrm flipV="1">
                  <a:off x="2762" y="2159"/>
                  <a:ext cx="2" cy="9"/>
                </a:xfrm>
                <a:prstGeom prst="line">
                  <a:avLst/>
                </a:prstGeom>
                <a:noFill/>
                <a:ln w="3175">
                  <a:solidFill>
                    <a:srgbClr val="000000"/>
                  </a:solidFill>
                  <a:round/>
                  <a:headEnd/>
                  <a:tailEnd/>
                </a:ln>
              </p:spPr>
              <p:txBody>
                <a:bodyPr/>
                <a:lstStyle/>
                <a:p>
                  <a:endParaRPr lang="en-US"/>
                </a:p>
              </p:txBody>
            </p:sp>
            <p:sp>
              <p:nvSpPr>
                <p:cNvPr id="94893" name="Line 4206"/>
                <p:cNvSpPr>
                  <a:spLocks noChangeShapeType="1"/>
                </p:cNvSpPr>
                <p:nvPr/>
              </p:nvSpPr>
              <p:spPr bwMode="auto">
                <a:xfrm flipV="1">
                  <a:off x="2764" y="2151"/>
                  <a:ext cx="2" cy="8"/>
                </a:xfrm>
                <a:prstGeom prst="line">
                  <a:avLst/>
                </a:prstGeom>
                <a:noFill/>
                <a:ln w="3175">
                  <a:solidFill>
                    <a:srgbClr val="000000"/>
                  </a:solidFill>
                  <a:round/>
                  <a:headEnd/>
                  <a:tailEnd/>
                </a:ln>
              </p:spPr>
              <p:txBody>
                <a:bodyPr/>
                <a:lstStyle/>
                <a:p>
                  <a:endParaRPr lang="en-US"/>
                </a:p>
              </p:txBody>
            </p:sp>
            <p:sp>
              <p:nvSpPr>
                <p:cNvPr id="94894" name="Line 4207"/>
                <p:cNvSpPr>
                  <a:spLocks noChangeShapeType="1"/>
                </p:cNvSpPr>
                <p:nvPr/>
              </p:nvSpPr>
              <p:spPr bwMode="auto">
                <a:xfrm flipV="1">
                  <a:off x="2766" y="2146"/>
                  <a:ext cx="4" cy="5"/>
                </a:xfrm>
                <a:prstGeom prst="line">
                  <a:avLst/>
                </a:prstGeom>
                <a:noFill/>
                <a:ln w="3175">
                  <a:solidFill>
                    <a:srgbClr val="000000"/>
                  </a:solidFill>
                  <a:round/>
                  <a:headEnd/>
                  <a:tailEnd/>
                </a:ln>
              </p:spPr>
              <p:txBody>
                <a:bodyPr/>
                <a:lstStyle/>
                <a:p>
                  <a:endParaRPr lang="en-US"/>
                </a:p>
              </p:txBody>
            </p:sp>
            <p:sp>
              <p:nvSpPr>
                <p:cNvPr id="94895" name="Line 4208"/>
                <p:cNvSpPr>
                  <a:spLocks noChangeShapeType="1"/>
                </p:cNvSpPr>
                <p:nvPr/>
              </p:nvSpPr>
              <p:spPr bwMode="auto">
                <a:xfrm flipV="1">
                  <a:off x="2770" y="2138"/>
                  <a:ext cx="2" cy="8"/>
                </a:xfrm>
                <a:prstGeom prst="line">
                  <a:avLst/>
                </a:prstGeom>
                <a:noFill/>
                <a:ln w="3175">
                  <a:solidFill>
                    <a:srgbClr val="000000"/>
                  </a:solidFill>
                  <a:round/>
                  <a:headEnd/>
                  <a:tailEnd/>
                </a:ln>
              </p:spPr>
              <p:txBody>
                <a:bodyPr/>
                <a:lstStyle/>
                <a:p>
                  <a:endParaRPr lang="en-US"/>
                </a:p>
              </p:txBody>
            </p:sp>
            <p:sp>
              <p:nvSpPr>
                <p:cNvPr id="94896" name="Line 4209"/>
                <p:cNvSpPr>
                  <a:spLocks noChangeShapeType="1"/>
                </p:cNvSpPr>
                <p:nvPr/>
              </p:nvSpPr>
              <p:spPr bwMode="auto">
                <a:xfrm flipV="1">
                  <a:off x="2772" y="2133"/>
                  <a:ext cx="2" cy="5"/>
                </a:xfrm>
                <a:prstGeom prst="line">
                  <a:avLst/>
                </a:prstGeom>
                <a:noFill/>
                <a:ln w="3175">
                  <a:solidFill>
                    <a:srgbClr val="000000"/>
                  </a:solidFill>
                  <a:round/>
                  <a:headEnd/>
                  <a:tailEnd/>
                </a:ln>
              </p:spPr>
              <p:txBody>
                <a:bodyPr/>
                <a:lstStyle/>
                <a:p>
                  <a:endParaRPr lang="en-US"/>
                </a:p>
              </p:txBody>
            </p:sp>
            <p:sp>
              <p:nvSpPr>
                <p:cNvPr id="94897" name="Line 4210"/>
                <p:cNvSpPr>
                  <a:spLocks noChangeShapeType="1"/>
                </p:cNvSpPr>
                <p:nvPr/>
              </p:nvSpPr>
              <p:spPr bwMode="auto">
                <a:xfrm flipV="1">
                  <a:off x="2774" y="2127"/>
                  <a:ext cx="2" cy="6"/>
                </a:xfrm>
                <a:prstGeom prst="line">
                  <a:avLst/>
                </a:prstGeom>
                <a:noFill/>
                <a:ln w="3175">
                  <a:solidFill>
                    <a:srgbClr val="000000"/>
                  </a:solidFill>
                  <a:round/>
                  <a:headEnd/>
                  <a:tailEnd/>
                </a:ln>
              </p:spPr>
              <p:txBody>
                <a:bodyPr/>
                <a:lstStyle/>
                <a:p>
                  <a:endParaRPr lang="en-US"/>
                </a:p>
              </p:txBody>
            </p:sp>
            <p:sp>
              <p:nvSpPr>
                <p:cNvPr id="94898" name="Line 4211"/>
                <p:cNvSpPr>
                  <a:spLocks noChangeShapeType="1"/>
                </p:cNvSpPr>
                <p:nvPr/>
              </p:nvSpPr>
              <p:spPr bwMode="auto">
                <a:xfrm flipV="1">
                  <a:off x="2776" y="2122"/>
                  <a:ext cx="2" cy="5"/>
                </a:xfrm>
                <a:prstGeom prst="line">
                  <a:avLst/>
                </a:prstGeom>
                <a:noFill/>
                <a:ln w="3175">
                  <a:solidFill>
                    <a:srgbClr val="000000"/>
                  </a:solidFill>
                  <a:round/>
                  <a:headEnd/>
                  <a:tailEnd/>
                </a:ln>
              </p:spPr>
              <p:txBody>
                <a:bodyPr/>
                <a:lstStyle/>
                <a:p>
                  <a:endParaRPr lang="en-US"/>
                </a:p>
              </p:txBody>
            </p:sp>
            <p:sp>
              <p:nvSpPr>
                <p:cNvPr id="94899" name="Line 4212"/>
                <p:cNvSpPr>
                  <a:spLocks noChangeShapeType="1"/>
                </p:cNvSpPr>
                <p:nvPr/>
              </p:nvSpPr>
              <p:spPr bwMode="auto">
                <a:xfrm flipV="1">
                  <a:off x="2778" y="2116"/>
                  <a:ext cx="2" cy="6"/>
                </a:xfrm>
                <a:prstGeom prst="line">
                  <a:avLst/>
                </a:prstGeom>
                <a:noFill/>
                <a:ln w="3175">
                  <a:solidFill>
                    <a:srgbClr val="000000"/>
                  </a:solidFill>
                  <a:round/>
                  <a:headEnd/>
                  <a:tailEnd/>
                </a:ln>
              </p:spPr>
              <p:txBody>
                <a:bodyPr/>
                <a:lstStyle/>
                <a:p>
                  <a:endParaRPr lang="en-US"/>
                </a:p>
              </p:txBody>
            </p:sp>
            <p:sp>
              <p:nvSpPr>
                <p:cNvPr id="94900" name="Line 4213"/>
                <p:cNvSpPr>
                  <a:spLocks noChangeShapeType="1"/>
                </p:cNvSpPr>
                <p:nvPr/>
              </p:nvSpPr>
              <p:spPr bwMode="auto">
                <a:xfrm flipV="1">
                  <a:off x="2780" y="2114"/>
                  <a:ext cx="4" cy="2"/>
                </a:xfrm>
                <a:prstGeom prst="line">
                  <a:avLst/>
                </a:prstGeom>
                <a:noFill/>
                <a:ln w="3175">
                  <a:solidFill>
                    <a:srgbClr val="000000"/>
                  </a:solidFill>
                  <a:round/>
                  <a:headEnd/>
                  <a:tailEnd/>
                </a:ln>
              </p:spPr>
              <p:txBody>
                <a:bodyPr/>
                <a:lstStyle/>
                <a:p>
                  <a:endParaRPr lang="en-US"/>
                </a:p>
              </p:txBody>
            </p:sp>
            <p:sp>
              <p:nvSpPr>
                <p:cNvPr id="94901" name="Line 4214"/>
                <p:cNvSpPr>
                  <a:spLocks noChangeShapeType="1"/>
                </p:cNvSpPr>
                <p:nvPr/>
              </p:nvSpPr>
              <p:spPr bwMode="auto">
                <a:xfrm flipV="1">
                  <a:off x="2784" y="2112"/>
                  <a:ext cx="2" cy="2"/>
                </a:xfrm>
                <a:prstGeom prst="line">
                  <a:avLst/>
                </a:prstGeom>
                <a:noFill/>
                <a:ln w="3175">
                  <a:solidFill>
                    <a:srgbClr val="000000"/>
                  </a:solidFill>
                  <a:round/>
                  <a:headEnd/>
                  <a:tailEnd/>
                </a:ln>
              </p:spPr>
              <p:txBody>
                <a:bodyPr/>
                <a:lstStyle/>
                <a:p>
                  <a:endParaRPr lang="en-US"/>
                </a:p>
              </p:txBody>
            </p:sp>
            <p:sp>
              <p:nvSpPr>
                <p:cNvPr id="94902" name="Line 4215"/>
                <p:cNvSpPr>
                  <a:spLocks noChangeShapeType="1"/>
                </p:cNvSpPr>
                <p:nvPr/>
              </p:nvSpPr>
              <p:spPr bwMode="auto">
                <a:xfrm flipV="1">
                  <a:off x="2786" y="2106"/>
                  <a:ext cx="2" cy="6"/>
                </a:xfrm>
                <a:prstGeom prst="line">
                  <a:avLst/>
                </a:prstGeom>
                <a:noFill/>
                <a:ln w="3175">
                  <a:solidFill>
                    <a:srgbClr val="000000"/>
                  </a:solidFill>
                  <a:round/>
                  <a:headEnd/>
                  <a:tailEnd/>
                </a:ln>
              </p:spPr>
              <p:txBody>
                <a:bodyPr/>
                <a:lstStyle/>
                <a:p>
                  <a:endParaRPr lang="en-US"/>
                </a:p>
              </p:txBody>
            </p:sp>
            <p:sp>
              <p:nvSpPr>
                <p:cNvPr id="94903" name="Line 4216"/>
                <p:cNvSpPr>
                  <a:spLocks noChangeShapeType="1"/>
                </p:cNvSpPr>
                <p:nvPr/>
              </p:nvSpPr>
              <p:spPr bwMode="auto">
                <a:xfrm flipV="1">
                  <a:off x="2788" y="2101"/>
                  <a:ext cx="2" cy="5"/>
                </a:xfrm>
                <a:prstGeom prst="line">
                  <a:avLst/>
                </a:prstGeom>
                <a:noFill/>
                <a:ln w="3175">
                  <a:solidFill>
                    <a:srgbClr val="000000"/>
                  </a:solidFill>
                  <a:round/>
                  <a:headEnd/>
                  <a:tailEnd/>
                </a:ln>
              </p:spPr>
              <p:txBody>
                <a:bodyPr/>
                <a:lstStyle/>
                <a:p>
                  <a:endParaRPr lang="en-US"/>
                </a:p>
              </p:txBody>
            </p:sp>
            <p:sp>
              <p:nvSpPr>
                <p:cNvPr id="94904" name="Line 4217"/>
                <p:cNvSpPr>
                  <a:spLocks noChangeShapeType="1"/>
                </p:cNvSpPr>
                <p:nvPr/>
              </p:nvSpPr>
              <p:spPr bwMode="auto">
                <a:xfrm flipV="1">
                  <a:off x="2790" y="2093"/>
                  <a:ext cx="2" cy="8"/>
                </a:xfrm>
                <a:prstGeom prst="line">
                  <a:avLst/>
                </a:prstGeom>
                <a:noFill/>
                <a:ln w="3175">
                  <a:solidFill>
                    <a:srgbClr val="000000"/>
                  </a:solidFill>
                  <a:round/>
                  <a:headEnd/>
                  <a:tailEnd/>
                </a:ln>
              </p:spPr>
              <p:txBody>
                <a:bodyPr/>
                <a:lstStyle/>
                <a:p>
                  <a:endParaRPr lang="en-US"/>
                </a:p>
              </p:txBody>
            </p:sp>
            <p:sp>
              <p:nvSpPr>
                <p:cNvPr id="94905" name="Line 4218"/>
                <p:cNvSpPr>
                  <a:spLocks noChangeShapeType="1"/>
                </p:cNvSpPr>
                <p:nvPr/>
              </p:nvSpPr>
              <p:spPr bwMode="auto">
                <a:xfrm flipV="1">
                  <a:off x="2792" y="2086"/>
                  <a:ext cx="1" cy="7"/>
                </a:xfrm>
                <a:prstGeom prst="line">
                  <a:avLst/>
                </a:prstGeom>
                <a:noFill/>
                <a:ln w="3175">
                  <a:solidFill>
                    <a:srgbClr val="000000"/>
                  </a:solidFill>
                  <a:round/>
                  <a:headEnd/>
                  <a:tailEnd/>
                </a:ln>
              </p:spPr>
              <p:txBody>
                <a:bodyPr/>
                <a:lstStyle/>
                <a:p>
                  <a:endParaRPr lang="en-US"/>
                </a:p>
              </p:txBody>
            </p:sp>
            <p:sp>
              <p:nvSpPr>
                <p:cNvPr id="94906" name="Line 4219"/>
                <p:cNvSpPr>
                  <a:spLocks noChangeShapeType="1"/>
                </p:cNvSpPr>
                <p:nvPr/>
              </p:nvSpPr>
              <p:spPr bwMode="auto">
                <a:xfrm flipV="1">
                  <a:off x="2793" y="2075"/>
                  <a:ext cx="2" cy="11"/>
                </a:xfrm>
                <a:prstGeom prst="line">
                  <a:avLst/>
                </a:prstGeom>
                <a:noFill/>
                <a:ln w="3175">
                  <a:solidFill>
                    <a:srgbClr val="000000"/>
                  </a:solidFill>
                  <a:round/>
                  <a:headEnd/>
                  <a:tailEnd/>
                </a:ln>
              </p:spPr>
              <p:txBody>
                <a:bodyPr/>
                <a:lstStyle/>
                <a:p>
                  <a:endParaRPr lang="en-US"/>
                </a:p>
              </p:txBody>
            </p:sp>
            <p:sp>
              <p:nvSpPr>
                <p:cNvPr id="94907" name="Line 4220"/>
                <p:cNvSpPr>
                  <a:spLocks noChangeShapeType="1"/>
                </p:cNvSpPr>
                <p:nvPr/>
              </p:nvSpPr>
              <p:spPr bwMode="auto">
                <a:xfrm flipV="1">
                  <a:off x="2795" y="2065"/>
                  <a:ext cx="4" cy="10"/>
                </a:xfrm>
                <a:prstGeom prst="line">
                  <a:avLst/>
                </a:prstGeom>
                <a:noFill/>
                <a:ln w="3175">
                  <a:solidFill>
                    <a:srgbClr val="000000"/>
                  </a:solidFill>
                  <a:round/>
                  <a:headEnd/>
                  <a:tailEnd/>
                </a:ln>
              </p:spPr>
              <p:txBody>
                <a:bodyPr/>
                <a:lstStyle/>
                <a:p>
                  <a:endParaRPr lang="en-US"/>
                </a:p>
              </p:txBody>
            </p:sp>
            <p:sp>
              <p:nvSpPr>
                <p:cNvPr id="94908" name="Line 4221"/>
                <p:cNvSpPr>
                  <a:spLocks noChangeShapeType="1"/>
                </p:cNvSpPr>
                <p:nvPr/>
              </p:nvSpPr>
              <p:spPr bwMode="auto">
                <a:xfrm flipV="1">
                  <a:off x="2799" y="2054"/>
                  <a:ext cx="2" cy="11"/>
                </a:xfrm>
                <a:prstGeom prst="line">
                  <a:avLst/>
                </a:prstGeom>
                <a:noFill/>
                <a:ln w="3175">
                  <a:solidFill>
                    <a:srgbClr val="000000"/>
                  </a:solidFill>
                  <a:round/>
                  <a:headEnd/>
                  <a:tailEnd/>
                </a:ln>
              </p:spPr>
              <p:txBody>
                <a:bodyPr/>
                <a:lstStyle/>
                <a:p>
                  <a:endParaRPr lang="en-US"/>
                </a:p>
              </p:txBody>
            </p:sp>
            <p:sp>
              <p:nvSpPr>
                <p:cNvPr id="94909" name="Line 4222"/>
                <p:cNvSpPr>
                  <a:spLocks noChangeShapeType="1"/>
                </p:cNvSpPr>
                <p:nvPr/>
              </p:nvSpPr>
              <p:spPr bwMode="auto">
                <a:xfrm flipV="1">
                  <a:off x="2801" y="2039"/>
                  <a:ext cx="2" cy="15"/>
                </a:xfrm>
                <a:prstGeom prst="line">
                  <a:avLst/>
                </a:prstGeom>
                <a:noFill/>
                <a:ln w="3175">
                  <a:solidFill>
                    <a:srgbClr val="000000"/>
                  </a:solidFill>
                  <a:round/>
                  <a:headEnd/>
                  <a:tailEnd/>
                </a:ln>
              </p:spPr>
              <p:txBody>
                <a:bodyPr/>
                <a:lstStyle/>
                <a:p>
                  <a:endParaRPr lang="en-US"/>
                </a:p>
              </p:txBody>
            </p:sp>
            <p:sp>
              <p:nvSpPr>
                <p:cNvPr id="94910" name="Line 4223"/>
                <p:cNvSpPr>
                  <a:spLocks noChangeShapeType="1"/>
                </p:cNvSpPr>
                <p:nvPr/>
              </p:nvSpPr>
              <p:spPr bwMode="auto">
                <a:xfrm flipV="1">
                  <a:off x="2803" y="2026"/>
                  <a:ext cx="2" cy="13"/>
                </a:xfrm>
                <a:prstGeom prst="line">
                  <a:avLst/>
                </a:prstGeom>
                <a:noFill/>
                <a:ln w="3175">
                  <a:solidFill>
                    <a:srgbClr val="000000"/>
                  </a:solidFill>
                  <a:round/>
                  <a:headEnd/>
                  <a:tailEnd/>
                </a:ln>
              </p:spPr>
              <p:txBody>
                <a:bodyPr/>
                <a:lstStyle/>
                <a:p>
                  <a:endParaRPr lang="en-US"/>
                </a:p>
              </p:txBody>
            </p:sp>
            <p:sp>
              <p:nvSpPr>
                <p:cNvPr id="94911" name="Line 4224"/>
                <p:cNvSpPr>
                  <a:spLocks noChangeShapeType="1"/>
                </p:cNvSpPr>
                <p:nvPr/>
              </p:nvSpPr>
              <p:spPr bwMode="auto">
                <a:xfrm flipV="1">
                  <a:off x="2805" y="2013"/>
                  <a:ext cx="2" cy="13"/>
                </a:xfrm>
                <a:prstGeom prst="line">
                  <a:avLst/>
                </a:prstGeom>
                <a:noFill/>
                <a:ln w="3175">
                  <a:solidFill>
                    <a:srgbClr val="000000"/>
                  </a:solidFill>
                  <a:round/>
                  <a:headEnd/>
                  <a:tailEnd/>
                </a:ln>
              </p:spPr>
              <p:txBody>
                <a:bodyPr/>
                <a:lstStyle/>
                <a:p>
                  <a:endParaRPr lang="en-US"/>
                </a:p>
              </p:txBody>
            </p:sp>
            <p:sp>
              <p:nvSpPr>
                <p:cNvPr id="94912" name="Line 4225"/>
                <p:cNvSpPr>
                  <a:spLocks noChangeShapeType="1"/>
                </p:cNvSpPr>
                <p:nvPr/>
              </p:nvSpPr>
              <p:spPr bwMode="auto">
                <a:xfrm flipV="1">
                  <a:off x="2807" y="1998"/>
                  <a:ext cx="2" cy="15"/>
                </a:xfrm>
                <a:prstGeom prst="line">
                  <a:avLst/>
                </a:prstGeom>
                <a:noFill/>
                <a:ln w="3175">
                  <a:solidFill>
                    <a:srgbClr val="000000"/>
                  </a:solidFill>
                  <a:round/>
                  <a:headEnd/>
                  <a:tailEnd/>
                </a:ln>
              </p:spPr>
              <p:txBody>
                <a:bodyPr/>
                <a:lstStyle/>
                <a:p>
                  <a:endParaRPr lang="en-US"/>
                </a:p>
              </p:txBody>
            </p:sp>
            <p:sp>
              <p:nvSpPr>
                <p:cNvPr id="94913" name="Line 4226"/>
                <p:cNvSpPr>
                  <a:spLocks noChangeShapeType="1"/>
                </p:cNvSpPr>
                <p:nvPr/>
              </p:nvSpPr>
              <p:spPr bwMode="auto">
                <a:xfrm flipV="1">
                  <a:off x="2809" y="1985"/>
                  <a:ext cx="4" cy="13"/>
                </a:xfrm>
                <a:prstGeom prst="line">
                  <a:avLst/>
                </a:prstGeom>
                <a:noFill/>
                <a:ln w="3175">
                  <a:solidFill>
                    <a:srgbClr val="000000"/>
                  </a:solidFill>
                  <a:round/>
                  <a:headEnd/>
                  <a:tailEnd/>
                </a:ln>
              </p:spPr>
              <p:txBody>
                <a:bodyPr/>
                <a:lstStyle/>
                <a:p>
                  <a:endParaRPr lang="en-US"/>
                </a:p>
              </p:txBody>
            </p:sp>
            <p:sp>
              <p:nvSpPr>
                <p:cNvPr id="94914" name="Line 4227"/>
                <p:cNvSpPr>
                  <a:spLocks noChangeShapeType="1"/>
                </p:cNvSpPr>
                <p:nvPr/>
              </p:nvSpPr>
              <p:spPr bwMode="auto">
                <a:xfrm flipV="1">
                  <a:off x="2813" y="1974"/>
                  <a:ext cx="2" cy="11"/>
                </a:xfrm>
                <a:prstGeom prst="line">
                  <a:avLst/>
                </a:prstGeom>
                <a:noFill/>
                <a:ln w="3175">
                  <a:solidFill>
                    <a:srgbClr val="000000"/>
                  </a:solidFill>
                  <a:round/>
                  <a:headEnd/>
                  <a:tailEnd/>
                </a:ln>
              </p:spPr>
              <p:txBody>
                <a:bodyPr/>
                <a:lstStyle/>
                <a:p>
                  <a:endParaRPr lang="en-US"/>
                </a:p>
              </p:txBody>
            </p:sp>
            <p:sp>
              <p:nvSpPr>
                <p:cNvPr id="94915" name="Line 4228"/>
                <p:cNvSpPr>
                  <a:spLocks noChangeShapeType="1"/>
                </p:cNvSpPr>
                <p:nvPr/>
              </p:nvSpPr>
              <p:spPr bwMode="auto">
                <a:xfrm flipV="1">
                  <a:off x="2815" y="1963"/>
                  <a:ext cx="2" cy="11"/>
                </a:xfrm>
                <a:prstGeom prst="line">
                  <a:avLst/>
                </a:prstGeom>
                <a:noFill/>
                <a:ln w="3175">
                  <a:solidFill>
                    <a:srgbClr val="000000"/>
                  </a:solidFill>
                  <a:round/>
                  <a:headEnd/>
                  <a:tailEnd/>
                </a:ln>
              </p:spPr>
              <p:txBody>
                <a:bodyPr/>
                <a:lstStyle/>
                <a:p>
                  <a:endParaRPr lang="en-US"/>
                </a:p>
              </p:txBody>
            </p:sp>
            <p:sp>
              <p:nvSpPr>
                <p:cNvPr id="94916" name="Line 4229"/>
                <p:cNvSpPr>
                  <a:spLocks noChangeShapeType="1"/>
                </p:cNvSpPr>
                <p:nvPr/>
              </p:nvSpPr>
              <p:spPr bwMode="auto">
                <a:xfrm flipV="1">
                  <a:off x="2817" y="1956"/>
                  <a:ext cx="2" cy="7"/>
                </a:xfrm>
                <a:prstGeom prst="line">
                  <a:avLst/>
                </a:prstGeom>
                <a:noFill/>
                <a:ln w="3175">
                  <a:solidFill>
                    <a:srgbClr val="000000"/>
                  </a:solidFill>
                  <a:round/>
                  <a:headEnd/>
                  <a:tailEnd/>
                </a:ln>
              </p:spPr>
              <p:txBody>
                <a:bodyPr/>
                <a:lstStyle/>
                <a:p>
                  <a:endParaRPr lang="en-US"/>
                </a:p>
              </p:txBody>
            </p:sp>
            <p:sp>
              <p:nvSpPr>
                <p:cNvPr id="94917" name="Line 4230"/>
                <p:cNvSpPr>
                  <a:spLocks noChangeShapeType="1"/>
                </p:cNvSpPr>
                <p:nvPr/>
              </p:nvSpPr>
              <p:spPr bwMode="auto">
                <a:xfrm flipV="1">
                  <a:off x="2819" y="1948"/>
                  <a:ext cx="2" cy="8"/>
                </a:xfrm>
                <a:prstGeom prst="line">
                  <a:avLst/>
                </a:prstGeom>
                <a:noFill/>
                <a:ln w="3175">
                  <a:solidFill>
                    <a:srgbClr val="000000"/>
                  </a:solidFill>
                  <a:round/>
                  <a:headEnd/>
                  <a:tailEnd/>
                </a:ln>
              </p:spPr>
              <p:txBody>
                <a:bodyPr/>
                <a:lstStyle/>
                <a:p>
                  <a:endParaRPr lang="en-US"/>
                </a:p>
              </p:txBody>
            </p:sp>
            <p:sp>
              <p:nvSpPr>
                <p:cNvPr id="94918" name="Line 4231"/>
                <p:cNvSpPr>
                  <a:spLocks noChangeShapeType="1"/>
                </p:cNvSpPr>
                <p:nvPr/>
              </p:nvSpPr>
              <p:spPr bwMode="auto">
                <a:xfrm flipV="1">
                  <a:off x="2821" y="1943"/>
                  <a:ext cx="2" cy="5"/>
                </a:xfrm>
                <a:prstGeom prst="line">
                  <a:avLst/>
                </a:prstGeom>
                <a:noFill/>
                <a:ln w="3175">
                  <a:solidFill>
                    <a:srgbClr val="000000"/>
                  </a:solidFill>
                  <a:round/>
                  <a:headEnd/>
                  <a:tailEnd/>
                </a:ln>
              </p:spPr>
              <p:txBody>
                <a:bodyPr/>
                <a:lstStyle/>
                <a:p>
                  <a:endParaRPr lang="en-US"/>
                </a:p>
              </p:txBody>
            </p:sp>
            <p:sp>
              <p:nvSpPr>
                <p:cNvPr id="94919" name="Line 4232"/>
                <p:cNvSpPr>
                  <a:spLocks noChangeShapeType="1"/>
                </p:cNvSpPr>
                <p:nvPr/>
              </p:nvSpPr>
              <p:spPr bwMode="auto">
                <a:xfrm flipV="1">
                  <a:off x="2823" y="1938"/>
                  <a:ext cx="2" cy="5"/>
                </a:xfrm>
                <a:prstGeom prst="line">
                  <a:avLst/>
                </a:prstGeom>
                <a:noFill/>
                <a:ln w="3175">
                  <a:solidFill>
                    <a:srgbClr val="000000"/>
                  </a:solidFill>
                  <a:round/>
                  <a:headEnd/>
                  <a:tailEnd/>
                </a:ln>
              </p:spPr>
              <p:txBody>
                <a:bodyPr/>
                <a:lstStyle/>
                <a:p>
                  <a:endParaRPr lang="en-US"/>
                </a:p>
              </p:txBody>
            </p:sp>
            <p:sp>
              <p:nvSpPr>
                <p:cNvPr id="94920" name="Line 4233"/>
                <p:cNvSpPr>
                  <a:spLocks noChangeShapeType="1"/>
                </p:cNvSpPr>
                <p:nvPr/>
              </p:nvSpPr>
              <p:spPr bwMode="auto">
                <a:xfrm flipV="1">
                  <a:off x="2825" y="1933"/>
                  <a:ext cx="4" cy="5"/>
                </a:xfrm>
                <a:prstGeom prst="line">
                  <a:avLst/>
                </a:prstGeom>
                <a:noFill/>
                <a:ln w="3175">
                  <a:solidFill>
                    <a:srgbClr val="000000"/>
                  </a:solidFill>
                  <a:round/>
                  <a:headEnd/>
                  <a:tailEnd/>
                </a:ln>
              </p:spPr>
              <p:txBody>
                <a:bodyPr/>
                <a:lstStyle/>
                <a:p>
                  <a:endParaRPr lang="en-US"/>
                </a:p>
              </p:txBody>
            </p:sp>
            <p:sp>
              <p:nvSpPr>
                <p:cNvPr id="94921" name="Line 4234"/>
                <p:cNvSpPr>
                  <a:spLocks noChangeShapeType="1"/>
                </p:cNvSpPr>
                <p:nvPr/>
              </p:nvSpPr>
              <p:spPr bwMode="auto">
                <a:xfrm flipV="1">
                  <a:off x="2829" y="1927"/>
                  <a:ext cx="2" cy="6"/>
                </a:xfrm>
                <a:prstGeom prst="line">
                  <a:avLst/>
                </a:prstGeom>
                <a:noFill/>
                <a:ln w="3175">
                  <a:solidFill>
                    <a:srgbClr val="000000"/>
                  </a:solidFill>
                  <a:round/>
                  <a:headEnd/>
                  <a:tailEnd/>
                </a:ln>
              </p:spPr>
              <p:txBody>
                <a:bodyPr/>
                <a:lstStyle/>
                <a:p>
                  <a:endParaRPr lang="en-US"/>
                </a:p>
              </p:txBody>
            </p:sp>
            <p:sp>
              <p:nvSpPr>
                <p:cNvPr id="94922" name="Line 4235"/>
                <p:cNvSpPr>
                  <a:spLocks noChangeShapeType="1"/>
                </p:cNvSpPr>
                <p:nvPr/>
              </p:nvSpPr>
              <p:spPr bwMode="auto">
                <a:xfrm flipV="1">
                  <a:off x="2831" y="1920"/>
                  <a:ext cx="2" cy="7"/>
                </a:xfrm>
                <a:prstGeom prst="line">
                  <a:avLst/>
                </a:prstGeom>
                <a:noFill/>
                <a:ln w="3175">
                  <a:solidFill>
                    <a:srgbClr val="000000"/>
                  </a:solidFill>
                  <a:round/>
                  <a:headEnd/>
                  <a:tailEnd/>
                </a:ln>
              </p:spPr>
              <p:txBody>
                <a:bodyPr/>
                <a:lstStyle/>
                <a:p>
                  <a:endParaRPr lang="en-US"/>
                </a:p>
              </p:txBody>
            </p:sp>
            <p:sp>
              <p:nvSpPr>
                <p:cNvPr id="94923" name="Line 4236"/>
                <p:cNvSpPr>
                  <a:spLocks noChangeShapeType="1"/>
                </p:cNvSpPr>
                <p:nvPr/>
              </p:nvSpPr>
              <p:spPr bwMode="auto">
                <a:xfrm flipV="1">
                  <a:off x="2833" y="1909"/>
                  <a:ext cx="2" cy="11"/>
                </a:xfrm>
                <a:prstGeom prst="line">
                  <a:avLst/>
                </a:prstGeom>
                <a:noFill/>
                <a:ln w="3175">
                  <a:solidFill>
                    <a:srgbClr val="000000"/>
                  </a:solidFill>
                  <a:round/>
                  <a:headEnd/>
                  <a:tailEnd/>
                </a:ln>
              </p:spPr>
              <p:txBody>
                <a:bodyPr/>
                <a:lstStyle/>
                <a:p>
                  <a:endParaRPr lang="en-US"/>
                </a:p>
              </p:txBody>
            </p:sp>
            <p:sp>
              <p:nvSpPr>
                <p:cNvPr id="94924" name="Line 4237"/>
                <p:cNvSpPr>
                  <a:spLocks noChangeShapeType="1"/>
                </p:cNvSpPr>
                <p:nvPr/>
              </p:nvSpPr>
              <p:spPr bwMode="auto">
                <a:xfrm flipV="1">
                  <a:off x="2835" y="1899"/>
                  <a:ext cx="2" cy="10"/>
                </a:xfrm>
                <a:prstGeom prst="line">
                  <a:avLst/>
                </a:prstGeom>
                <a:noFill/>
                <a:ln w="3175">
                  <a:solidFill>
                    <a:srgbClr val="000000"/>
                  </a:solidFill>
                  <a:round/>
                  <a:headEnd/>
                  <a:tailEnd/>
                </a:ln>
              </p:spPr>
              <p:txBody>
                <a:bodyPr/>
                <a:lstStyle/>
                <a:p>
                  <a:endParaRPr lang="en-US"/>
                </a:p>
              </p:txBody>
            </p:sp>
            <p:sp>
              <p:nvSpPr>
                <p:cNvPr id="94925" name="Line 4238"/>
                <p:cNvSpPr>
                  <a:spLocks noChangeShapeType="1"/>
                </p:cNvSpPr>
                <p:nvPr/>
              </p:nvSpPr>
              <p:spPr bwMode="auto">
                <a:xfrm flipV="1">
                  <a:off x="2837" y="1883"/>
                  <a:ext cx="2" cy="16"/>
                </a:xfrm>
                <a:prstGeom prst="line">
                  <a:avLst/>
                </a:prstGeom>
                <a:noFill/>
                <a:ln w="3175">
                  <a:solidFill>
                    <a:srgbClr val="000000"/>
                  </a:solidFill>
                  <a:round/>
                  <a:headEnd/>
                  <a:tailEnd/>
                </a:ln>
              </p:spPr>
              <p:txBody>
                <a:bodyPr/>
                <a:lstStyle/>
                <a:p>
                  <a:endParaRPr lang="en-US"/>
                </a:p>
              </p:txBody>
            </p:sp>
            <p:sp>
              <p:nvSpPr>
                <p:cNvPr id="94926" name="Line 4239"/>
                <p:cNvSpPr>
                  <a:spLocks noChangeShapeType="1"/>
                </p:cNvSpPr>
                <p:nvPr/>
              </p:nvSpPr>
              <p:spPr bwMode="auto">
                <a:xfrm flipV="1">
                  <a:off x="2839" y="1868"/>
                  <a:ext cx="2" cy="15"/>
                </a:xfrm>
                <a:prstGeom prst="line">
                  <a:avLst/>
                </a:prstGeom>
                <a:noFill/>
                <a:ln w="3175">
                  <a:solidFill>
                    <a:srgbClr val="000000"/>
                  </a:solidFill>
                  <a:round/>
                  <a:headEnd/>
                  <a:tailEnd/>
                </a:ln>
              </p:spPr>
              <p:txBody>
                <a:bodyPr/>
                <a:lstStyle/>
                <a:p>
                  <a:endParaRPr lang="en-US"/>
                </a:p>
              </p:txBody>
            </p:sp>
            <p:sp>
              <p:nvSpPr>
                <p:cNvPr id="94927" name="Line 4240"/>
                <p:cNvSpPr>
                  <a:spLocks noChangeShapeType="1"/>
                </p:cNvSpPr>
                <p:nvPr/>
              </p:nvSpPr>
              <p:spPr bwMode="auto">
                <a:xfrm flipV="1">
                  <a:off x="2841" y="1849"/>
                  <a:ext cx="3" cy="19"/>
                </a:xfrm>
                <a:prstGeom prst="line">
                  <a:avLst/>
                </a:prstGeom>
                <a:noFill/>
                <a:ln w="3175">
                  <a:solidFill>
                    <a:srgbClr val="000000"/>
                  </a:solidFill>
                  <a:round/>
                  <a:headEnd/>
                  <a:tailEnd/>
                </a:ln>
              </p:spPr>
              <p:txBody>
                <a:bodyPr/>
                <a:lstStyle/>
                <a:p>
                  <a:endParaRPr lang="en-US"/>
                </a:p>
              </p:txBody>
            </p:sp>
            <p:sp>
              <p:nvSpPr>
                <p:cNvPr id="94928" name="Line 4241"/>
                <p:cNvSpPr>
                  <a:spLocks noChangeShapeType="1"/>
                </p:cNvSpPr>
                <p:nvPr/>
              </p:nvSpPr>
              <p:spPr bwMode="auto">
                <a:xfrm flipV="1">
                  <a:off x="2844" y="1829"/>
                  <a:ext cx="2" cy="20"/>
                </a:xfrm>
                <a:prstGeom prst="line">
                  <a:avLst/>
                </a:prstGeom>
                <a:noFill/>
                <a:ln w="3175">
                  <a:solidFill>
                    <a:srgbClr val="000000"/>
                  </a:solidFill>
                  <a:round/>
                  <a:headEnd/>
                  <a:tailEnd/>
                </a:ln>
              </p:spPr>
              <p:txBody>
                <a:bodyPr/>
                <a:lstStyle/>
                <a:p>
                  <a:endParaRPr lang="en-US"/>
                </a:p>
              </p:txBody>
            </p:sp>
            <p:sp>
              <p:nvSpPr>
                <p:cNvPr id="94929" name="Line 4242"/>
                <p:cNvSpPr>
                  <a:spLocks noChangeShapeType="1"/>
                </p:cNvSpPr>
                <p:nvPr/>
              </p:nvSpPr>
              <p:spPr bwMode="auto">
                <a:xfrm flipV="1">
                  <a:off x="2846" y="1806"/>
                  <a:ext cx="2" cy="23"/>
                </a:xfrm>
                <a:prstGeom prst="line">
                  <a:avLst/>
                </a:prstGeom>
                <a:noFill/>
                <a:ln w="3175">
                  <a:solidFill>
                    <a:srgbClr val="000000"/>
                  </a:solidFill>
                  <a:round/>
                  <a:headEnd/>
                  <a:tailEnd/>
                </a:ln>
              </p:spPr>
              <p:txBody>
                <a:bodyPr/>
                <a:lstStyle/>
                <a:p>
                  <a:endParaRPr lang="en-US"/>
                </a:p>
              </p:txBody>
            </p:sp>
            <p:sp>
              <p:nvSpPr>
                <p:cNvPr id="94930" name="Line 4243"/>
                <p:cNvSpPr>
                  <a:spLocks noChangeShapeType="1"/>
                </p:cNvSpPr>
                <p:nvPr/>
              </p:nvSpPr>
              <p:spPr bwMode="auto">
                <a:xfrm flipV="1">
                  <a:off x="2848" y="1785"/>
                  <a:ext cx="2" cy="21"/>
                </a:xfrm>
                <a:prstGeom prst="line">
                  <a:avLst/>
                </a:prstGeom>
                <a:noFill/>
                <a:ln w="3175">
                  <a:solidFill>
                    <a:srgbClr val="000000"/>
                  </a:solidFill>
                  <a:round/>
                  <a:headEnd/>
                  <a:tailEnd/>
                </a:ln>
              </p:spPr>
              <p:txBody>
                <a:bodyPr/>
                <a:lstStyle/>
                <a:p>
                  <a:endParaRPr lang="en-US"/>
                </a:p>
              </p:txBody>
            </p:sp>
            <p:sp>
              <p:nvSpPr>
                <p:cNvPr id="94931" name="Line 4244"/>
                <p:cNvSpPr>
                  <a:spLocks noChangeShapeType="1"/>
                </p:cNvSpPr>
                <p:nvPr/>
              </p:nvSpPr>
              <p:spPr bwMode="auto">
                <a:xfrm flipV="1">
                  <a:off x="2850" y="1763"/>
                  <a:ext cx="2" cy="22"/>
                </a:xfrm>
                <a:prstGeom prst="line">
                  <a:avLst/>
                </a:prstGeom>
                <a:noFill/>
                <a:ln w="3175">
                  <a:solidFill>
                    <a:srgbClr val="000000"/>
                  </a:solidFill>
                  <a:round/>
                  <a:headEnd/>
                  <a:tailEnd/>
                </a:ln>
              </p:spPr>
              <p:txBody>
                <a:bodyPr/>
                <a:lstStyle/>
                <a:p>
                  <a:endParaRPr lang="en-US"/>
                </a:p>
              </p:txBody>
            </p:sp>
            <p:sp>
              <p:nvSpPr>
                <p:cNvPr id="94932" name="Line 4245"/>
                <p:cNvSpPr>
                  <a:spLocks noChangeShapeType="1"/>
                </p:cNvSpPr>
                <p:nvPr/>
              </p:nvSpPr>
              <p:spPr bwMode="auto">
                <a:xfrm flipV="1">
                  <a:off x="2852" y="1743"/>
                  <a:ext cx="2" cy="20"/>
                </a:xfrm>
                <a:prstGeom prst="line">
                  <a:avLst/>
                </a:prstGeom>
                <a:noFill/>
                <a:ln w="3175">
                  <a:solidFill>
                    <a:srgbClr val="000000"/>
                  </a:solidFill>
                  <a:round/>
                  <a:headEnd/>
                  <a:tailEnd/>
                </a:ln>
              </p:spPr>
              <p:txBody>
                <a:bodyPr/>
                <a:lstStyle/>
                <a:p>
                  <a:endParaRPr lang="en-US"/>
                </a:p>
              </p:txBody>
            </p:sp>
            <p:sp>
              <p:nvSpPr>
                <p:cNvPr id="94933" name="Line 4246"/>
                <p:cNvSpPr>
                  <a:spLocks noChangeShapeType="1"/>
                </p:cNvSpPr>
                <p:nvPr/>
              </p:nvSpPr>
              <p:spPr bwMode="auto">
                <a:xfrm flipV="1">
                  <a:off x="2854" y="1731"/>
                  <a:ext cx="4" cy="12"/>
                </a:xfrm>
                <a:prstGeom prst="line">
                  <a:avLst/>
                </a:prstGeom>
                <a:noFill/>
                <a:ln w="3175">
                  <a:solidFill>
                    <a:srgbClr val="000000"/>
                  </a:solidFill>
                  <a:round/>
                  <a:headEnd/>
                  <a:tailEnd/>
                </a:ln>
              </p:spPr>
              <p:txBody>
                <a:bodyPr/>
                <a:lstStyle/>
                <a:p>
                  <a:endParaRPr lang="en-US"/>
                </a:p>
              </p:txBody>
            </p:sp>
            <p:sp>
              <p:nvSpPr>
                <p:cNvPr id="94934" name="Line 4247"/>
                <p:cNvSpPr>
                  <a:spLocks noChangeShapeType="1"/>
                </p:cNvSpPr>
                <p:nvPr/>
              </p:nvSpPr>
              <p:spPr bwMode="auto">
                <a:xfrm flipV="1">
                  <a:off x="2858" y="1718"/>
                  <a:ext cx="2" cy="13"/>
                </a:xfrm>
                <a:prstGeom prst="line">
                  <a:avLst/>
                </a:prstGeom>
                <a:noFill/>
                <a:ln w="3175">
                  <a:solidFill>
                    <a:srgbClr val="000000"/>
                  </a:solidFill>
                  <a:round/>
                  <a:headEnd/>
                  <a:tailEnd/>
                </a:ln>
              </p:spPr>
              <p:txBody>
                <a:bodyPr/>
                <a:lstStyle/>
                <a:p>
                  <a:endParaRPr lang="en-US"/>
                </a:p>
              </p:txBody>
            </p:sp>
            <p:sp>
              <p:nvSpPr>
                <p:cNvPr id="94935" name="Line 4248"/>
                <p:cNvSpPr>
                  <a:spLocks noChangeShapeType="1"/>
                </p:cNvSpPr>
                <p:nvPr/>
              </p:nvSpPr>
              <p:spPr bwMode="auto">
                <a:xfrm flipV="1">
                  <a:off x="2860" y="1709"/>
                  <a:ext cx="2" cy="9"/>
                </a:xfrm>
                <a:prstGeom prst="line">
                  <a:avLst/>
                </a:prstGeom>
                <a:noFill/>
                <a:ln w="3175">
                  <a:solidFill>
                    <a:srgbClr val="000000"/>
                  </a:solidFill>
                  <a:round/>
                  <a:headEnd/>
                  <a:tailEnd/>
                </a:ln>
              </p:spPr>
              <p:txBody>
                <a:bodyPr/>
                <a:lstStyle/>
                <a:p>
                  <a:endParaRPr lang="en-US"/>
                </a:p>
              </p:txBody>
            </p:sp>
            <p:sp>
              <p:nvSpPr>
                <p:cNvPr id="94936" name="Line 4249"/>
                <p:cNvSpPr>
                  <a:spLocks noChangeShapeType="1"/>
                </p:cNvSpPr>
                <p:nvPr/>
              </p:nvSpPr>
              <p:spPr bwMode="auto">
                <a:xfrm flipV="1">
                  <a:off x="2862" y="1707"/>
                  <a:ext cx="2" cy="2"/>
                </a:xfrm>
                <a:prstGeom prst="line">
                  <a:avLst/>
                </a:prstGeom>
                <a:noFill/>
                <a:ln w="3175">
                  <a:solidFill>
                    <a:srgbClr val="000000"/>
                  </a:solidFill>
                  <a:round/>
                  <a:headEnd/>
                  <a:tailEnd/>
                </a:ln>
              </p:spPr>
              <p:txBody>
                <a:bodyPr/>
                <a:lstStyle/>
                <a:p>
                  <a:endParaRPr lang="en-US"/>
                </a:p>
              </p:txBody>
            </p:sp>
            <p:sp>
              <p:nvSpPr>
                <p:cNvPr id="94937" name="Line 4250"/>
                <p:cNvSpPr>
                  <a:spLocks noChangeShapeType="1"/>
                </p:cNvSpPr>
                <p:nvPr/>
              </p:nvSpPr>
              <p:spPr bwMode="auto">
                <a:xfrm>
                  <a:off x="2864" y="1707"/>
                  <a:ext cx="2" cy="1"/>
                </a:xfrm>
                <a:prstGeom prst="line">
                  <a:avLst/>
                </a:prstGeom>
                <a:noFill/>
                <a:ln w="3175">
                  <a:solidFill>
                    <a:srgbClr val="000000"/>
                  </a:solidFill>
                  <a:round/>
                  <a:headEnd/>
                  <a:tailEnd/>
                </a:ln>
              </p:spPr>
              <p:txBody>
                <a:bodyPr/>
                <a:lstStyle/>
                <a:p>
                  <a:endParaRPr lang="en-US"/>
                </a:p>
              </p:txBody>
            </p:sp>
            <p:sp>
              <p:nvSpPr>
                <p:cNvPr id="94938" name="Line 4251"/>
                <p:cNvSpPr>
                  <a:spLocks noChangeShapeType="1"/>
                </p:cNvSpPr>
                <p:nvPr/>
              </p:nvSpPr>
              <p:spPr bwMode="auto">
                <a:xfrm>
                  <a:off x="2866" y="1707"/>
                  <a:ext cx="2" cy="8"/>
                </a:xfrm>
                <a:prstGeom prst="line">
                  <a:avLst/>
                </a:prstGeom>
                <a:noFill/>
                <a:ln w="3175">
                  <a:solidFill>
                    <a:srgbClr val="000000"/>
                  </a:solidFill>
                  <a:round/>
                  <a:headEnd/>
                  <a:tailEnd/>
                </a:ln>
              </p:spPr>
              <p:txBody>
                <a:bodyPr/>
                <a:lstStyle/>
                <a:p>
                  <a:endParaRPr lang="en-US"/>
                </a:p>
              </p:txBody>
            </p:sp>
            <p:sp>
              <p:nvSpPr>
                <p:cNvPr id="94939" name="Line 4252"/>
                <p:cNvSpPr>
                  <a:spLocks noChangeShapeType="1"/>
                </p:cNvSpPr>
                <p:nvPr/>
              </p:nvSpPr>
              <p:spPr bwMode="auto">
                <a:xfrm>
                  <a:off x="2868" y="1715"/>
                  <a:ext cx="2" cy="5"/>
                </a:xfrm>
                <a:prstGeom prst="line">
                  <a:avLst/>
                </a:prstGeom>
                <a:noFill/>
                <a:ln w="3175">
                  <a:solidFill>
                    <a:srgbClr val="000000"/>
                  </a:solidFill>
                  <a:round/>
                  <a:headEnd/>
                  <a:tailEnd/>
                </a:ln>
              </p:spPr>
              <p:txBody>
                <a:bodyPr/>
                <a:lstStyle/>
                <a:p>
                  <a:endParaRPr lang="en-US"/>
                </a:p>
              </p:txBody>
            </p:sp>
            <p:sp>
              <p:nvSpPr>
                <p:cNvPr id="94940" name="Line 4253"/>
                <p:cNvSpPr>
                  <a:spLocks noChangeShapeType="1"/>
                </p:cNvSpPr>
                <p:nvPr/>
              </p:nvSpPr>
              <p:spPr bwMode="auto">
                <a:xfrm>
                  <a:off x="2870" y="1720"/>
                  <a:ext cx="4" cy="13"/>
                </a:xfrm>
                <a:prstGeom prst="line">
                  <a:avLst/>
                </a:prstGeom>
                <a:noFill/>
                <a:ln w="3175">
                  <a:solidFill>
                    <a:srgbClr val="000000"/>
                  </a:solidFill>
                  <a:round/>
                  <a:headEnd/>
                  <a:tailEnd/>
                </a:ln>
              </p:spPr>
              <p:txBody>
                <a:bodyPr/>
                <a:lstStyle/>
                <a:p>
                  <a:endParaRPr lang="en-US"/>
                </a:p>
              </p:txBody>
            </p:sp>
            <p:sp>
              <p:nvSpPr>
                <p:cNvPr id="94941" name="Line 4254"/>
                <p:cNvSpPr>
                  <a:spLocks noChangeShapeType="1"/>
                </p:cNvSpPr>
                <p:nvPr/>
              </p:nvSpPr>
              <p:spPr bwMode="auto">
                <a:xfrm>
                  <a:off x="2874" y="1733"/>
                  <a:ext cx="2" cy="10"/>
                </a:xfrm>
                <a:prstGeom prst="line">
                  <a:avLst/>
                </a:prstGeom>
                <a:noFill/>
                <a:ln w="3175">
                  <a:solidFill>
                    <a:srgbClr val="000000"/>
                  </a:solidFill>
                  <a:round/>
                  <a:headEnd/>
                  <a:tailEnd/>
                </a:ln>
              </p:spPr>
              <p:txBody>
                <a:bodyPr/>
                <a:lstStyle/>
                <a:p>
                  <a:endParaRPr lang="en-US"/>
                </a:p>
              </p:txBody>
            </p:sp>
            <p:sp>
              <p:nvSpPr>
                <p:cNvPr id="94942" name="Line 4255"/>
                <p:cNvSpPr>
                  <a:spLocks noChangeShapeType="1"/>
                </p:cNvSpPr>
                <p:nvPr/>
              </p:nvSpPr>
              <p:spPr bwMode="auto">
                <a:xfrm>
                  <a:off x="2876" y="1743"/>
                  <a:ext cx="2" cy="11"/>
                </a:xfrm>
                <a:prstGeom prst="line">
                  <a:avLst/>
                </a:prstGeom>
                <a:noFill/>
                <a:ln w="3175">
                  <a:solidFill>
                    <a:srgbClr val="000000"/>
                  </a:solidFill>
                  <a:round/>
                  <a:headEnd/>
                  <a:tailEnd/>
                </a:ln>
              </p:spPr>
              <p:txBody>
                <a:bodyPr/>
                <a:lstStyle/>
                <a:p>
                  <a:endParaRPr lang="en-US"/>
                </a:p>
              </p:txBody>
            </p:sp>
            <p:sp>
              <p:nvSpPr>
                <p:cNvPr id="94943" name="Line 4256"/>
                <p:cNvSpPr>
                  <a:spLocks noChangeShapeType="1"/>
                </p:cNvSpPr>
                <p:nvPr/>
              </p:nvSpPr>
              <p:spPr bwMode="auto">
                <a:xfrm>
                  <a:off x="2878" y="1754"/>
                  <a:ext cx="2" cy="9"/>
                </a:xfrm>
                <a:prstGeom prst="line">
                  <a:avLst/>
                </a:prstGeom>
                <a:noFill/>
                <a:ln w="3175">
                  <a:solidFill>
                    <a:srgbClr val="000000"/>
                  </a:solidFill>
                  <a:round/>
                  <a:headEnd/>
                  <a:tailEnd/>
                </a:ln>
              </p:spPr>
              <p:txBody>
                <a:bodyPr/>
                <a:lstStyle/>
                <a:p>
                  <a:endParaRPr lang="en-US"/>
                </a:p>
              </p:txBody>
            </p:sp>
            <p:sp>
              <p:nvSpPr>
                <p:cNvPr id="94944" name="Line 4257"/>
                <p:cNvSpPr>
                  <a:spLocks noChangeShapeType="1"/>
                </p:cNvSpPr>
                <p:nvPr/>
              </p:nvSpPr>
              <p:spPr bwMode="auto">
                <a:xfrm>
                  <a:off x="2880" y="1763"/>
                  <a:ext cx="2" cy="11"/>
                </a:xfrm>
                <a:prstGeom prst="line">
                  <a:avLst/>
                </a:prstGeom>
                <a:noFill/>
                <a:ln w="3175">
                  <a:solidFill>
                    <a:srgbClr val="000000"/>
                  </a:solidFill>
                  <a:round/>
                  <a:headEnd/>
                  <a:tailEnd/>
                </a:ln>
              </p:spPr>
              <p:txBody>
                <a:bodyPr/>
                <a:lstStyle/>
                <a:p>
                  <a:endParaRPr lang="en-US"/>
                </a:p>
              </p:txBody>
            </p:sp>
            <p:sp>
              <p:nvSpPr>
                <p:cNvPr id="94945" name="Line 4258"/>
                <p:cNvSpPr>
                  <a:spLocks noChangeShapeType="1"/>
                </p:cNvSpPr>
                <p:nvPr/>
              </p:nvSpPr>
              <p:spPr bwMode="auto">
                <a:xfrm>
                  <a:off x="2882" y="1774"/>
                  <a:ext cx="2" cy="6"/>
                </a:xfrm>
                <a:prstGeom prst="line">
                  <a:avLst/>
                </a:prstGeom>
                <a:noFill/>
                <a:ln w="3175">
                  <a:solidFill>
                    <a:srgbClr val="000000"/>
                  </a:solidFill>
                  <a:round/>
                  <a:headEnd/>
                  <a:tailEnd/>
                </a:ln>
              </p:spPr>
              <p:txBody>
                <a:bodyPr/>
                <a:lstStyle/>
                <a:p>
                  <a:endParaRPr lang="en-US"/>
                </a:p>
              </p:txBody>
            </p:sp>
            <p:sp>
              <p:nvSpPr>
                <p:cNvPr id="94946" name="Line 4259"/>
                <p:cNvSpPr>
                  <a:spLocks noChangeShapeType="1"/>
                </p:cNvSpPr>
                <p:nvPr/>
              </p:nvSpPr>
              <p:spPr bwMode="auto">
                <a:xfrm>
                  <a:off x="2884" y="1780"/>
                  <a:ext cx="4" cy="2"/>
                </a:xfrm>
                <a:prstGeom prst="line">
                  <a:avLst/>
                </a:prstGeom>
                <a:noFill/>
                <a:ln w="3175">
                  <a:solidFill>
                    <a:srgbClr val="000000"/>
                  </a:solidFill>
                  <a:round/>
                  <a:headEnd/>
                  <a:tailEnd/>
                </a:ln>
              </p:spPr>
              <p:txBody>
                <a:bodyPr/>
                <a:lstStyle/>
                <a:p>
                  <a:endParaRPr lang="en-US"/>
                </a:p>
              </p:txBody>
            </p:sp>
            <p:sp>
              <p:nvSpPr>
                <p:cNvPr id="94947" name="Line 4260"/>
                <p:cNvSpPr>
                  <a:spLocks noChangeShapeType="1"/>
                </p:cNvSpPr>
                <p:nvPr/>
              </p:nvSpPr>
              <p:spPr bwMode="auto">
                <a:xfrm>
                  <a:off x="2888" y="1782"/>
                  <a:ext cx="2" cy="1"/>
                </a:xfrm>
                <a:prstGeom prst="line">
                  <a:avLst/>
                </a:prstGeom>
                <a:noFill/>
                <a:ln w="3175">
                  <a:solidFill>
                    <a:srgbClr val="000000"/>
                  </a:solidFill>
                  <a:round/>
                  <a:headEnd/>
                  <a:tailEnd/>
                </a:ln>
              </p:spPr>
              <p:txBody>
                <a:bodyPr/>
                <a:lstStyle/>
                <a:p>
                  <a:endParaRPr lang="en-US"/>
                </a:p>
              </p:txBody>
            </p:sp>
            <p:sp>
              <p:nvSpPr>
                <p:cNvPr id="94948" name="Line 4261"/>
                <p:cNvSpPr>
                  <a:spLocks noChangeShapeType="1"/>
                </p:cNvSpPr>
                <p:nvPr/>
              </p:nvSpPr>
              <p:spPr bwMode="auto">
                <a:xfrm flipV="1">
                  <a:off x="2890" y="1780"/>
                  <a:ext cx="2" cy="2"/>
                </a:xfrm>
                <a:prstGeom prst="line">
                  <a:avLst/>
                </a:prstGeom>
                <a:noFill/>
                <a:ln w="3175">
                  <a:solidFill>
                    <a:srgbClr val="000000"/>
                  </a:solidFill>
                  <a:round/>
                  <a:headEnd/>
                  <a:tailEnd/>
                </a:ln>
              </p:spPr>
              <p:txBody>
                <a:bodyPr/>
                <a:lstStyle/>
                <a:p>
                  <a:endParaRPr lang="en-US"/>
                </a:p>
              </p:txBody>
            </p:sp>
            <p:sp>
              <p:nvSpPr>
                <p:cNvPr id="94949" name="Line 4262"/>
                <p:cNvSpPr>
                  <a:spLocks noChangeShapeType="1"/>
                </p:cNvSpPr>
                <p:nvPr/>
              </p:nvSpPr>
              <p:spPr bwMode="auto">
                <a:xfrm flipV="1">
                  <a:off x="2892" y="1774"/>
                  <a:ext cx="2" cy="6"/>
                </a:xfrm>
                <a:prstGeom prst="line">
                  <a:avLst/>
                </a:prstGeom>
                <a:noFill/>
                <a:ln w="3175">
                  <a:solidFill>
                    <a:srgbClr val="000000"/>
                  </a:solidFill>
                  <a:round/>
                  <a:headEnd/>
                  <a:tailEnd/>
                </a:ln>
              </p:spPr>
              <p:txBody>
                <a:bodyPr/>
                <a:lstStyle/>
                <a:p>
                  <a:endParaRPr lang="en-US"/>
                </a:p>
              </p:txBody>
            </p:sp>
            <p:sp>
              <p:nvSpPr>
                <p:cNvPr id="94950" name="Line 4263"/>
                <p:cNvSpPr>
                  <a:spLocks noChangeShapeType="1"/>
                </p:cNvSpPr>
                <p:nvPr/>
              </p:nvSpPr>
              <p:spPr bwMode="auto">
                <a:xfrm flipV="1">
                  <a:off x="2894" y="1772"/>
                  <a:ext cx="2" cy="2"/>
                </a:xfrm>
                <a:prstGeom prst="line">
                  <a:avLst/>
                </a:prstGeom>
                <a:noFill/>
                <a:ln w="3175">
                  <a:solidFill>
                    <a:srgbClr val="000000"/>
                  </a:solidFill>
                  <a:round/>
                  <a:headEnd/>
                  <a:tailEnd/>
                </a:ln>
              </p:spPr>
              <p:txBody>
                <a:bodyPr/>
                <a:lstStyle/>
                <a:p>
                  <a:endParaRPr lang="en-US"/>
                </a:p>
              </p:txBody>
            </p:sp>
            <p:sp>
              <p:nvSpPr>
                <p:cNvPr id="94951" name="Line 4264"/>
                <p:cNvSpPr>
                  <a:spLocks noChangeShapeType="1"/>
                </p:cNvSpPr>
                <p:nvPr/>
              </p:nvSpPr>
              <p:spPr bwMode="auto">
                <a:xfrm flipV="1">
                  <a:off x="2896" y="1763"/>
                  <a:ext cx="1" cy="9"/>
                </a:xfrm>
                <a:prstGeom prst="line">
                  <a:avLst/>
                </a:prstGeom>
                <a:noFill/>
                <a:ln w="3175">
                  <a:solidFill>
                    <a:srgbClr val="000000"/>
                  </a:solidFill>
                  <a:round/>
                  <a:headEnd/>
                  <a:tailEnd/>
                </a:ln>
              </p:spPr>
              <p:txBody>
                <a:bodyPr/>
                <a:lstStyle/>
                <a:p>
                  <a:endParaRPr lang="en-US"/>
                </a:p>
              </p:txBody>
            </p:sp>
            <p:sp>
              <p:nvSpPr>
                <p:cNvPr id="94952" name="Line 4265"/>
                <p:cNvSpPr>
                  <a:spLocks noChangeShapeType="1"/>
                </p:cNvSpPr>
                <p:nvPr/>
              </p:nvSpPr>
              <p:spPr bwMode="auto">
                <a:xfrm flipV="1">
                  <a:off x="2897" y="1761"/>
                  <a:ext cx="2" cy="2"/>
                </a:xfrm>
                <a:prstGeom prst="line">
                  <a:avLst/>
                </a:prstGeom>
                <a:noFill/>
                <a:ln w="3175">
                  <a:solidFill>
                    <a:srgbClr val="000000"/>
                  </a:solidFill>
                  <a:round/>
                  <a:headEnd/>
                  <a:tailEnd/>
                </a:ln>
              </p:spPr>
              <p:txBody>
                <a:bodyPr/>
                <a:lstStyle/>
                <a:p>
                  <a:endParaRPr lang="en-US"/>
                </a:p>
              </p:txBody>
            </p:sp>
            <p:sp>
              <p:nvSpPr>
                <p:cNvPr id="94953" name="Line 4266"/>
                <p:cNvSpPr>
                  <a:spLocks noChangeShapeType="1"/>
                </p:cNvSpPr>
                <p:nvPr/>
              </p:nvSpPr>
              <p:spPr bwMode="auto">
                <a:xfrm flipV="1">
                  <a:off x="2899" y="1759"/>
                  <a:ext cx="4" cy="2"/>
                </a:xfrm>
                <a:prstGeom prst="line">
                  <a:avLst/>
                </a:prstGeom>
                <a:noFill/>
                <a:ln w="3175">
                  <a:solidFill>
                    <a:srgbClr val="000000"/>
                  </a:solidFill>
                  <a:round/>
                  <a:headEnd/>
                  <a:tailEnd/>
                </a:ln>
              </p:spPr>
              <p:txBody>
                <a:bodyPr/>
                <a:lstStyle/>
                <a:p>
                  <a:endParaRPr lang="en-US"/>
                </a:p>
              </p:txBody>
            </p:sp>
            <p:sp>
              <p:nvSpPr>
                <p:cNvPr id="94954" name="Line 4267"/>
                <p:cNvSpPr>
                  <a:spLocks noChangeShapeType="1"/>
                </p:cNvSpPr>
                <p:nvPr/>
              </p:nvSpPr>
              <p:spPr bwMode="auto">
                <a:xfrm>
                  <a:off x="2903" y="1759"/>
                  <a:ext cx="2" cy="1"/>
                </a:xfrm>
                <a:prstGeom prst="line">
                  <a:avLst/>
                </a:prstGeom>
                <a:noFill/>
                <a:ln w="3175">
                  <a:solidFill>
                    <a:srgbClr val="000000"/>
                  </a:solidFill>
                  <a:round/>
                  <a:headEnd/>
                  <a:tailEnd/>
                </a:ln>
              </p:spPr>
              <p:txBody>
                <a:bodyPr/>
                <a:lstStyle/>
                <a:p>
                  <a:endParaRPr lang="en-US"/>
                </a:p>
              </p:txBody>
            </p:sp>
            <p:sp>
              <p:nvSpPr>
                <p:cNvPr id="94955" name="Line 4268"/>
                <p:cNvSpPr>
                  <a:spLocks noChangeShapeType="1"/>
                </p:cNvSpPr>
                <p:nvPr/>
              </p:nvSpPr>
              <p:spPr bwMode="auto">
                <a:xfrm>
                  <a:off x="2905" y="1759"/>
                  <a:ext cx="2" cy="1"/>
                </a:xfrm>
                <a:prstGeom prst="line">
                  <a:avLst/>
                </a:prstGeom>
                <a:noFill/>
                <a:ln w="3175">
                  <a:solidFill>
                    <a:srgbClr val="000000"/>
                  </a:solidFill>
                  <a:round/>
                  <a:headEnd/>
                  <a:tailEnd/>
                </a:ln>
              </p:spPr>
              <p:txBody>
                <a:bodyPr/>
                <a:lstStyle/>
                <a:p>
                  <a:endParaRPr lang="en-US"/>
                </a:p>
              </p:txBody>
            </p:sp>
            <p:sp>
              <p:nvSpPr>
                <p:cNvPr id="94956" name="Line 4269"/>
                <p:cNvSpPr>
                  <a:spLocks noChangeShapeType="1"/>
                </p:cNvSpPr>
                <p:nvPr/>
              </p:nvSpPr>
              <p:spPr bwMode="auto">
                <a:xfrm>
                  <a:off x="2907" y="1759"/>
                  <a:ext cx="2" cy="4"/>
                </a:xfrm>
                <a:prstGeom prst="line">
                  <a:avLst/>
                </a:prstGeom>
                <a:noFill/>
                <a:ln w="3175">
                  <a:solidFill>
                    <a:srgbClr val="000000"/>
                  </a:solidFill>
                  <a:round/>
                  <a:headEnd/>
                  <a:tailEnd/>
                </a:ln>
              </p:spPr>
              <p:txBody>
                <a:bodyPr/>
                <a:lstStyle/>
                <a:p>
                  <a:endParaRPr lang="en-US"/>
                </a:p>
              </p:txBody>
            </p:sp>
            <p:sp>
              <p:nvSpPr>
                <p:cNvPr id="94957" name="Line 4270"/>
                <p:cNvSpPr>
                  <a:spLocks noChangeShapeType="1"/>
                </p:cNvSpPr>
                <p:nvPr/>
              </p:nvSpPr>
              <p:spPr bwMode="auto">
                <a:xfrm>
                  <a:off x="2909" y="1763"/>
                  <a:ext cx="2" cy="11"/>
                </a:xfrm>
                <a:prstGeom prst="line">
                  <a:avLst/>
                </a:prstGeom>
                <a:noFill/>
                <a:ln w="3175">
                  <a:solidFill>
                    <a:srgbClr val="000000"/>
                  </a:solidFill>
                  <a:round/>
                  <a:headEnd/>
                  <a:tailEnd/>
                </a:ln>
              </p:spPr>
              <p:txBody>
                <a:bodyPr/>
                <a:lstStyle/>
                <a:p>
                  <a:endParaRPr lang="en-US"/>
                </a:p>
              </p:txBody>
            </p:sp>
            <p:sp>
              <p:nvSpPr>
                <p:cNvPr id="94958" name="Line 4271"/>
                <p:cNvSpPr>
                  <a:spLocks noChangeShapeType="1"/>
                </p:cNvSpPr>
                <p:nvPr/>
              </p:nvSpPr>
              <p:spPr bwMode="auto">
                <a:xfrm>
                  <a:off x="2911" y="1774"/>
                  <a:ext cx="2" cy="11"/>
                </a:xfrm>
                <a:prstGeom prst="line">
                  <a:avLst/>
                </a:prstGeom>
                <a:noFill/>
                <a:ln w="3175">
                  <a:solidFill>
                    <a:srgbClr val="000000"/>
                  </a:solidFill>
                  <a:round/>
                  <a:headEnd/>
                  <a:tailEnd/>
                </a:ln>
              </p:spPr>
              <p:txBody>
                <a:bodyPr/>
                <a:lstStyle/>
                <a:p>
                  <a:endParaRPr lang="en-US"/>
                </a:p>
              </p:txBody>
            </p:sp>
            <p:sp>
              <p:nvSpPr>
                <p:cNvPr id="94959" name="Line 4272"/>
                <p:cNvSpPr>
                  <a:spLocks noChangeShapeType="1"/>
                </p:cNvSpPr>
                <p:nvPr/>
              </p:nvSpPr>
              <p:spPr bwMode="auto">
                <a:xfrm>
                  <a:off x="2913" y="1785"/>
                  <a:ext cx="4" cy="10"/>
                </a:xfrm>
                <a:prstGeom prst="line">
                  <a:avLst/>
                </a:prstGeom>
                <a:noFill/>
                <a:ln w="3175">
                  <a:solidFill>
                    <a:srgbClr val="000000"/>
                  </a:solidFill>
                  <a:round/>
                  <a:headEnd/>
                  <a:tailEnd/>
                </a:ln>
              </p:spPr>
              <p:txBody>
                <a:bodyPr/>
                <a:lstStyle/>
                <a:p>
                  <a:endParaRPr lang="en-US"/>
                </a:p>
              </p:txBody>
            </p:sp>
            <p:sp>
              <p:nvSpPr>
                <p:cNvPr id="94960" name="Line 4273"/>
                <p:cNvSpPr>
                  <a:spLocks noChangeShapeType="1"/>
                </p:cNvSpPr>
                <p:nvPr/>
              </p:nvSpPr>
              <p:spPr bwMode="auto">
                <a:xfrm>
                  <a:off x="2917" y="1795"/>
                  <a:ext cx="2" cy="13"/>
                </a:xfrm>
                <a:prstGeom prst="line">
                  <a:avLst/>
                </a:prstGeom>
                <a:noFill/>
                <a:ln w="3175">
                  <a:solidFill>
                    <a:srgbClr val="000000"/>
                  </a:solidFill>
                  <a:round/>
                  <a:headEnd/>
                  <a:tailEnd/>
                </a:ln>
              </p:spPr>
              <p:txBody>
                <a:bodyPr/>
                <a:lstStyle/>
                <a:p>
                  <a:endParaRPr lang="en-US"/>
                </a:p>
              </p:txBody>
            </p:sp>
            <p:sp>
              <p:nvSpPr>
                <p:cNvPr id="94961" name="Line 4274"/>
                <p:cNvSpPr>
                  <a:spLocks noChangeShapeType="1"/>
                </p:cNvSpPr>
                <p:nvPr/>
              </p:nvSpPr>
              <p:spPr bwMode="auto">
                <a:xfrm>
                  <a:off x="2919" y="1808"/>
                  <a:ext cx="2" cy="13"/>
                </a:xfrm>
                <a:prstGeom prst="line">
                  <a:avLst/>
                </a:prstGeom>
                <a:noFill/>
                <a:ln w="3175">
                  <a:solidFill>
                    <a:srgbClr val="000000"/>
                  </a:solidFill>
                  <a:round/>
                  <a:headEnd/>
                  <a:tailEnd/>
                </a:ln>
              </p:spPr>
              <p:txBody>
                <a:bodyPr/>
                <a:lstStyle/>
                <a:p>
                  <a:endParaRPr lang="en-US"/>
                </a:p>
              </p:txBody>
            </p:sp>
            <p:sp>
              <p:nvSpPr>
                <p:cNvPr id="94962" name="Line 4275"/>
                <p:cNvSpPr>
                  <a:spLocks noChangeShapeType="1"/>
                </p:cNvSpPr>
                <p:nvPr/>
              </p:nvSpPr>
              <p:spPr bwMode="auto">
                <a:xfrm>
                  <a:off x="2921" y="1821"/>
                  <a:ext cx="2" cy="13"/>
                </a:xfrm>
                <a:prstGeom prst="line">
                  <a:avLst/>
                </a:prstGeom>
                <a:noFill/>
                <a:ln w="3175">
                  <a:solidFill>
                    <a:srgbClr val="000000"/>
                  </a:solidFill>
                  <a:round/>
                  <a:headEnd/>
                  <a:tailEnd/>
                </a:ln>
              </p:spPr>
              <p:txBody>
                <a:bodyPr/>
                <a:lstStyle/>
                <a:p>
                  <a:endParaRPr lang="en-US"/>
                </a:p>
              </p:txBody>
            </p:sp>
            <p:sp>
              <p:nvSpPr>
                <p:cNvPr id="94963" name="Line 4276"/>
                <p:cNvSpPr>
                  <a:spLocks noChangeShapeType="1"/>
                </p:cNvSpPr>
                <p:nvPr/>
              </p:nvSpPr>
              <p:spPr bwMode="auto">
                <a:xfrm>
                  <a:off x="2923" y="1834"/>
                  <a:ext cx="2" cy="11"/>
                </a:xfrm>
                <a:prstGeom prst="line">
                  <a:avLst/>
                </a:prstGeom>
                <a:noFill/>
                <a:ln w="3175">
                  <a:solidFill>
                    <a:srgbClr val="000000"/>
                  </a:solidFill>
                  <a:round/>
                  <a:headEnd/>
                  <a:tailEnd/>
                </a:ln>
              </p:spPr>
              <p:txBody>
                <a:bodyPr/>
                <a:lstStyle/>
                <a:p>
                  <a:endParaRPr lang="en-US"/>
                </a:p>
              </p:txBody>
            </p:sp>
            <p:sp>
              <p:nvSpPr>
                <p:cNvPr id="94964" name="Line 4277"/>
                <p:cNvSpPr>
                  <a:spLocks noChangeShapeType="1"/>
                </p:cNvSpPr>
                <p:nvPr/>
              </p:nvSpPr>
              <p:spPr bwMode="auto">
                <a:xfrm>
                  <a:off x="2925" y="1845"/>
                  <a:ext cx="2" cy="7"/>
                </a:xfrm>
                <a:prstGeom prst="line">
                  <a:avLst/>
                </a:prstGeom>
                <a:noFill/>
                <a:ln w="3175">
                  <a:solidFill>
                    <a:srgbClr val="000000"/>
                  </a:solidFill>
                  <a:round/>
                  <a:headEnd/>
                  <a:tailEnd/>
                </a:ln>
              </p:spPr>
              <p:txBody>
                <a:bodyPr/>
                <a:lstStyle/>
                <a:p>
                  <a:endParaRPr lang="en-US"/>
                </a:p>
              </p:txBody>
            </p:sp>
            <p:sp>
              <p:nvSpPr>
                <p:cNvPr id="94965" name="Line 4278"/>
                <p:cNvSpPr>
                  <a:spLocks noChangeShapeType="1"/>
                </p:cNvSpPr>
                <p:nvPr/>
              </p:nvSpPr>
              <p:spPr bwMode="auto">
                <a:xfrm>
                  <a:off x="2927" y="1852"/>
                  <a:ext cx="2" cy="6"/>
                </a:xfrm>
                <a:prstGeom prst="line">
                  <a:avLst/>
                </a:prstGeom>
                <a:noFill/>
                <a:ln w="3175">
                  <a:solidFill>
                    <a:srgbClr val="000000"/>
                  </a:solidFill>
                  <a:round/>
                  <a:headEnd/>
                  <a:tailEnd/>
                </a:ln>
              </p:spPr>
              <p:txBody>
                <a:bodyPr/>
                <a:lstStyle/>
                <a:p>
                  <a:endParaRPr lang="en-US"/>
                </a:p>
              </p:txBody>
            </p:sp>
            <p:sp>
              <p:nvSpPr>
                <p:cNvPr id="94966" name="Line 4279"/>
                <p:cNvSpPr>
                  <a:spLocks noChangeShapeType="1"/>
                </p:cNvSpPr>
                <p:nvPr/>
              </p:nvSpPr>
              <p:spPr bwMode="auto">
                <a:xfrm>
                  <a:off x="2929" y="1858"/>
                  <a:ext cx="4" cy="2"/>
                </a:xfrm>
                <a:prstGeom prst="line">
                  <a:avLst/>
                </a:prstGeom>
                <a:noFill/>
                <a:ln w="3175">
                  <a:solidFill>
                    <a:srgbClr val="000000"/>
                  </a:solidFill>
                  <a:round/>
                  <a:headEnd/>
                  <a:tailEnd/>
                </a:ln>
              </p:spPr>
              <p:txBody>
                <a:bodyPr/>
                <a:lstStyle/>
                <a:p>
                  <a:endParaRPr lang="en-US"/>
                </a:p>
              </p:txBody>
            </p:sp>
            <p:sp>
              <p:nvSpPr>
                <p:cNvPr id="94967" name="Line 4280"/>
                <p:cNvSpPr>
                  <a:spLocks noChangeShapeType="1"/>
                </p:cNvSpPr>
                <p:nvPr/>
              </p:nvSpPr>
              <p:spPr bwMode="auto">
                <a:xfrm>
                  <a:off x="2933" y="1860"/>
                  <a:ext cx="2" cy="2"/>
                </a:xfrm>
                <a:prstGeom prst="line">
                  <a:avLst/>
                </a:prstGeom>
                <a:noFill/>
                <a:ln w="3175">
                  <a:solidFill>
                    <a:srgbClr val="000000"/>
                  </a:solidFill>
                  <a:round/>
                  <a:headEnd/>
                  <a:tailEnd/>
                </a:ln>
              </p:spPr>
              <p:txBody>
                <a:bodyPr/>
                <a:lstStyle/>
                <a:p>
                  <a:endParaRPr lang="en-US"/>
                </a:p>
              </p:txBody>
            </p:sp>
            <p:sp>
              <p:nvSpPr>
                <p:cNvPr id="94968" name="Line 4281"/>
                <p:cNvSpPr>
                  <a:spLocks noChangeShapeType="1"/>
                </p:cNvSpPr>
                <p:nvPr/>
              </p:nvSpPr>
              <p:spPr bwMode="auto">
                <a:xfrm flipV="1">
                  <a:off x="2935" y="1860"/>
                  <a:ext cx="2" cy="2"/>
                </a:xfrm>
                <a:prstGeom prst="line">
                  <a:avLst/>
                </a:prstGeom>
                <a:noFill/>
                <a:ln w="3175">
                  <a:solidFill>
                    <a:srgbClr val="000000"/>
                  </a:solidFill>
                  <a:round/>
                  <a:headEnd/>
                  <a:tailEnd/>
                </a:ln>
              </p:spPr>
              <p:txBody>
                <a:bodyPr/>
                <a:lstStyle/>
                <a:p>
                  <a:endParaRPr lang="en-US"/>
                </a:p>
              </p:txBody>
            </p:sp>
            <p:sp>
              <p:nvSpPr>
                <p:cNvPr id="94969" name="Line 4282"/>
                <p:cNvSpPr>
                  <a:spLocks noChangeShapeType="1"/>
                </p:cNvSpPr>
                <p:nvPr/>
              </p:nvSpPr>
              <p:spPr bwMode="auto">
                <a:xfrm>
                  <a:off x="2937" y="1860"/>
                  <a:ext cx="2" cy="1"/>
                </a:xfrm>
                <a:prstGeom prst="line">
                  <a:avLst/>
                </a:prstGeom>
                <a:noFill/>
                <a:ln w="3175">
                  <a:solidFill>
                    <a:srgbClr val="000000"/>
                  </a:solidFill>
                  <a:round/>
                  <a:headEnd/>
                  <a:tailEnd/>
                </a:ln>
              </p:spPr>
              <p:txBody>
                <a:bodyPr/>
                <a:lstStyle/>
                <a:p>
                  <a:endParaRPr lang="en-US"/>
                </a:p>
              </p:txBody>
            </p:sp>
            <p:sp>
              <p:nvSpPr>
                <p:cNvPr id="94970" name="Line 4283"/>
                <p:cNvSpPr>
                  <a:spLocks noChangeShapeType="1"/>
                </p:cNvSpPr>
                <p:nvPr/>
              </p:nvSpPr>
              <p:spPr bwMode="auto">
                <a:xfrm flipV="1">
                  <a:off x="2939" y="1858"/>
                  <a:ext cx="2" cy="2"/>
                </a:xfrm>
                <a:prstGeom prst="line">
                  <a:avLst/>
                </a:prstGeom>
                <a:noFill/>
                <a:ln w="3175">
                  <a:solidFill>
                    <a:srgbClr val="000000"/>
                  </a:solidFill>
                  <a:round/>
                  <a:headEnd/>
                  <a:tailEnd/>
                </a:ln>
              </p:spPr>
              <p:txBody>
                <a:bodyPr/>
                <a:lstStyle/>
                <a:p>
                  <a:endParaRPr lang="en-US"/>
                </a:p>
              </p:txBody>
            </p:sp>
            <p:sp>
              <p:nvSpPr>
                <p:cNvPr id="94971" name="Line 4284"/>
                <p:cNvSpPr>
                  <a:spLocks noChangeShapeType="1"/>
                </p:cNvSpPr>
                <p:nvPr/>
              </p:nvSpPr>
              <p:spPr bwMode="auto">
                <a:xfrm>
                  <a:off x="2941" y="1858"/>
                  <a:ext cx="2" cy="1"/>
                </a:xfrm>
                <a:prstGeom prst="line">
                  <a:avLst/>
                </a:prstGeom>
                <a:noFill/>
                <a:ln w="3175">
                  <a:solidFill>
                    <a:srgbClr val="000000"/>
                  </a:solidFill>
                  <a:round/>
                  <a:headEnd/>
                  <a:tailEnd/>
                </a:ln>
              </p:spPr>
              <p:txBody>
                <a:bodyPr/>
                <a:lstStyle/>
                <a:p>
                  <a:endParaRPr lang="en-US"/>
                </a:p>
              </p:txBody>
            </p:sp>
            <p:sp>
              <p:nvSpPr>
                <p:cNvPr id="94972" name="Line 4285"/>
                <p:cNvSpPr>
                  <a:spLocks noChangeShapeType="1"/>
                </p:cNvSpPr>
                <p:nvPr/>
              </p:nvSpPr>
              <p:spPr bwMode="auto">
                <a:xfrm>
                  <a:off x="2943" y="1858"/>
                  <a:ext cx="2" cy="1"/>
                </a:xfrm>
                <a:prstGeom prst="line">
                  <a:avLst/>
                </a:prstGeom>
                <a:noFill/>
                <a:ln w="3175">
                  <a:solidFill>
                    <a:srgbClr val="000000"/>
                  </a:solidFill>
                  <a:round/>
                  <a:headEnd/>
                  <a:tailEnd/>
                </a:ln>
              </p:spPr>
              <p:txBody>
                <a:bodyPr/>
                <a:lstStyle/>
                <a:p>
                  <a:endParaRPr lang="en-US"/>
                </a:p>
              </p:txBody>
            </p:sp>
            <p:sp>
              <p:nvSpPr>
                <p:cNvPr id="94973" name="Line 4286"/>
                <p:cNvSpPr>
                  <a:spLocks noChangeShapeType="1"/>
                </p:cNvSpPr>
                <p:nvPr/>
              </p:nvSpPr>
              <p:spPr bwMode="auto">
                <a:xfrm>
                  <a:off x="2945" y="1858"/>
                  <a:ext cx="3" cy="2"/>
                </a:xfrm>
                <a:prstGeom prst="line">
                  <a:avLst/>
                </a:prstGeom>
                <a:noFill/>
                <a:ln w="3175">
                  <a:solidFill>
                    <a:srgbClr val="000000"/>
                  </a:solidFill>
                  <a:round/>
                  <a:headEnd/>
                  <a:tailEnd/>
                </a:ln>
              </p:spPr>
              <p:txBody>
                <a:bodyPr/>
                <a:lstStyle/>
                <a:p>
                  <a:endParaRPr lang="en-US"/>
                </a:p>
              </p:txBody>
            </p:sp>
            <p:sp>
              <p:nvSpPr>
                <p:cNvPr id="94974" name="Line 4287"/>
                <p:cNvSpPr>
                  <a:spLocks noChangeShapeType="1"/>
                </p:cNvSpPr>
                <p:nvPr/>
              </p:nvSpPr>
              <p:spPr bwMode="auto">
                <a:xfrm>
                  <a:off x="2948" y="1860"/>
                  <a:ext cx="2" cy="8"/>
                </a:xfrm>
                <a:prstGeom prst="line">
                  <a:avLst/>
                </a:prstGeom>
                <a:noFill/>
                <a:ln w="3175">
                  <a:solidFill>
                    <a:srgbClr val="000000"/>
                  </a:solidFill>
                  <a:round/>
                  <a:headEnd/>
                  <a:tailEnd/>
                </a:ln>
              </p:spPr>
              <p:txBody>
                <a:bodyPr/>
                <a:lstStyle/>
                <a:p>
                  <a:endParaRPr lang="en-US"/>
                </a:p>
              </p:txBody>
            </p:sp>
            <p:sp>
              <p:nvSpPr>
                <p:cNvPr id="94975" name="Line 4288"/>
                <p:cNvSpPr>
                  <a:spLocks noChangeShapeType="1"/>
                </p:cNvSpPr>
                <p:nvPr/>
              </p:nvSpPr>
              <p:spPr bwMode="auto">
                <a:xfrm>
                  <a:off x="2950" y="1868"/>
                  <a:ext cx="2" cy="10"/>
                </a:xfrm>
                <a:prstGeom prst="line">
                  <a:avLst/>
                </a:prstGeom>
                <a:noFill/>
                <a:ln w="3175">
                  <a:solidFill>
                    <a:srgbClr val="000000"/>
                  </a:solidFill>
                  <a:round/>
                  <a:headEnd/>
                  <a:tailEnd/>
                </a:ln>
              </p:spPr>
              <p:txBody>
                <a:bodyPr/>
                <a:lstStyle/>
                <a:p>
                  <a:endParaRPr lang="en-US"/>
                </a:p>
              </p:txBody>
            </p:sp>
            <p:sp>
              <p:nvSpPr>
                <p:cNvPr id="94976" name="Line 4289"/>
                <p:cNvSpPr>
                  <a:spLocks noChangeShapeType="1"/>
                </p:cNvSpPr>
                <p:nvPr/>
              </p:nvSpPr>
              <p:spPr bwMode="auto">
                <a:xfrm>
                  <a:off x="2952" y="1878"/>
                  <a:ext cx="2" cy="10"/>
                </a:xfrm>
                <a:prstGeom prst="line">
                  <a:avLst/>
                </a:prstGeom>
                <a:noFill/>
                <a:ln w="3175">
                  <a:solidFill>
                    <a:srgbClr val="000000"/>
                  </a:solidFill>
                  <a:round/>
                  <a:headEnd/>
                  <a:tailEnd/>
                </a:ln>
              </p:spPr>
              <p:txBody>
                <a:bodyPr/>
                <a:lstStyle/>
                <a:p>
                  <a:endParaRPr lang="en-US"/>
                </a:p>
              </p:txBody>
            </p:sp>
            <p:sp>
              <p:nvSpPr>
                <p:cNvPr id="94977" name="Line 4290"/>
                <p:cNvSpPr>
                  <a:spLocks noChangeShapeType="1"/>
                </p:cNvSpPr>
                <p:nvPr/>
              </p:nvSpPr>
              <p:spPr bwMode="auto">
                <a:xfrm>
                  <a:off x="2954" y="1888"/>
                  <a:ext cx="2" cy="15"/>
                </a:xfrm>
                <a:prstGeom prst="line">
                  <a:avLst/>
                </a:prstGeom>
                <a:noFill/>
                <a:ln w="3175">
                  <a:solidFill>
                    <a:srgbClr val="000000"/>
                  </a:solidFill>
                  <a:round/>
                  <a:headEnd/>
                  <a:tailEnd/>
                </a:ln>
              </p:spPr>
              <p:txBody>
                <a:bodyPr/>
                <a:lstStyle/>
                <a:p>
                  <a:endParaRPr lang="en-US"/>
                </a:p>
              </p:txBody>
            </p:sp>
            <p:sp>
              <p:nvSpPr>
                <p:cNvPr id="94978" name="Line 4291"/>
                <p:cNvSpPr>
                  <a:spLocks noChangeShapeType="1"/>
                </p:cNvSpPr>
                <p:nvPr/>
              </p:nvSpPr>
              <p:spPr bwMode="auto">
                <a:xfrm>
                  <a:off x="2956" y="1903"/>
                  <a:ext cx="2" cy="22"/>
                </a:xfrm>
                <a:prstGeom prst="line">
                  <a:avLst/>
                </a:prstGeom>
                <a:noFill/>
                <a:ln w="3175">
                  <a:solidFill>
                    <a:srgbClr val="000000"/>
                  </a:solidFill>
                  <a:round/>
                  <a:headEnd/>
                  <a:tailEnd/>
                </a:ln>
              </p:spPr>
              <p:txBody>
                <a:bodyPr/>
                <a:lstStyle/>
                <a:p>
                  <a:endParaRPr lang="en-US"/>
                </a:p>
              </p:txBody>
            </p:sp>
            <p:sp>
              <p:nvSpPr>
                <p:cNvPr id="94979" name="Line 4292"/>
                <p:cNvSpPr>
                  <a:spLocks noChangeShapeType="1"/>
                </p:cNvSpPr>
                <p:nvPr/>
              </p:nvSpPr>
              <p:spPr bwMode="auto">
                <a:xfrm>
                  <a:off x="2958" y="1925"/>
                  <a:ext cx="4" cy="21"/>
                </a:xfrm>
                <a:prstGeom prst="line">
                  <a:avLst/>
                </a:prstGeom>
                <a:noFill/>
                <a:ln w="3175">
                  <a:solidFill>
                    <a:srgbClr val="000000"/>
                  </a:solidFill>
                  <a:round/>
                  <a:headEnd/>
                  <a:tailEnd/>
                </a:ln>
              </p:spPr>
              <p:txBody>
                <a:bodyPr/>
                <a:lstStyle/>
                <a:p>
                  <a:endParaRPr lang="en-US"/>
                </a:p>
              </p:txBody>
            </p:sp>
            <p:sp>
              <p:nvSpPr>
                <p:cNvPr id="94980" name="Line 4293"/>
                <p:cNvSpPr>
                  <a:spLocks noChangeShapeType="1"/>
                </p:cNvSpPr>
                <p:nvPr/>
              </p:nvSpPr>
              <p:spPr bwMode="auto">
                <a:xfrm>
                  <a:off x="2962" y="1946"/>
                  <a:ext cx="2" cy="23"/>
                </a:xfrm>
                <a:prstGeom prst="line">
                  <a:avLst/>
                </a:prstGeom>
                <a:noFill/>
                <a:ln w="3175">
                  <a:solidFill>
                    <a:srgbClr val="000000"/>
                  </a:solidFill>
                  <a:round/>
                  <a:headEnd/>
                  <a:tailEnd/>
                </a:ln>
              </p:spPr>
              <p:txBody>
                <a:bodyPr/>
                <a:lstStyle/>
                <a:p>
                  <a:endParaRPr lang="en-US"/>
                </a:p>
              </p:txBody>
            </p:sp>
            <p:sp>
              <p:nvSpPr>
                <p:cNvPr id="94981" name="Line 4294"/>
                <p:cNvSpPr>
                  <a:spLocks noChangeShapeType="1"/>
                </p:cNvSpPr>
                <p:nvPr/>
              </p:nvSpPr>
              <p:spPr bwMode="auto">
                <a:xfrm>
                  <a:off x="2964" y="1969"/>
                  <a:ext cx="2" cy="20"/>
                </a:xfrm>
                <a:prstGeom prst="line">
                  <a:avLst/>
                </a:prstGeom>
                <a:noFill/>
                <a:ln w="3175">
                  <a:solidFill>
                    <a:srgbClr val="000000"/>
                  </a:solidFill>
                  <a:round/>
                  <a:headEnd/>
                  <a:tailEnd/>
                </a:ln>
              </p:spPr>
              <p:txBody>
                <a:bodyPr/>
                <a:lstStyle/>
                <a:p>
                  <a:endParaRPr lang="en-US"/>
                </a:p>
              </p:txBody>
            </p:sp>
            <p:sp>
              <p:nvSpPr>
                <p:cNvPr id="94982" name="Line 4295"/>
                <p:cNvSpPr>
                  <a:spLocks noChangeShapeType="1"/>
                </p:cNvSpPr>
                <p:nvPr/>
              </p:nvSpPr>
              <p:spPr bwMode="auto">
                <a:xfrm>
                  <a:off x="2966" y="1989"/>
                  <a:ext cx="2" cy="24"/>
                </a:xfrm>
                <a:prstGeom prst="line">
                  <a:avLst/>
                </a:prstGeom>
                <a:noFill/>
                <a:ln w="3175">
                  <a:solidFill>
                    <a:srgbClr val="000000"/>
                  </a:solidFill>
                  <a:round/>
                  <a:headEnd/>
                  <a:tailEnd/>
                </a:ln>
              </p:spPr>
              <p:txBody>
                <a:bodyPr/>
                <a:lstStyle/>
                <a:p>
                  <a:endParaRPr lang="en-US"/>
                </a:p>
              </p:txBody>
            </p:sp>
            <p:sp>
              <p:nvSpPr>
                <p:cNvPr id="94983" name="Line 4296"/>
                <p:cNvSpPr>
                  <a:spLocks noChangeShapeType="1"/>
                </p:cNvSpPr>
                <p:nvPr/>
              </p:nvSpPr>
              <p:spPr bwMode="auto">
                <a:xfrm>
                  <a:off x="2968" y="2013"/>
                  <a:ext cx="2" cy="23"/>
                </a:xfrm>
                <a:prstGeom prst="line">
                  <a:avLst/>
                </a:prstGeom>
                <a:noFill/>
                <a:ln w="3175">
                  <a:solidFill>
                    <a:srgbClr val="000000"/>
                  </a:solidFill>
                  <a:round/>
                  <a:headEnd/>
                  <a:tailEnd/>
                </a:ln>
              </p:spPr>
              <p:txBody>
                <a:bodyPr/>
                <a:lstStyle/>
                <a:p>
                  <a:endParaRPr lang="en-US"/>
                </a:p>
              </p:txBody>
            </p:sp>
            <p:sp>
              <p:nvSpPr>
                <p:cNvPr id="94984" name="Line 4297"/>
                <p:cNvSpPr>
                  <a:spLocks noChangeShapeType="1"/>
                </p:cNvSpPr>
                <p:nvPr/>
              </p:nvSpPr>
              <p:spPr bwMode="auto">
                <a:xfrm>
                  <a:off x="2970" y="2036"/>
                  <a:ext cx="2" cy="22"/>
                </a:xfrm>
                <a:prstGeom prst="line">
                  <a:avLst/>
                </a:prstGeom>
                <a:noFill/>
                <a:ln w="3175">
                  <a:solidFill>
                    <a:srgbClr val="000000"/>
                  </a:solidFill>
                  <a:round/>
                  <a:headEnd/>
                  <a:tailEnd/>
                </a:ln>
              </p:spPr>
              <p:txBody>
                <a:bodyPr/>
                <a:lstStyle/>
                <a:p>
                  <a:endParaRPr lang="en-US"/>
                </a:p>
              </p:txBody>
            </p:sp>
            <p:sp>
              <p:nvSpPr>
                <p:cNvPr id="94985" name="Line 4298"/>
                <p:cNvSpPr>
                  <a:spLocks noChangeShapeType="1"/>
                </p:cNvSpPr>
                <p:nvPr/>
              </p:nvSpPr>
              <p:spPr bwMode="auto">
                <a:xfrm>
                  <a:off x="2972" y="2058"/>
                  <a:ext cx="2" cy="20"/>
                </a:xfrm>
                <a:prstGeom prst="line">
                  <a:avLst/>
                </a:prstGeom>
                <a:noFill/>
                <a:ln w="3175">
                  <a:solidFill>
                    <a:srgbClr val="000000"/>
                  </a:solidFill>
                  <a:round/>
                  <a:headEnd/>
                  <a:tailEnd/>
                </a:ln>
              </p:spPr>
              <p:txBody>
                <a:bodyPr/>
                <a:lstStyle/>
                <a:p>
                  <a:endParaRPr lang="en-US"/>
                </a:p>
              </p:txBody>
            </p:sp>
            <p:sp>
              <p:nvSpPr>
                <p:cNvPr id="94986" name="Line 4299"/>
                <p:cNvSpPr>
                  <a:spLocks noChangeShapeType="1"/>
                </p:cNvSpPr>
                <p:nvPr/>
              </p:nvSpPr>
              <p:spPr bwMode="auto">
                <a:xfrm>
                  <a:off x="2974" y="2078"/>
                  <a:ext cx="4" cy="18"/>
                </a:xfrm>
                <a:prstGeom prst="line">
                  <a:avLst/>
                </a:prstGeom>
                <a:noFill/>
                <a:ln w="3175">
                  <a:solidFill>
                    <a:srgbClr val="000000"/>
                  </a:solidFill>
                  <a:round/>
                  <a:headEnd/>
                  <a:tailEnd/>
                </a:ln>
              </p:spPr>
              <p:txBody>
                <a:bodyPr/>
                <a:lstStyle/>
                <a:p>
                  <a:endParaRPr lang="en-US"/>
                </a:p>
              </p:txBody>
            </p:sp>
            <p:sp>
              <p:nvSpPr>
                <p:cNvPr id="94987" name="Line 4300"/>
                <p:cNvSpPr>
                  <a:spLocks noChangeShapeType="1"/>
                </p:cNvSpPr>
                <p:nvPr/>
              </p:nvSpPr>
              <p:spPr bwMode="auto">
                <a:xfrm>
                  <a:off x="2978" y="2096"/>
                  <a:ext cx="2" cy="16"/>
                </a:xfrm>
                <a:prstGeom prst="line">
                  <a:avLst/>
                </a:prstGeom>
                <a:noFill/>
                <a:ln w="3175">
                  <a:solidFill>
                    <a:srgbClr val="000000"/>
                  </a:solidFill>
                  <a:round/>
                  <a:headEnd/>
                  <a:tailEnd/>
                </a:ln>
              </p:spPr>
              <p:txBody>
                <a:bodyPr/>
                <a:lstStyle/>
                <a:p>
                  <a:endParaRPr lang="en-US"/>
                </a:p>
              </p:txBody>
            </p:sp>
            <p:sp>
              <p:nvSpPr>
                <p:cNvPr id="94988" name="Line 4301"/>
                <p:cNvSpPr>
                  <a:spLocks noChangeShapeType="1"/>
                </p:cNvSpPr>
                <p:nvPr/>
              </p:nvSpPr>
              <p:spPr bwMode="auto">
                <a:xfrm>
                  <a:off x="2980" y="2112"/>
                  <a:ext cx="2" cy="13"/>
                </a:xfrm>
                <a:prstGeom prst="line">
                  <a:avLst/>
                </a:prstGeom>
                <a:noFill/>
                <a:ln w="3175">
                  <a:solidFill>
                    <a:srgbClr val="000000"/>
                  </a:solidFill>
                  <a:round/>
                  <a:headEnd/>
                  <a:tailEnd/>
                </a:ln>
              </p:spPr>
              <p:txBody>
                <a:bodyPr/>
                <a:lstStyle/>
                <a:p>
                  <a:endParaRPr lang="en-US"/>
                </a:p>
              </p:txBody>
            </p:sp>
            <p:sp>
              <p:nvSpPr>
                <p:cNvPr id="94989" name="Line 4302"/>
                <p:cNvSpPr>
                  <a:spLocks noChangeShapeType="1"/>
                </p:cNvSpPr>
                <p:nvPr/>
              </p:nvSpPr>
              <p:spPr bwMode="auto">
                <a:xfrm>
                  <a:off x="2982" y="2125"/>
                  <a:ext cx="2" cy="13"/>
                </a:xfrm>
                <a:prstGeom prst="line">
                  <a:avLst/>
                </a:prstGeom>
                <a:noFill/>
                <a:ln w="3175">
                  <a:solidFill>
                    <a:srgbClr val="000000"/>
                  </a:solidFill>
                  <a:round/>
                  <a:headEnd/>
                  <a:tailEnd/>
                </a:ln>
              </p:spPr>
              <p:txBody>
                <a:bodyPr/>
                <a:lstStyle/>
                <a:p>
                  <a:endParaRPr lang="en-US"/>
                </a:p>
              </p:txBody>
            </p:sp>
            <p:sp>
              <p:nvSpPr>
                <p:cNvPr id="94990" name="Line 4303"/>
                <p:cNvSpPr>
                  <a:spLocks noChangeShapeType="1"/>
                </p:cNvSpPr>
                <p:nvPr/>
              </p:nvSpPr>
              <p:spPr bwMode="auto">
                <a:xfrm>
                  <a:off x="2984" y="2138"/>
                  <a:ext cx="2" cy="10"/>
                </a:xfrm>
                <a:prstGeom prst="line">
                  <a:avLst/>
                </a:prstGeom>
                <a:noFill/>
                <a:ln w="3175">
                  <a:solidFill>
                    <a:srgbClr val="000000"/>
                  </a:solidFill>
                  <a:round/>
                  <a:headEnd/>
                  <a:tailEnd/>
                </a:ln>
              </p:spPr>
              <p:txBody>
                <a:bodyPr/>
                <a:lstStyle/>
                <a:p>
                  <a:endParaRPr lang="en-US"/>
                </a:p>
              </p:txBody>
            </p:sp>
            <p:sp>
              <p:nvSpPr>
                <p:cNvPr id="94991" name="Line 4304"/>
                <p:cNvSpPr>
                  <a:spLocks noChangeShapeType="1"/>
                </p:cNvSpPr>
                <p:nvPr/>
              </p:nvSpPr>
              <p:spPr bwMode="auto">
                <a:xfrm>
                  <a:off x="2986" y="2148"/>
                  <a:ext cx="2" cy="7"/>
                </a:xfrm>
                <a:prstGeom prst="line">
                  <a:avLst/>
                </a:prstGeom>
                <a:noFill/>
                <a:ln w="3175">
                  <a:solidFill>
                    <a:srgbClr val="000000"/>
                  </a:solidFill>
                  <a:round/>
                  <a:headEnd/>
                  <a:tailEnd/>
                </a:ln>
              </p:spPr>
              <p:txBody>
                <a:bodyPr/>
                <a:lstStyle/>
                <a:p>
                  <a:endParaRPr lang="en-US"/>
                </a:p>
              </p:txBody>
            </p:sp>
            <p:sp>
              <p:nvSpPr>
                <p:cNvPr id="94992" name="Line 4305"/>
                <p:cNvSpPr>
                  <a:spLocks noChangeShapeType="1"/>
                </p:cNvSpPr>
                <p:nvPr/>
              </p:nvSpPr>
              <p:spPr bwMode="auto">
                <a:xfrm>
                  <a:off x="2988" y="2155"/>
                  <a:ext cx="4" cy="9"/>
                </a:xfrm>
                <a:prstGeom prst="line">
                  <a:avLst/>
                </a:prstGeom>
                <a:noFill/>
                <a:ln w="3175">
                  <a:solidFill>
                    <a:srgbClr val="000000"/>
                  </a:solidFill>
                  <a:round/>
                  <a:headEnd/>
                  <a:tailEnd/>
                </a:ln>
              </p:spPr>
              <p:txBody>
                <a:bodyPr/>
                <a:lstStyle/>
                <a:p>
                  <a:endParaRPr lang="en-US"/>
                </a:p>
              </p:txBody>
            </p:sp>
            <p:sp>
              <p:nvSpPr>
                <p:cNvPr id="94993" name="Line 4306"/>
                <p:cNvSpPr>
                  <a:spLocks noChangeShapeType="1"/>
                </p:cNvSpPr>
                <p:nvPr/>
              </p:nvSpPr>
              <p:spPr bwMode="auto">
                <a:xfrm>
                  <a:off x="2992" y="2164"/>
                  <a:ext cx="2" cy="8"/>
                </a:xfrm>
                <a:prstGeom prst="line">
                  <a:avLst/>
                </a:prstGeom>
                <a:noFill/>
                <a:ln w="3175">
                  <a:solidFill>
                    <a:srgbClr val="000000"/>
                  </a:solidFill>
                  <a:round/>
                  <a:headEnd/>
                  <a:tailEnd/>
                </a:ln>
              </p:spPr>
              <p:txBody>
                <a:bodyPr/>
                <a:lstStyle/>
                <a:p>
                  <a:endParaRPr lang="en-US"/>
                </a:p>
              </p:txBody>
            </p:sp>
            <p:sp>
              <p:nvSpPr>
                <p:cNvPr id="94994" name="Line 4307"/>
                <p:cNvSpPr>
                  <a:spLocks noChangeShapeType="1"/>
                </p:cNvSpPr>
                <p:nvPr/>
              </p:nvSpPr>
              <p:spPr bwMode="auto">
                <a:xfrm>
                  <a:off x="2994" y="2172"/>
                  <a:ext cx="2" cy="7"/>
                </a:xfrm>
                <a:prstGeom prst="line">
                  <a:avLst/>
                </a:prstGeom>
                <a:noFill/>
                <a:ln w="3175">
                  <a:solidFill>
                    <a:srgbClr val="000000"/>
                  </a:solidFill>
                  <a:round/>
                  <a:headEnd/>
                  <a:tailEnd/>
                </a:ln>
              </p:spPr>
              <p:txBody>
                <a:bodyPr/>
                <a:lstStyle/>
                <a:p>
                  <a:endParaRPr lang="en-US"/>
                </a:p>
              </p:txBody>
            </p:sp>
            <p:sp>
              <p:nvSpPr>
                <p:cNvPr id="94995" name="Line 4308"/>
                <p:cNvSpPr>
                  <a:spLocks noChangeShapeType="1"/>
                </p:cNvSpPr>
                <p:nvPr/>
              </p:nvSpPr>
              <p:spPr bwMode="auto">
                <a:xfrm>
                  <a:off x="2996" y="2179"/>
                  <a:ext cx="2" cy="8"/>
                </a:xfrm>
                <a:prstGeom prst="line">
                  <a:avLst/>
                </a:prstGeom>
                <a:noFill/>
                <a:ln w="3175">
                  <a:solidFill>
                    <a:srgbClr val="000000"/>
                  </a:solidFill>
                  <a:round/>
                  <a:headEnd/>
                  <a:tailEnd/>
                </a:ln>
              </p:spPr>
              <p:txBody>
                <a:bodyPr/>
                <a:lstStyle/>
                <a:p>
                  <a:endParaRPr lang="en-US"/>
                </a:p>
              </p:txBody>
            </p:sp>
            <p:sp>
              <p:nvSpPr>
                <p:cNvPr id="94996" name="Line 4309"/>
                <p:cNvSpPr>
                  <a:spLocks noChangeShapeType="1"/>
                </p:cNvSpPr>
                <p:nvPr/>
              </p:nvSpPr>
              <p:spPr bwMode="auto">
                <a:xfrm>
                  <a:off x="2998" y="2187"/>
                  <a:ext cx="2" cy="7"/>
                </a:xfrm>
                <a:prstGeom prst="line">
                  <a:avLst/>
                </a:prstGeom>
                <a:noFill/>
                <a:ln w="3175">
                  <a:solidFill>
                    <a:srgbClr val="000000"/>
                  </a:solidFill>
                  <a:round/>
                  <a:headEnd/>
                  <a:tailEnd/>
                </a:ln>
              </p:spPr>
              <p:txBody>
                <a:bodyPr/>
                <a:lstStyle/>
                <a:p>
                  <a:endParaRPr lang="en-US"/>
                </a:p>
              </p:txBody>
            </p:sp>
            <p:sp>
              <p:nvSpPr>
                <p:cNvPr id="94997" name="Line 4310"/>
                <p:cNvSpPr>
                  <a:spLocks noChangeShapeType="1"/>
                </p:cNvSpPr>
                <p:nvPr/>
              </p:nvSpPr>
              <p:spPr bwMode="auto">
                <a:xfrm>
                  <a:off x="3000" y="2194"/>
                  <a:ext cx="1" cy="8"/>
                </a:xfrm>
                <a:prstGeom prst="line">
                  <a:avLst/>
                </a:prstGeom>
                <a:noFill/>
                <a:ln w="3175">
                  <a:solidFill>
                    <a:srgbClr val="000000"/>
                  </a:solidFill>
                  <a:round/>
                  <a:headEnd/>
                  <a:tailEnd/>
                </a:ln>
              </p:spPr>
              <p:txBody>
                <a:bodyPr/>
                <a:lstStyle/>
                <a:p>
                  <a:endParaRPr lang="en-US"/>
                </a:p>
              </p:txBody>
            </p:sp>
            <p:sp>
              <p:nvSpPr>
                <p:cNvPr id="94998" name="Line 4311"/>
                <p:cNvSpPr>
                  <a:spLocks noChangeShapeType="1"/>
                </p:cNvSpPr>
                <p:nvPr/>
              </p:nvSpPr>
              <p:spPr bwMode="auto">
                <a:xfrm>
                  <a:off x="3001" y="2202"/>
                  <a:ext cx="2" cy="9"/>
                </a:xfrm>
                <a:prstGeom prst="line">
                  <a:avLst/>
                </a:prstGeom>
                <a:noFill/>
                <a:ln w="3175">
                  <a:solidFill>
                    <a:srgbClr val="000000"/>
                  </a:solidFill>
                  <a:round/>
                  <a:headEnd/>
                  <a:tailEnd/>
                </a:ln>
              </p:spPr>
              <p:txBody>
                <a:bodyPr/>
                <a:lstStyle/>
                <a:p>
                  <a:endParaRPr lang="en-US"/>
                </a:p>
              </p:txBody>
            </p:sp>
            <p:sp>
              <p:nvSpPr>
                <p:cNvPr id="94999" name="Line 4312"/>
                <p:cNvSpPr>
                  <a:spLocks noChangeShapeType="1"/>
                </p:cNvSpPr>
                <p:nvPr/>
              </p:nvSpPr>
              <p:spPr bwMode="auto">
                <a:xfrm>
                  <a:off x="3003" y="2211"/>
                  <a:ext cx="4" cy="7"/>
                </a:xfrm>
                <a:prstGeom prst="line">
                  <a:avLst/>
                </a:prstGeom>
                <a:noFill/>
                <a:ln w="3175">
                  <a:solidFill>
                    <a:srgbClr val="000000"/>
                  </a:solidFill>
                  <a:round/>
                  <a:headEnd/>
                  <a:tailEnd/>
                </a:ln>
              </p:spPr>
              <p:txBody>
                <a:bodyPr/>
                <a:lstStyle/>
                <a:p>
                  <a:endParaRPr lang="en-US"/>
                </a:p>
              </p:txBody>
            </p:sp>
            <p:sp>
              <p:nvSpPr>
                <p:cNvPr id="95000" name="Line 4313"/>
                <p:cNvSpPr>
                  <a:spLocks noChangeShapeType="1"/>
                </p:cNvSpPr>
                <p:nvPr/>
              </p:nvSpPr>
              <p:spPr bwMode="auto">
                <a:xfrm>
                  <a:off x="3007" y="2218"/>
                  <a:ext cx="2" cy="8"/>
                </a:xfrm>
                <a:prstGeom prst="line">
                  <a:avLst/>
                </a:prstGeom>
                <a:noFill/>
                <a:ln w="3175">
                  <a:solidFill>
                    <a:srgbClr val="000000"/>
                  </a:solidFill>
                  <a:round/>
                  <a:headEnd/>
                  <a:tailEnd/>
                </a:ln>
              </p:spPr>
              <p:txBody>
                <a:bodyPr/>
                <a:lstStyle/>
                <a:p>
                  <a:endParaRPr lang="en-US"/>
                </a:p>
              </p:txBody>
            </p:sp>
            <p:sp>
              <p:nvSpPr>
                <p:cNvPr id="95001" name="Line 4314"/>
                <p:cNvSpPr>
                  <a:spLocks noChangeShapeType="1"/>
                </p:cNvSpPr>
                <p:nvPr/>
              </p:nvSpPr>
              <p:spPr bwMode="auto">
                <a:xfrm>
                  <a:off x="3009" y="2226"/>
                  <a:ext cx="2" cy="8"/>
                </a:xfrm>
                <a:prstGeom prst="line">
                  <a:avLst/>
                </a:prstGeom>
                <a:noFill/>
                <a:ln w="3175">
                  <a:solidFill>
                    <a:srgbClr val="000000"/>
                  </a:solidFill>
                  <a:round/>
                  <a:headEnd/>
                  <a:tailEnd/>
                </a:ln>
              </p:spPr>
              <p:txBody>
                <a:bodyPr/>
                <a:lstStyle/>
                <a:p>
                  <a:endParaRPr lang="en-US"/>
                </a:p>
              </p:txBody>
            </p:sp>
            <p:sp>
              <p:nvSpPr>
                <p:cNvPr id="95002" name="Line 4315"/>
                <p:cNvSpPr>
                  <a:spLocks noChangeShapeType="1"/>
                </p:cNvSpPr>
                <p:nvPr/>
              </p:nvSpPr>
              <p:spPr bwMode="auto">
                <a:xfrm>
                  <a:off x="3011" y="2234"/>
                  <a:ext cx="2" cy="7"/>
                </a:xfrm>
                <a:prstGeom prst="line">
                  <a:avLst/>
                </a:prstGeom>
                <a:noFill/>
                <a:ln w="3175">
                  <a:solidFill>
                    <a:srgbClr val="000000"/>
                  </a:solidFill>
                  <a:round/>
                  <a:headEnd/>
                  <a:tailEnd/>
                </a:ln>
              </p:spPr>
              <p:txBody>
                <a:bodyPr/>
                <a:lstStyle/>
                <a:p>
                  <a:endParaRPr lang="en-US"/>
                </a:p>
              </p:txBody>
            </p:sp>
            <p:sp>
              <p:nvSpPr>
                <p:cNvPr id="95003" name="Line 4316"/>
                <p:cNvSpPr>
                  <a:spLocks noChangeShapeType="1"/>
                </p:cNvSpPr>
                <p:nvPr/>
              </p:nvSpPr>
              <p:spPr bwMode="auto">
                <a:xfrm>
                  <a:off x="3013" y="2241"/>
                  <a:ext cx="2" cy="8"/>
                </a:xfrm>
                <a:prstGeom prst="line">
                  <a:avLst/>
                </a:prstGeom>
                <a:noFill/>
                <a:ln w="3175">
                  <a:solidFill>
                    <a:srgbClr val="000000"/>
                  </a:solidFill>
                  <a:round/>
                  <a:headEnd/>
                  <a:tailEnd/>
                </a:ln>
              </p:spPr>
              <p:txBody>
                <a:bodyPr/>
                <a:lstStyle/>
                <a:p>
                  <a:endParaRPr lang="en-US"/>
                </a:p>
              </p:txBody>
            </p:sp>
            <p:sp>
              <p:nvSpPr>
                <p:cNvPr id="95004" name="Line 4317"/>
                <p:cNvSpPr>
                  <a:spLocks noChangeShapeType="1"/>
                </p:cNvSpPr>
                <p:nvPr/>
              </p:nvSpPr>
              <p:spPr bwMode="auto">
                <a:xfrm>
                  <a:off x="3015" y="2249"/>
                  <a:ext cx="2" cy="7"/>
                </a:xfrm>
                <a:prstGeom prst="line">
                  <a:avLst/>
                </a:prstGeom>
                <a:noFill/>
                <a:ln w="3175">
                  <a:solidFill>
                    <a:srgbClr val="000000"/>
                  </a:solidFill>
                  <a:round/>
                  <a:headEnd/>
                  <a:tailEnd/>
                </a:ln>
              </p:spPr>
              <p:txBody>
                <a:bodyPr/>
                <a:lstStyle/>
                <a:p>
                  <a:endParaRPr lang="en-US"/>
                </a:p>
              </p:txBody>
            </p:sp>
            <p:sp>
              <p:nvSpPr>
                <p:cNvPr id="95005" name="Line 4318"/>
                <p:cNvSpPr>
                  <a:spLocks noChangeShapeType="1"/>
                </p:cNvSpPr>
                <p:nvPr/>
              </p:nvSpPr>
              <p:spPr bwMode="auto">
                <a:xfrm>
                  <a:off x="3017" y="2256"/>
                  <a:ext cx="4" cy="6"/>
                </a:xfrm>
                <a:prstGeom prst="line">
                  <a:avLst/>
                </a:prstGeom>
                <a:noFill/>
                <a:ln w="3175">
                  <a:solidFill>
                    <a:srgbClr val="000000"/>
                  </a:solidFill>
                  <a:round/>
                  <a:headEnd/>
                  <a:tailEnd/>
                </a:ln>
              </p:spPr>
              <p:txBody>
                <a:bodyPr/>
                <a:lstStyle/>
                <a:p>
                  <a:endParaRPr lang="en-US"/>
                </a:p>
              </p:txBody>
            </p:sp>
            <p:sp>
              <p:nvSpPr>
                <p:cNvPr id="95006" name="Line 4319"/>
                <p:cNvSpPr>
                  <a:spLocks noChangeShapeType="1"/>
                </p:cNvSpPr>
                <p:nvPr/>
              </p:nvSpPr>
              <p:spPr bwMode="auto">
                <a:xfrm>
                  <a:off x="3021" y="2262"/>
                  <a:ext cx="2" cy="5"/>
                </a:xfrm>
                <a:prstGeom prst="line">
                  <a:avLst/>
                </a:prstGeom>
                <a:noFill/>
                <a:ln w="3175">
                  <a:solidFill>
                    <a:srgbClr val="000000"/>
                  </a:solidFill>
                  <a:round/>
                  <a:headEnd/>
                  <a:tailEnd/>
                </a:ln>
              </p:spPr>
              <p:txBody>
                <a:bodyPr/>
                <a:lstStyle/>
                <a:p>
                  <a:endParaRPr lang="en-US"/>
                </a:p>
              </p:txBody>
            </p:sp>
            <p:sp>
              <p:nvSpPr>
                <p:cNvPr id="95007" name="Line 4320"/>
                <p:cNvSpPr>
                  <a:spLocks noChangeShapeType="1"/>
                </p:cNvSpPr>
                <p:nvPr/>
              </p:nvSpPr>
              <p:spPr bwMode="auto">
                <a:xfrm>
                  <a:off x="3023" y="2267"/>
                  <a:ext cx="2" cy="8"/>
                </a:xfrm>
                <a:prstGeom prst="line">
                  <a:avLst/>
                </a:prstGeom>
                <a:noFill/>
                <a:ln w="3175">
                  <a:solidFill>
                    <a:srgbClr val="000000"/>
                  </a:solidFill>
                  <a:round/>
                  <a:headEnd/>
                  <a:tailEnd/>
                </a:ln>
              </p:spPr>
              <p:txBody>
                <a:bodyPr/>
                <a:lstStyle/>
                <a:p>
                  <a:endParaRPr lang="en-US"/>
                </a:p>
              </p:txBody>
            </p:sp>
            <p:sp>
              <p:nvSpPr>
                <p:cNvPr id="95008" name="Line 4321"/>
                <p:cNvSpPr>
                  <a:spLocks noChangeShapeType="1"/>
                </p:cNvSpPr>
                <p:nvPr/>
              </p:nvSpPr>
              <p:spPr bwMode="auto">
                <a:xfrm>
                  <a:off x="3025" y="2275"/>
                  <a:ext cx="2" cy="3"/>
                </a:xfrm>
                <a:prstGeom prst="line">
                  <a:avLst/>
                </a:prstGeom>
                <a:noFill/>
                <a:ln w="3175">
                  <a:solidFill>
                    <a:srgbClr val="000000"/>
                  </a:solidFill>
                  <a:round/>
                  <a:headEnd/>
                  <a:tailEnd/>
                </a:ln>
              </p:spPr>
              <p:txBody>
                <a:bodyPr/>
                <a:lstStyle/>
                <a:p>
                  <a:endParaRPr lang="en-US"/>
                </a:p>
              </p:txBody>
            </p:sp>
            <p:sp>
              <p:nvSpPr>
                <p:cNvPr id="95009" name="Line 4322"/>
                <p:cNvSpPr>
                  <a:spLocks noChangeShapeType="1"/>
                </p:cNvSpPr>
                <p:nvPr/>
              </p:nvSpPr>
              <p:spPr bwMode="auto">
                <a:xfrm>
                  <a:off x="3027" y="2278"/>
                  <a:ext cx="2" cy="4"/>
                </a:xfrm>
                <a:prstGeom prst="line">
                  <a:avLst/>
                </a:prstGeom>
                <a:noFill/>
                <a:ln w="3175">
                  <a:solidFill>
                    <a:srgbClr val="000000"/>
                  </a:solidFill>
                  <a:round/>
                  <a:headEnd/>
                  <a:tailEnd/>
                </a:ln>
              </p:spPr>
              <p:txBody>
                <a:bodyPr/>
                <a:lstStyle/>
                <a:p>
                  <a:endParaRPr lang="en-US"/>
                </a:p>
              </p:txBody>
            </p:sp>
            <p:sp>
              <p:nvSpPr>
                <p:cNvPr id="95010" name="Line 4323"/>
                <p:cNvSpPr>
                  <a:spLocks noChangeShapeType="1"/>
                </p:cNvSpPr>
                <p:nvPr/>
              </p:nvSpPr>
              <p:spPr bwMode="auto">
                <a:xfrm>
                  <a:off x="3029" y="2282"/>
                  <a:ext cx="2" cy="4"/>
                </a:xfrm>
                <a:prstGeom prst="line">
                  <a:avLst/>
                </a:prstGeom>
                <a:noFill/>
                <a:ln w="3175">
                  <a:solidFill>
                    <a:srgbClr val="000000"/>
                  </a:solidFill>
                  <a:round/>
                  <a:headEnd/>
                  <a:tailEnd/>
                </a:ln>
              </p:spPr>
              <p:txBody>
                <a:bodyPr/>
                <a:lstStyle/>
                <a:p>
                  <a:endParaRPr lang="en-US"/>
                </a:p>
              </p:txBody>
            </p:sp>
            <p:sp>
              <p:nvSpPr>
                <p:cNvPr id="95011" name="Line 4324"/>
                <p:cNvSpPr>
                  <a:spLocks noChangeShapeType="1"/>
                </p:cNvSpPr>
                <p:nvPr/>
              </p:nvSpPr>
              <p:spPr bwMode="auto">
                <a:xfrm>
                  <a:off x="3031" y="2286"/>
                  <a:ext cx="2" cy="2"/>
                </a:xfrm>
                <a:prstGeom prst="line">
                  <a:avLst/>
                </a:prstGeom>
                <a:noFill/>
                <a:ln w="3175">
                  <a:solidFill>
                    <a:srgbClr val="000000"/>
                  </a:solidFill>
                  <a:round/>
                  <a:headEnd/>
                  <a:tailEnd/>
                </a:ln>
              </p:spPr>
              <p:txBody>
                <a:bodyPr/>
                <a:lstStyle/>
                <a:p>
                  <a:endParaRPr lang="en-US"/>
                </a:p>
              </p:txBody>
            </p:sp>
            <p:sp>
              <p:nvSpPr>
                <p:cNvPr id="95012" name="Line 4325"/>
                <p:cNvSpPr>
                  <a:spLocks noChangeShapeType="1"/>
                </p:cNvSpPr>
                <p:nvPr/>
              </p:nvSpPr>
              <p:spPr bwMode="auto">
                <a:xfrm>
                  <a:off x="3033" y="2288"/>
                  <a:ext cx="4" cy="3"/>
                </a:xfrm>
                <a:prstGeom prst="line">
                  <a:avLst/>
                </a:prstGeom>
                <a:noFill/>
                <a:ln w="3175">
                  <a:solidFill>
                    <a:srgbClr val="000000"/>
                  </a:solidFill>
                  <a:round/>
                  <a:headEnd/>
                  <a:tailEnd/>
                </a:ln>
              </p:spPr>
              <p:txBody>
                <a:bodyPr/>
                <a:lstStyle/>
                <a:p>
                  <a:endParaRPr lang="en-US"/>
                </a:p>
              </p:txBody>
            </p:sp>
            <p:sp>
              <p:nvSpPr>
                <p:cNvPr id="95013" name="Line 4326"/>
                <p:cNvSpPr>
                  <a:spLocks noChangeShapeType="1"/>
                </p:cNvSpPr>
                <p:nvPr/>
              </p:nvSpPr>
              <p:spPr bwMode="auto">
                <a:xfrm>
                  <a:off x="3037" y="2291"/>
                  <a:ext cx="2" cy="1"/>
                </a:xfrm>
                <a:prstGeom prst="line">
                  <a:avLst/>
                </a:prstGeom>
                <a:noFill/>
                <a:ln w="3175">
                  <a:solidFill>
                    <a:srgbClr val="000000"/>
                  </a:solidFill>
                  <a:round/>
                  <a:headEnd/>
                  <a:tailEnd/>
                </a:ln>
              </p:spPr>
              <p:txBody>
                <a:bodyPr/>
                <a:lstStyle/>
                <a:p>
                  <a:endParaRPr lang="en-US"/>
                </a:p>
              </p:txBody>
            </p:sp>
            <p:sp>
              <p:nvSpPr>
                <p:cNvPr id="95014" name="Line 4327"/>
                <p:cNvSpPr>
                  <a:spLocks noChangeShapeType="1"/>
                </p:cNvSpPr>
                <p:nvPr/>
              </p:nvSpPr>
              <p:spPr bwMode="auto">
                <a:xfrm>
                  <a:off x="3039" y="2291"/>
                  <a:ext cx="2" cy="2"/>
                </a:xfrm>
                <a:prstGeom prst="line">
                  <a:avLst/>
                </a:prstGeom>
                <a:noFill/>
                <a:ln w="3175">
                  <a:solidFill>
                    <a:srgbClr val="000000"/>
                  </a:solidFill>
                  <a:round/>
                  <a:headEnd/>
                  <a:tailEnd/>
                </a:ln>
              </p:spPr>
              <p:txBody>
                <a:bodyPr/>
                <a:lstStyle/>
                <a:p>
                  <a:endParaRPr lang="en-US"/>
                </a:p>
              </p:txBody>
            </p:sp>
            <p:sp>
              <p:nvSpPr>
                <p:cNvPr id="95015" name="Line 4328"/>
                <p:cNvSpPr>
                  <a:spLocks noChangeShapeType="1"/>
                </p:cNvSpPr>
                <p:nvPr/>
              </p:nvSpPr>
              <p:spPr bwMode="auto">
                <a:xfrm>
                  <a:off x="3041" y="2293"/>
                  <a:ext cx="2" cy="2"/>
                </a:xfrm>
                <a:prstGeom prst="line">
                  <a:avLst/>
                </a:prstGeom>
                <a:noFill/>
                <a:ln w="3175">
                  <a:solidFill>
                    <a:srgbClr val="000000"/>
                  </a:solidFill>
                  <a:round/>
                  <a:headEnd/>
                  <a:tailEnd/>
                </a:ln>
              </p:spPr>
              <p:txBody>
                <a:bodyPr/>
                <a:lstStyle/>
                <a:p>
                  <a:endParaRPr lang="en-US"/>
                </a:p>
              </p:txBody>
            </p:sp>
            <p:sp>
              <p:nvSpPr>
                <p:cNvPr id="95016" name="Line 4329"/>
                <p:cNvSpPr>
                  <a:spLocks noChangeShapeType="1"/>
                </p:cNvSpPr>
                <p:nvPr/>
              </p:nvSpPr>
              <p:spPr bwMode="auto">
                <a:xfrm>
                  <a:off x="3043" y="2295"/>
                  <a:ext cx="2" cy="1"/>
                </a:xfrm>
                <a:prstGeom prst="line">
                  <a:avLst/>
                </a:prstGeom>
                <a:noFill/>
                <a:ln w="3175">
                  <a:solidFill>
                    <a:srgbClr val="000000"/>
                  </a:solidFill>
                  <a:round/>
                  <a:headEnd/>
                  <a:tailEnd/>
                </a:ln>
              </p:spPr>
              <p:txBody>
                <a:bodyPr/>
                <a:lstStyle/>
                <a:p>
                  <a:endParaRPr lang="en-US"/>
                </a:p>
              </p:txBody>
            </p:sp>
            <p:sp>
              <p:nvSpPr>
                <p:cNvPr id="95017" name="Line 4330"/>
                <p:cNvSpPr>
                  <a:spLocks noChangeShapeType="1"/>
                </p:cNvSpPr>
                <p:nvPr/>
              </p:nvSpPr>
              <p:spPr bwMode="auto">
                <a:xfrm>
                  <a:off x="3045" y="2295"/>
                  <a:ext cx="2" cy="1"/>
                </a:xfrm>
                <a:prstGeom prst="line">
                  <a:avLst/>
                </a:prstGeom>
                <a:noFill/>
                <a:ln w="3175">
                  <a:solidFill>
                    <a:srgbClr val="000000"/>
                  </a:solidFill>
                  <a:round/>
                  <a:headEnd/>
                  <a:tailEnd/>
                </a:ln>
              </p:spPr>
              <p:txBody>
                <a:bodyPr/>
                <a:lstStyle/>
                <a:p>
                  <a:endParaRPr lang="en-US"/>
                </a:p>
              </p:txBody>
            </p:sp>
            <p:sp>
              <p:nvSpPr>
                <p:cNvPr id="95018" name="Line 4331"/>
                <p:cNvSpPr>
                  <a:spLocks noChangeShapeType="1"/>
                </p:cNvSpPr>
                <p:nvPr/>
              </p:nvSpPr>
              <p:spPr bwMode="auto">
                <a:xfrm>
                  <a:off x="3047" y="2295"/>
                  <a:ext cx="2" cy="1"/>
                </a:xfrm>
                <a:prstGeom prst="line">
                  <a:avLst/>
                </a:prstGeom>
                <a:noFill/>
                <a:ln w="3175">
                  <a:solidFill>
                    <a:srgbClr val="000000"/>
                  </a:solidFill>
                  <a:round/>
                  <a:headEnd/>
                  <a:tailEnd/>
                </a:ln>
              </p:spPr>
              <p:txBody>
                <a:bodyPr/>
                <a:lstStyle/>
                <a:p>
                  <a:endParaRPr lang="en-US"/>
                </a:p>
              </p:txBody>
            </p:sp>
            <p:sp>
              <p:nvSpPr>
                <p:cNvPr id="95019" name="Line 4332"/>
                <p:cNvSpPr>
                  <a:spLocks noChangeShapeType="1"/>
                </p:cNvSpPr>
                <p:nvPr/>
              </p:nvSpPr>
              <p:spPr bwMode="auto">
                <a:xfrm>
                  <a:off x="3049" y="2295"/>
                  <a:ext cx="3" cy="1"/>
                </a:xfrm>
                <a:prstGeom prst="line">
                  <a:avLst/>
                </a:prstGeom>
                <a:noFill/>
                <a:ln w="3175">
                  <a:solidFill>
                    <a:srgbClr val="000000"/>
                  </a:solidFill>
                  <a:round/>
                  <a:headEnd/>
                  <a:tailEnd/>
                </a:ln>
              </p:spPr>
              <p:txBody>
                <a:bodyPr/>
                <a:lstStyle/>
                <a:p>
                  <a:endParaRPr lang="en-US"/>
                </a:p>
              </p:txBody>
            </p:sp>
            <p:sp>
              <p:nvSpPr>
                <p:cNvPr id="95020" name="Line 4333"/>
                <p:cNvSpPr>
                  <a:spLocks noChangeShapeType="1"/>
                </p:cNvSpPr>
                <p:nvPr/>
              </p:nvSpPr>
              <p:spPr bwMode="auto">
                <a:xfrm>
                  <a:off x="3052" y="2295"/>
                  <a:ext cx="2" cy="1"/>
                </a:xfrm>
                <a:prstGeom prst="line">
                  <a:avLst/>
                </a:prstGeom>
                <a:noFill/>
                <a:ln w="3175">
                  <a:solidFill>
                    <a:srgbClr val="000000"/>
                  </a:solidFill>
                  <a:round/>
                  <a:headEnd/>
                  <a:tailEnd/>
                </a:ln>
              </p:spPr>
              <p:txBody>
                <a:bodyPr/>
                <a:lstStyle/>
                <a:p>
                  <a:endParaRPr lang="en-US"/>
                </a:p>
              </p:txBody>
            </p:sp>
            <p:sp>
              <p:nvSpPr>
                <p:cNvPr id="95021" name="Line 4334"/>
                <p:cNvSpPr>
                  <a:spLocks noChangeShapeType="1"/>
                </p:cNvSpPr>
                <p:nvPr/>
              </p:nvSpPr>
              <p:spPr bwMode="auto">
                <a:xfrm>
                  <a:off x="3054" y="2295"/>
                  <a:ext cx="2" cy="4"/>
                </a:xfrm>
                <a:prstGeom prst="line">
                  <a:avLst/>
                </a:prstGeom>
                <a:noFill/>
                <a:ln w="3175">
                  <a:solidFill>
                    <a:srgbClr val="000000"/>
                  </a:solidFill>
                  <a:round/>
                  <a:headEnd/>
                  <a:tailEnd/>
                </a:ln>
              </p:spPr>
              <p:txBody>
                <a:bodyPr/>
                <a:lstStyle/>
                <a:p>
                  <a:endParaRPr lang="en-US"/>
                </a:p>
              </p:txBody>
            </p:sp>
            <p:sp>
              <p:nvSpPr>
                <p:cNvPr id="95022" name="Line 4335"/>
                <p:cNvSpPr>
                  <a:spLocks noChangeShapeType="1"/>
                </p:cNvSpPr>
                <p:nvPr/>
              </p:nvSpPr>
              <p:spPr bwMode="auto">
                <a:xfrm>
                  <a:off x="3056" y="2299"/>
                  <a:ext cx="2" cy="1"/>
                </a:xfrm>
                <a:prstGeom prst="line">
                  <a:avLst/>
                </a:prstGeom>
                <a:noFill/>
                <a:ln w="3175">
                  <a:solidFill>
                    <a:srgbClr val="000000"/>
                  </a:solidFill>
                  <a:round/>
                  <a:headEnd/>
                  <a:tailEnd/>
                </a:ln>
              </p:spPr>
              <p:txBody>
                <a:bodyPr/>
                <a:lstStyle/>
                <a:p>
                  <a:endParaRPr lang="en-US"/>
                </a:p>
              </p:txBody>
            </p:sp>
            <p:sp>
              <p:nvSpPr>
                <p:cNvPr id="95023" name="Line 4336"/>
                <p:cNvSpPr>
                  <a:spLocks noChangeShapeType="1"/>
                </p:cNvSpPr>
                <p:nvPr/>
              </p:nvSpPr>
              <p:spPr bwMode="auto">
                <a:xfrm>
                  <a:off x="3058" y="2299"/>
                  <a:ext cx="2" cy="1"/>
                </a:xfrm>
                <a:prstGeom prst="line">
                  <a:avLst/>
                </a:prstGeom>
                <a:noFill/>
                <a:ln w="3175">
                  <a:solidFill>
                    <a:srgbClr val="000000"/>
                  </a:solidFill>
                  <a:round/>
                  <a:headEnd/>
                  <a:tailEnd/>
                </a:ln>
              </p:spPr>
              <p:txBody>
                <a:bodyPr/>
                <a:lstStyle/>
                <a:p>
                  <a:endParaRPr lang="en-US"/>
                </a:p>
              </p:txBody>
            </p:sp>
            <p:sp>
              <p:nvSpPr>
                <p:cNvPr id="95024" name="Line 4337"/>
                <p:cNvSpPr>
                  <a:spLocks noChangeShapeType="1"/>
                </p:cNvSpPr>
                <p:nvPr/>
              </p:nvSpPr>
              <p:spPr bwMode="auto">
                <a:xfrm>
                  <a:off x="3060" y="2299"/>
                  <a:ext cx="2" cy="1"/>
                </a:xfrm>
                <a:prstGeom prst="line">
                  <a:avLst/>
                </a:prstGeom>
                <a:noFill/>
                <a:ln w="3175">
                  <a:solidFill>
                    <a:srgbClr val="000000"/>
                  </a:solidFill>
                  <a:round/>
                  <a:headEnd/>
                  <a:tailEnd/>
                </a:ln>
              </p:spPr>
              <p:txBody>
                <a:bodyPr/>
                <a:lstStyle/>
                <a:p>
                  <a:endParaRPr lang="en-US"/>
                </a:p>
              </p:txBody>
            </p:sp>
            <p:sp>
              <p:nvSpPr>
                <p:cNvPr id="95025" name="Freeform 4338"/>
                <p:cNvSpPr>
                  <a:spLocks/>
                </p:cNvSpPr>
                <p:nvPr/>
              </p:nvSpPr>
              <p:spPr bwMode="auto">
                <a:xfrm>
                  <a:off x="2929" y="2198"/>
                  <a:ext cx="127" cy="101"/>
                </a:xfrm>
                <a:custGeom>
                  <a:avLst/>
                  <a:gdLst>
                    <a:gd name="T0" fmla="*/ 0 w 127"/>
                    <a:gd name="T1" fmla="*/ 193 h 86"/>
                    <a:gd name="T2" fmla="*/ 0 w 127"/>
                    <a:gd name="T3" fmla="*/ 193 h 86"/>
                    <a:gd name="T4" fmla="*/ 4 w 127"/>
                    <a:gd name="T5" fmla="*/ 184 h 86"/>
                    <a:gd name="T6" fmla="*/ 6 w 127"/>
                    <a:gd name="T7" fmla="*/ 184 h 86"/>
                    <a:gd name="T8" fmla="*/ 8 w 127"/>
                    <a:gd name="T9" fmla="*/ 184 h 86"/>
                    <a:gd name="T10" fmla="*/ 10 w 127"/>
                    <a:gd name="T11" fmla="*/ 184 h 86"/>
                    <a:gd name="T12" fmla="*/ 12 w 127"/>
                    <a:gd name="T13" fmla="*/ 184 h 86"/>
                    <a:gd name="T14" fmla="*/ 14 w 127"/>
                    <a:gd name="T15" fmla="*/ 184 h 86"/>
                    <a:gd name="T16" fmla="*/ 16 w 127"/>
                    <a:gd name="T17" fmla="*/ 182 h 86"/>
                    <a:gd name="T18" fmla="*/ 19 w 127"/>
                    <a:gd name="T19" fmla="*/ 176 h 86"/>
                    <a:gd name="T20" fmla="*/ 21 w 127"/>
                    <a:gd name="T21" fmla="*/ 176 h 86"/>
                    <a:gd name="T22" fmla="*/ 23 w 127"/>
                    <a:gd name="T23" fmla="*/ 171 h 86"/>
                    <a:gd name="T24" fmla="*/ 25 w 127"/>
                    <a:gd name="T25" fmla="*/ 167 h 86"/>
                    <a:gd name="T26" fmla="*/ 27 w 127"/>
                    <a:gd name="T27" fmla="*/ 161 h 86"/>
                    <a:gd name="T28" fmla="*/ 29 w 127"/>
                    <a:gd name="T29" fmla="*/ 152 h 86"/>
                    <a:gd name="T30" fmla="*/ 33 w 127"/>
                    <a:gd name="T31" fmla="*/ 149 h 86"/>
                    <a:gd name="T32" fmla="*/ 35 w 127"/>
                    <a:gd name="T33" fmla="*/ 132 h 86"/>
                    <a:gd name="T34" fmla="*/ 37 w 127"/>
                    <a:gd name="T35" fmla="*/ 123 h 86"/>
                    <a:gd name="T36" fmla="*/ 39 w 127"/>
                    <a:gd name="T37" fmla="*/ 112 h 86"/>
                    <a:gd name="T38" fmla="*/ 41 w 127"/>
                    <a:gd name="T39" fmla="*/ 100 h 86"/>
                    <a:gd name="T40" fmla="*/ 43 w 127"/>
                    <a:gd name="T41" fmla="*/ 87 h 86"/>
                    <a:gd name="T42" fmla="*/ 45 w 127"/>
                    <a:gd name="T43" fmla="*/ 74 h 86"/>
                    <a:gd name="T44" fmla="*/ 49 w 127"/>
                    <a:gd name="T45" fmla="*/ 58 h 86"/>
                    <a:gd name="T46" fmla="*/ 51 w 127"/>
                    <a:gd name="T47" fmla="*/ 42 h 86"/>
                    <a:gd name="T48" fmla="*/ 53 w 127"/>
                    <a:gd name="T49" fmla="*/ 34 h 86"/>
                    <a:gd name="T50" fmla="*/ 55 w 127"/>
                    <a:gd name="T51" fmla="*/ 25 h 86"/>
                    <a:gd name="T52" fmla="*/ 57 w 127"/>
                    <a:gd name="T53" fmla="*/ 13 h 86"/>
                    <a:gd name="T54" fmla="*/ 59 w 127"/>
                    <a:gd name="T55" fmla="*/ 2 h 86"/>
                    <a:gd name="T56" fmla="*/ 63 w 127"/>
                    <a:gd name="T57" fmla="*/ 2 h 86"/>
                    <a:gd name="T58" fmla="*/ 65 w 127"/>
                    <a:gd name="T59" fmla="*/ 0 h 86"/>
                    <a:gd name="T60" fmla="*/ 67 w 127"/>
                    <a:gd name="T61" fmla="*/ 2 h 86"/>
                    <a:gd name="T62" fmla="*/ 69 w 127"/>
                    <a:gd name="T63" fmla="*/ 2 h 86"/>
                    <a:gd name="T64" fmla="*/ 71 w 127"/>
                    <a:gd name="T65" fmla="*/ 13 h 86"/>
                    <a:gd name="T66" fmla="*/ 72 w 127"/>
                    <a:gd name="T67" fmla="*/ 25 h 86"/>
                    <a:gd name="T68" fmla="*/ 74 w 127"/>
                    <a:gd name="T69" fmla="*/ 34 h 86"/>
                    <a:gd name="T70" fmla="*/ 78 w 127"/>
                    <a:gd name="T71" fmla="*/ 42 h 86"/>
                    <a:gd name="T72" fmla="*/ 80 w 127"/>
                    <a:gd name="T73" fmla="*/ 58 h 86"/>
                    <a:gd name="T74" fmla="*/ 82 w 127"/>
                    <a:gd name="T75" fmla="*/ 74 h 86"/>
                    <a:gd name="T76" fmla="*/ 84 w 127"/>
                    <a:gd name="T77" fmla="*/ 87 h 86"/>
                    <a:gd name="T78" fmla="*/ 86 w 127"/>
                    <a:gd name="T79" fmla="*/ 100 h 86"/>
                    <a:gd name="T80" fmla="*/ 88 w 127"/>
                    <a:gd name="T81" fmla="*/ 112 h 86"/>
                    <a:gd name="T82" fmla="*/ 92 w 127"/>
                    <a:gd name="T83" fmla="*/ 123 h 86"/>
                    <a:gd name="T84" fmla="*/ 94 w 127"/>
                    <a:gd name="T85" fmla="*/ 132 h 86"/>
                    <a:gd name="T86" fmla="*/ 96 w 127"/>
                    <a:gd name="T87" fmla="*/ 149 h 86"/>
                    <a:gd name="T88" fmla="*/ 98 w 127"/>
                    <a:gd name="T89" fmla="*/ 152 h 86"/>
                    <a:gd name="T90" fmla="*/ 100 w 127"/>
                    <a:gd name="T91" fmla="*/ 161 h 86"/>
                    <a:gd name="T92" fmla="*/ 102 w 127"/>
                    <a:gd name="T93" fmla="*/ 167 h 86"/>
                    <a:gd name="T94" fmla="*/ 104 w 127"/>
                    <a:gd name="T95" fmla="*/ 171 h 86"/>
                    <a:gd name="T96" fmla="*/ 108 w 127"/>
                    <a:gd name="T97" fmla="*/ 176 h 86"/>
                    <a:gd name="T98" fmla="*/ 110 w 127"/>
                    <a:gd name="T99" fmla="*/ 176 h 86"/>
                    <a:gd name="T100" fmla="*/ 112 w 127"/>
                    <a:gd name="T101" fmla="*/ 182 h 86"/>
                    <a:gd name="T102" fmla="*/ 114 w 127"/>
                    <a:gd name="T103" fmla="*/ 184 h 86"/>
                    <a:gd name="T104" fmla="*/ 116 w 127"/>
                    <a:gd name="T105" fmla="*/ 184 h 86"/>
                    <a:gd name="T106" fmla="*/ 118 w 127"/>
                    <a:gd name="T107" fmla="*/ 184 h 86"/>
                    <a:gd name="T108" fmla="*/ 120 w 127"/>
                    <a:gd name="T109" fmla="*/ 184 h 86"/>
                    <a:gd name="T110" fmla="*/ 123 w 127"/>
                    <a:gd name="T111" fmla="*/ 184 h 86"/>
                    <a:gd name="T112" fmla="*/ 125 w 127"/>
                    <a:gd name="T113" fmla="*/ 184 h 86"/>
                    <a:gd name="T114" fmla="*/ 127 w 127"/>
                    <a:gd name="T115" fmla="*/ 193 h 86"/>
                    <a:gd name="T116" fmla="*/ 127 w 127"/>
                    <a:gd name="T117" fmla="*/ 193 h 86"/>
                    <a:gd name="T118" fmla="*/ 0 w 127"/>
                    <a:gd name="T119" fmla="*/ 193 h 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7"/>
                    <a:gd name="T181" fmla="*/ 0 h 86"/>
                    <a:gd name="T182" fmla="*/ 127 w 127"/>
                    <a:gd name="T183" fmla="*/ 86 h 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7" h="86">
                      <a:moveTo>
                        <a:pt x="0" y="86"/>
                      </a:moveTo>
                      <a:lnTo>
                        <a:pt x="0" y="86"/>
                      </a:lnTo>
                      <a:lnTo>
                        <a:pt x="4" y="83"/>
                      </a:lnTo>
                      <a:lnTo>
                        <a:pt x="6" y="83"/>
                      </a:lnTo>
                      <a:lnTo>
                        <a:pt x="8" y="83"/>
                      </a:lnTo>
                      <a:lnTo>
                        <a:pt x="10" y="83"/>
                      </a:lnTo>
                      <a:lnTo>
                        <a:pt x="12" y="83"/>
                      </a:lnTo>
                      <a:lnTo>
                        <a:pt x="14" y="83"/>
                      </a:lnTo>
                      <a:lnTo>
                        <a:pt x="16" y="81"/>
                      </a:lnTo>
                      <a:lnTo>
                        <a:pt x="19" y="79"/>
                      </a:lnTo>
                      <a:lnTo>
                        <a:pt x="21" y="79"/>
                      </a:lnTo>
                      <a:lnTo>
                        <a:pt x="23" y="77"/>
                      </a:lnTo>
                      <a:lnTo>
                        <a:pt x="25" y="75"/>
                      </a:lnTo>
                      <a:lnTo>
                        <a:pt x="27" y="72"/>
                      </a:lnTo>
                      <a:lnTo>
                        <a:pt x="29" y="68"/>
                      </a:lnTo>
                      <a:lnTo>
                        <a:pt x="33" y="66"/>
                      </a:lnTo>
                      <a:lnTo>
                        <a:pt x="35" y="59"/>
                      </a:lnTo>
                      <a:lnTo>
                        <a:pt x="37" y="55"/>
                      </a:lnTo>
                      <a:lnTo>
                        <a:pt x="39" y="50"/>
                      </a:lnTo>
                      <a:lnTo>
                        <a:pt x="41" y="44"/>
                      </a:lnTo>
                      <a:lnTo>
                        <a:pt x="43" y="39"/>
                      </a:lnTo>
                      <a:lnTo>
                        <a:pt x="45" y="33"/>
                      </a:lnTo>
                      <a:lnTo>
                        <a:pt x="49" y="26"/>
                      </a:lnTo>
                      <a:lnTo>
                        <a:pt x="51" y="19"/>
                      </a:lnTo>
                      <a:lnTo>
                        <a:pt x="53" y="15"/>
                      </a:lnTo>
                      <a:lnTo>
                        <a:pt x="55" y="11"/>
                      </a:lnTo>
                      <a:lnTo>
                        <a:pt x="57" y="6"/>
                      </a:lnTo>
                      <a:lnTo>
                        <a:pt x="59" y="2"/>
                      </a:lnTo>
                      <a:lnTo>
                        <a:pt x="63" y="2"/>
                      </a:lnTo>
                      <a:lnTo>
                        <a:pt x="65" y="0"/>
                      </a:lnTo>
                      <a:lnTo>
                        <a:pt x="67" y="2"/>
                      </a:lnTo>
                      <a:lnTo>
                        <a:pt x="69" y="2"/>
                      </a:lnTo>
                      <a:lnTo>
                        <a:pt x="71" y="6"/>
                      </a:lnTo>
                      <a:lnTo>
                        <a:pt x="72" y="11"/>
                      </a:lnTo>
                      <a:lnTo>
                        <a:pt x="74" y="15"/>
                      </a:lnTo>
                      <a:lnTo>
                        <a:pt x="78" y="19"/>
                      </a:lnTo>
                      <a:lnTo>
                        <a:pt x="80" y="26"/>
                      </a:lnTo>
                      <a:lnTo>
                        <a:pt x="82" y="33"/>
                      </a:lnTo>
                      <a:lnTo>
                        <a:pt x="84" y="39"/>
                      </a:lnTo>
                      <a:lnTo>
                        <a:pt x="86" y="44"/>
                      </a:lnTo>
                      <a:lnTo>
                        <a:pt x="88" y="50"/>
                      </a:lnTo>
                      <a:lnTo>
                        <a:pt x="92" y="55"/>
                      </a:lnTo>
                      <a:lnTo>
                        <a:pt x="94" y="59"/>
                      </a:lnTo>
                      <a:lnTo>
                        <a:pt x="96" y="66"/>
                      </a:lnTo>
                      <a:lnTo>
                        <a:pt x="98" y="68"/>
                      </a:lnTo>
                      <a:lnTo>
                        <a:pt x="100" y="72"/>
                      </a:lnTo>
                      <a:lnTo>
                        <a:pt x="102" y="75"/>
                      </a:lnTo>
                      <a:lnTo>
                        <a:pt x="104" y="77"/>
                      </a:lnTo>
                      <a:lnTo>
                        <a:pt x="108" y="79"/>
                      </a:lnTo>
                      <a:lnTo>
                        <a:pt x="110" y="79"/>
                      </a:lnTo>
                      <a:lnTo>
                        <a:pt x="112" y="81"/>
                      </a:lnTo>
                      <a:lnTo>
                        <a:pt x="114" y="83"/>
                      </a:lnTo>
                      <a:lnTo>
                        <a:pt x="116" y="83"/>
                      </a:lnTo>
                      <a:lnTo>
                        <a:pt x="118" y="83"/>
                      </a:lnTo>
                      <a:lnTo>
                        <a:pt x="120" y="83"/>
                      </a:lnTo>
                      <a:lnTo>
                        <a:pt x="123" y="83"/>
                      </a:lnTo>
                      <a:lnTo>
                        <a:pt x="125" y="83"/>
                      </a:lnTo>
                      <a:lnTo>
                        <a:pt x="127" y="86"/>
                      </a:lnTo>
                      <a:lnTo>
                        <a:pt x="0" y="86"/>
                      </a:lnTo>
                      <a:close/>
                    </a:path>
                  </a:pathLst>
                </a:custGeom>
                <a:solidFill>
                  <a:srgbClr val="0000FA"/>
                </a:solidFill>
                <a:ln w="9525">
                  <a:noFill/>
                  <a:round/>
                  <a:headEnd/>
                  <a:tailEnd/>
                </a:ln>
              </p:spPr>
              <p:txBody>
                <a:bodyPr/>
                <a:lstStyle/>
                <a:p>
                  <a:endParaRPr lang="en-US"/>
                </a:p>
              </p:txBody>
            </p:sp>
            <p:sp>
              <p:nvSpPr>
                <p:cNvPr id="95026" name="Line 4339"/>
                <p:cNvSpPr>
                  <a:spLocks noChangeShapeType="1"/>
                </p:cNvSpPr>
                <p:nvPr/>
              </p:nvSpPr>
              <p:spPr bwMode="auto">
                <a:xfrm>
                  <a:off x="2929" y="2299"/>
                  <a:ext cx="1" cy="1"/>
                </a:xfrm>
                <a:prstGeom prst="line">
                  <a:avLst/>
                </a:prstGeom>
                <a:noFill/>
                <a:ln w="3175">
                  <a:solidFill>
                    <a:srgbClr val="000000"/>
                  </a:solidFill>
                  <a:round/>
                  <a:headEnd/>
                  <a:tailEnd/>
                </a:ln>
              </p:spPr>
              <p:txBody>
                <a:bodyPr/>
                <a:lstStyle/>
                <a:p>
                  <a:endParaRPr lang="en-US"/>
                </a:p>
              </p:txBody>
            </p:sp>
            <p:sp>
              <p:nvSpPr>
                <p:cNvPr id="95027" name="Line 4340"/>
                <p:cNvSpPr>
                  <a:spLocks noChangeShapeType="1"/>
                </p:cNvSpPr>
                <p:nvPr/>
              </p:nvSpPr>
              <p:spPr bwMode="auto">
                <a:xfrm flipV="1">
                  <a:off x="2929" y="2295"/>
                  <a:ext cx="4" cy="4"/>
                </a:xfrm>
                <a:prstGeom prst="line">
                  <a:avLst/>
                </a:prstGeom>
                <a:noFill/>
                <a:ln w="3175">
                  <a:solidFill>
                    <a:srgbClr val="000000"/>
                  </a:solidFill>
                  <a:round/>
                  <a:headEnd/>
                  <a:tailEnd/>
                </a:ln>
              </p:spPr>
              <p:txBody>
                <a:bodyPr/>
                <a:lstStyle/>
                <a:p>
                  <a:endParaRPr lang="en-US"/>
                </a:p>
              </p:txBody>
            </p:sp>
            <p:sp>
              <p:nvSpPr>
                <p:cNvPr id="95028" name="Line 4341"/>
                <p:cNvSpPr>
                  <a:spLocks noChangeShapeType="1"/>
                </p:cNvSpPr>
                <p:nvPr/>
              </p:nvSpPr>
              <p:spPr bwMode="auto">
                <a:xfrm>
                  <a:off x="2933" y="2295"/>
                  <a:ext cx="2" cy="1"/>
                </a:xfrm>
                <a:prstGeom prst="line">
                  <a:avLst/>
                </a:prstGeom>
                <a:noFill/>
                <a:ln w="3175">
                  <a:solidFill>
                    <a:srgbClr val="000000"/>
                  </a:solidFill>
                  <a:round/>
                  <a:headEnd/>
                  <a:tailEnd/>
                </a:ln>
              </p:spPr>
              <p:txBody>
                <a:bodyPr/>
                <a:lstStyle/>
                <a:p>
                  <a:endParaRPr lang="en-US"/>
                </a:p>
              </p:txBody>
            </p:sp>
            <p:sp>
              <p:nvSpPr>
                <p:cNvPr id="95029" name="Line 4342"/>
                <p:cNvSpPr>
                  <a:spLocks noChangeShapeType="1"/>
                </p:cNvSpPr>
                <p:nvPr/>
              </p:nvSpPr>
              <p:spPr bwMode="auto">
                <a:xfrm>
                  <a:off x="2935" y="2295"/>
                  <a:ext cx="2" cy="1"/>
                </a:xfrm>
                <a:prstGeom prst="line">
                  <a:avLst/>
                </a:prstGeom>
                <a:noFill/>
                <a:ln w="3175">
                  <a:solidFill>
                    <a:srgbClr val="000000"/>
                  </a:solidFill>
                  <a:round/>
                  <a:headEnd/>
                  <a:tailEnd/>
                </a:ln>
              </p:spPr>
              <p:txBody>
                <a:bodyPr/>
                <a:lstStyle/>
                <a:p>
                  <a:endParaRPr lang="en-US"/>
                </a:p>
              </p:txBody>
            </p:sp>
            <p:sp>
              <p:nvSpPr>
                <p:cNvPr id="95030" name="Line 4343"/>
                <p:cNvSpPr>
                  <a:spLocks noChangeShapeType="1"/>
                </p:cNvSpPr>
                <p:nvPr/>
              </p:nvSpPr>
              <p:spPr bwMode="auto">
                <a:xfrm>
                  <a:off x="2937" y="2295"/>
                  <a:ext cx="2" cy="1"/>
                </a:xfrm>
                <a:prstGeom prst="line">
                  <a:avLst/>
                </a:prstGeom>
                <a:noFill/>
                <a:ln w="3175">
                  <a:solidFill>
                    <a:srgbClr val="000000"/>
                  </a:solidFill>
                  <a:round/>
                  <a:headEnd/>
                  <a:tailEnd/>
                </a:ln>
              </p:spPr>
              <p:txBody>
                <a:bodyPr/>
                <a:lstStyle/>
                <a:p>
                  <a:endParaRPr lang="en-US"/>
                </a:p>
              </p:txBody>
            </p:sp>
            <p:sp>
              <p:nvSpPr>
                <p:cNvPr id="95031" name="Line 4344"/>
                <p:cNvSpPr>
                  <a:spLocks noChangeShapeType="1"/>
                </p:cNvSpPr>
                <p:nvPr/>
              </p:nvSpPr>
              <p:spPr bwMode="auto">
                <a:xfrm>
                  <a:off x="2939" y="2295"/>
                  <a:ext cx="2" cy="1"/>
                </a:xfrm>
                <a:prstGeom prst="line">
                  <a:avLst/>
                </a:prstGeom>
                <a:noFill/>
                <a:ln w="3175">
                  <a:solidFill>
                    <a:srgbClr val="000000"/>
                  </a:solidFill>
                  <a:round/>
                  <a:headEnd/>
                  <a:tailEnd/>
                </a:ln>
              </p:spPr>
              <p:txBody>
                <a:bodyPr/>
                <a:lstStyle/>
                <a:p>
                  <a:endParaRPr lang="en-US"/>
                </a:p>
              </p:txBody>
            </p:sp>
            <p:sp>
              <p:nvSpPr>
                <p:cNvPr id="95032" name="Line 4345"/>
                <p:cNvSpPr>
                  <a:spLocks noChangeShapeType="1"/>
                </p:cNvSpPr>
                <p:nvPr/>
              </p:nvSpPr>
              <p:spPr bwMode="auto">
                <a:xfrm>
                  <a:off x="2941" y="2295"/>
                  <a:ext cx="2" cy="1"/>
                </a:xfrm>
                <a:prstGeom prst="line">
                  <a:avLst/>
                </a:prstGeom>
                <a:noFill/>
                <a:ln w="3175">
                  <a:solidFill>
                    <a:srgbClr val="000000"/>
                  </a:solidFill>
                  <a:round/>
                  <a:headEnd/>
                  <a:tailEnd/>
                </a:ln>
              </p:spPr>
              <p:txBody>
                <a:bodyPr/>
                <a:lstStyle/>
                <a:p>
                  <a:endParaRPr lang="en-US"/>
                </a:p>
              </p:txBody>
            </p:sp>
            <p:sp>
              <p:nvSpPr>
                <p:cNvPr id="95033" name="Line 4346"/>
                <p:cNvSpPr>
                  <a:spLocks noChangeShapeType="1"/>
                </p:cNvSpPr>
                <p:nvPr/>
              </p:nvSpPr>
              <p:spPr bwMode="auto">
                <a:xfrm flipV="1">
                  <a:off x="2943" y="2293"/>
                  <a:ext cx="2" cy="2"/>
                </a:xfrm>
                <a:prstGeom prst="line">
                  <a:avLst/>
                </a:prstGeom>
                <a:noFill/>
                <a:ln w="3175">
                  <a:solidFill>
                    <a:srgbClr val="000000"/>
                  </a:solidFill>
                  <a:round/>
                  <a:headEnd/>
                  <a:tailEnd/>
                </a:ln>
              </p:spPr>
              <p:txBody>
                <a:bodyPr/>
                <a:lstStyle/>
                <a:p>
                  <a:endParaRPr lang="en-US"/>
                </a:p>
              </p:txBody>
            </p:sp>
            <p:sp>
              <p:nvSpPr>
                <p:cNvPr id="95034" name="Line 4347"/>
                <p:cNvSpPr>
                  <a:spLocks noChangeShapeType="1"/>
                </p:cNvSpPr>
                <p:nvPr/>
              </p:nvSpPr>
              <p:spPr bwMode="auto">
                <a:xfrm flipV="1">
                  <a:off x="2945" y="2291"/>
                  <a:ext cx="3" cy="2"/>
                </a:xfrm>
                <a:prstGeom prst="line">
                  <a:avLst/>
                </a:prstGeom>
                <a:noFill/>
                <a:ln w="3175">
                  <a:solidFill>
                    <a:srgbClr val="000000"/>
                  </a:solidFill>
                  <a:round/>
                  <a:headEnd/>
                  <a:tailEnd/>
                </a:ln>
              </p:spPr>
              <p:txBody>
                <a:bodyPr/>
                <a:lstStyle/>
                <a:p>
                  <a:endParaRPr lang="en-US"/>
                </a:p>
              </p:txBody>
            </p:sp>
            <p:sp>
              <p:nvSpPr>
                <p:cNvPr id="95035" name="Line 4348"/>
                <p:cNvSpPr>
                  <a:spLocks noChangeShapeType="1"/>
                </p:cNvSpPr>
                <p:nvPr/>
              </p:nvSpPr>
              <p:spPr bwMode="auto">
                <a:xfrm>
                  <a:off x="2948" y="2291"/>
                  <a:ext cx="2" cy="1"/>
                </a:xfrm>
                <a:prstGeom prst="line">
                  <a:avLst/>
                </a:prstGeom>
                <a:noFill/>
                <a:ln w="3175">
                  <a:solidFill>
                    <a:srgbClr val="000000"/>
                  </a:solidFill>
                  <a:round/>
                  <a:headEnd/>
                  <a:tailEnd/>
                </a:ln>
              </p:spPr>
              <p:txBody>
                <a:bodyPr/>
                <a:lstStyle/>
                <a:p>
                  <a:endParaRPr lang="en-US"/>
                </a:p>
              </p:txBody>
            </p:sp>
            <p:sp>
              <p:nvSpPr>
                <p:cNvPr id="95036" name="Line 4349"/>
                <p:cNvSpPr>
                  <a:spLocks noChangeShapeType="1"/>
                </p:cNvSpPr>
                <p:nvPr/>
              </p:nvSpPr>
              <p:spPr bwMode="auto">
                <a:xfrm flipV="1">
                  <a:off x="2950" y="2288"/>
                  <a:ext cx="2" cy="3"/>
                </a:xfrm>
                <a:prstGeom prst="line">
                  <a:avLst/>
                </a:prstGeom>
                <a:noFill/>
                <a:ln w="3175">
                  <a:solidFill>
                    <a:srgbClr val="000000"/>
                  </a:solidFill>
                  <a:round/>
                  <a:headEnd/>
                  <a:tailEnd/>
                </a:ln>
              </p:spPr>
              <p:txBody>
                <a:bodyPr/>
                <a:lstStyle/>
                <a:p>
                  <a:endParaRPr lang="en-US"/>
                </a:p>
              </p:txBody>
            </p:sp>
            <p:sp>
              <p:nvSpPr>
                <p:cNvPr id="95037" name="Line 4350"/>
                <p:cNvSpPr>
                  <a:spLocks noChangeShapeType="1"/>
                </p:cNvSpPr>
                <p:nvPr/>
              </p:nvSpPr>
              <p:spPr bwMode="auto">
                <a:xfrm flipV="1">
                  <a:off x="2952" y="2286"/>
                  <a:ext cx="2" cy="2"/>
                </a:xfrm>
                <a:prstGeom prst="line">
                  <a:avLst/>
                </a:prstGeom>
                <a:noFill/>
                <a:ln w="3175">
                  <a:solidFill>
                    <a:srgbClr val="000000"/>
                  </a:solidFill>
                  <a:round/>
                  <a:headEnd/>
                  <a:tailEnd/>
                </a:ln>
              </p:spPr>
              <p:txBody>
                <a:bodyPr/>
                <a:lstStyle/>
                <a:p>
                  <a:endParaRPr lang="en-US"/>
                </a:p>
              </p:txBody>
            </p:sp>
            <p:sp>
              <p:nvSpPr>
                <p:cNvPr id="95038" name="Line 4351"/>
                <p:cNvSpPr>
                  <a:spLocks noChangeShapeType="1"/>
                </p:cNvSpPr>
                <p:nvPr/>
              </p:nvSpPr>
              <p:spPr bwMode="auto">
                <a:xfrm flipV="1">
                  <a:off x="2954" y="2282"/>
                  <a:ext cx="2" cy="4"/>
                </a:xfrm>
                <a:prstGeom prst="line">
                  <a:avLst/>
                </a:prstGeom>
                <a:noFill/>
                <a:ln w="3175">
                  <a:solidFill>
                    <a:srgbClr val="000000"/>
                  </a:solidFill>
                  <a:round/>
                  <a:headEnd/>
                  <a:tailEnd/>
                </a:ln>
              </p:spPr>
              <p:txBody>
                <a:bodyPr/>
                <a:lstStyle/>
                <a:p>
                  <a:endParaRPr lang="en-US"/>
                </a:p>
              </p:txBody>
            </p:sp>
            <p:sp>
              <p:nvSpPr>
                <p:cNvPr id="95039" name="Line 4352"/>
                <p:cNvSpPr>
                  <a:spLocks noChangeShapeType="1"/>
                </p:cNvSpPr>
                <p:nvPr/>
              </p:nvSpPr>
              <p:spPr bwMode="auto">
                <a:xfrm flipV="1">
                  <a:off x="2956" y="2278"/>
                  <a:ext cx="2" cy="4"/>
                </a:xfrm>
                <a:prstGeom prst="line">
                  <a:avLst/>
                </a:prstGeom>
                <a:noFill/>
                <a:ln w="3175">
                  <a:solidFill>
                    <a:srgbClr val="000000"/>
                  </a:solidFill>
                  <a:round/>
                  <a:headEnd/>
                  <a:tailEnd/>
                </a:ln>
              </p:spPr>
              <p:txBody>
                <a:bodyPr/>
                <a:lstStyle/>
                <a:p>
                  <a:endParaRPr lang="en-US"/>
                </a:p>
              </p:txBody>
            </p:sp>
            <p:sp>
              <p:nvSpPr>
                <p:cNvPr id="95040" name="Line 4353"/>
                <p:cNvSpPr>
                  <a:spLocks noChangeShapeType="1"/>
                </p:cNvSpPr>
                <p:nvPr/>
              </p:nvSpPr>
              <p:spPr bwMode="auto">
                <a:xfrm flipV="1">
                  <a:off x="2958" y="2275"/>
                  <a:ext cx="4" cy="3"/>
                </a:xfrm>
                <a:prstGeom prst="line">
                  <a:avLst/>
                </a:prstGeom>
                <a:noFill/>
                <a:ln w="3175">
                  <a:solidFill>
                    <a:srgbClr val="000000"/>
                  </a:solidFill>
                  <a:round/>
                  <a:headEnd/>
                  <a:tailEnd/>
                </a:ln>
              </p:spPr>
              <p:txBody>
                <a:bodyPr/>
                <a:lstStyle/>
                <a:p>
                  <a:endParaRPr lang="en-US"/>
                </a:p>
              </p:txBody>
            </p:sp>
            <p:sp>
              <p:nvSpPr>
                <p:cNvPr id="95041" name="Line 4354"/>
                <p:cNvSpPr>
                  <a:spLocks noChangeShapeType="1"/>
                </p:cNvSpPr>
                <p:nvPr/>
              </p:nvSpPr>
              <p:spPr bwMode="auto">
                <a:xfrm flipV="1">
                  <a:off x="2962" y="2267"/>
                  <a:ext cx="2" cy="8"/>
                </a:xfrm>
                <a:prstGeom prst="line">
                  <a:avLst/>
                </a:prstGeom>
                <a:noFill/>
                <a:ln w="3175">
                  <a:solidFill>
                    <a:srgbClr val="000000"/>
                  </a:solidFill>
                  <a:round/>
                  <a:headEnd/>
                  <a:tailEnd/>
                </a:ln>
              </p:spPr>
              <p:txBody>
                <a:bodyPr/>
                <a:lstStyle/>
                <a:p>
                  <a:endParaRPr lang="en-US"/>
                </a:p>
              </p:txBody>
            </p:sp>
            <p:sp>
              <p:nvSpPr>
                <p:cNvPr id="95042" name="Line 4355"/>
                <p:cNvSpPr>
                  <a:spLocks noChangeShapeType="1"/>
                </p:cNvSpPr>
                <p:nvPr/>
              </p:nvSpPr>
              <p:spPr bwMode="auto">
                <a:xfrm flipV="1">
                  <a:off x="2964" y="2262"/>
                  <a:ext cx="2" cy="5"/>
                </a:xfrm>
                <a:prstGeom prst="line">
                  <a:avLst/>
                </a:prstGeom>
                <a:noFill/>
                <a:ln w="3175">
                  <a:solidFill>
                    <a:srgbClr val="000000"/>
                  </a:solidFill>
                  <a:round/>
                  <a:headEnd/>
                  <a:tailEnd/>
                </a:ln>
              </p:spPr>
              <p:txBody>
                <a:bodyPr/>
                <a:lstStyle/>
                <a:p>
                  <a:endParaRPr lang="en-US"/>
                </a:p>
              </p:txBody>
            </p:sp>
            <p:sp>
              <p:nvSpPr>
                <p:cNvPr id="95043" name="Line 4356"/>
                <p:cNvSpPr>
                  <a:spLocks noChangeShapeType="1"/>
                </p:cNvSpPr>
                <p:nvPr/>
              </p:nvSpPr>
              <p:spPr bwMode="auto">
                <a:xfrm flipV="1">
                  <a:off x="2966" y="2256"/>
                  <a:ext cx="2" cy="6"/>
                </a:xfrm>
                <a:prstGeom prst="line">
                  <a:avLst/>
                </a:prstGeom>
                <a:noFill/>
                <a:ln w="3175">
                  <a:solidFill>
                    <a:srgbClr val="000000"/>
                  </a:solidFill>
                  <a:round/>
                  <a:headEnd/>
                  <a:tailEnd/>
                </a:ln>
              </p:spPr>
              <p:txBody>
                <a:bodyPr/>
                <a:lstStyle/>
                <a:p>
                  <a:endParaRPr lang="en-US"/>
                </a:p>
              </p:txBody>
            </p:sp>
            <p:sp>
              <p:nvSpPr>
                <p:cNvPr id="95044" name="Line 4357"/>
                <p:cNvSpPr>
                  <a:spLocks noChangeShapeType="1"/>
                </p:cNvSpPr>
                <p:nvPr/>
              </p:nvSpPr>
              <p:spPr bwMode="auto">
                <a:xfrm flipV="1">
                  <a:off x="2968" y="2249"/>
                  <a:ext cx="2" cy="7"/>
                </a:xfrm>
                <a:prstGeom prst="line">
                  <a:avLst/>
                </a:prstGeom>
                <a:noFill/>
                <a:ln w="3175">
                  <a:solidFill>
                    <a:srgbClr val="000000"/>
                  </a:solidFill>
                  <a:round/>
                  <a:headEnd/>
                  <a:tailEnd/>
                </a:ln>
              </p:spPr>
              <p:txBody>
                <a:bodyPr/>
                <a:lstStyle/>
                <a:p>
                  <a:endParaRPr lang="en-US"/>
                </a:p>
              </p:txBody>
            </p:sp>
            <p:sp>
              <p:nvSpPr>
                <p:cNvPr id="95045" name="Line 4358"/>
                <p:cNvSpPr>
                  <a:spLocks noChangeShapeType="1"/>
                </p:cNvSpPr>
                <p:nvPr/>
              </p:nvSpPr>
              <p:spPr bwMode="auto">
                <a:xfrm flipV="1">
                  <a:off x="2970" y="2244"/>
                  <a:ext cx="2" cy="5"/>
                </a:xfrm>
                <a:prstGeom prst="line">
                  <a:avLst/>
                </a:prstGeom>
                <a:noFill/>
                <a:ln w="3175">
                  <a:solidFill>
                    <a:srgbClr val="000000"/>
                  </a:solidFill>
                  <a:round/>
                  <a:headEnd/>
                  <a:tailEnd/>
                </a:ln>
              </p:spPr>
              <p:txBody>
                <a:bodyPr/>
                <a:lstStyle/>
                <a:p>
                  <a:endParaRPr lang="en-US"/>
                </a:p>
              </p:txBody>
            </p:sp>
          </p:grpSp>
          <p:grpSp>
            <p:nvGrpSpPr>
              <p:cNvPr id="94424" name="Group 4359"/>
              <p:cNvGrpSpPr>
                <a:grpSpLocks/>
              </p:cNvGrpSpPr>
              <p:nvPr/>
            </p:nvGrpSpPr>
            <p:grpSpPr bwMode="auto">
              <a:xfrm>
                <a:off x="2792" y="1761"/>
                <a:ext cx="265" cy="539"/>
                <a:chOff x="2792" y="1761"/>
                <a:chExt cx="265" cy="539"/>
              </a:xfrm>
            </p:grpSpPr>
            <p:sp>
              <p:nvSpPr>
                <p:cNvPr id="94646" name="Line 4360"/>
                <p:cNvSpPr>
                  <a:spLocks noChangeShapeType="1"/>
                </p:cNvSpPr>
                <p:nvPr/>
              </p:nvSpPr>
              <p:spPr bwMode="auto">
                <a:xfrm flipV="1">
                  <a:off x="2972" y="2236"/>
                  <a:ext cx="2" cy="8"/>
                </a:xfrm>
                <a:prstGeom prst="line">
                  <a:avLst/>
                </a:prstGeom>
                <a:noFill/>
                <a:ln w="3175">
                  <a:solidFill>
                    <a:srgbClr val="000000"/>
                  </a:solidFill>
                  <a:round/>
                  <a:headEnd/>
                  <a:tailEnd/>
                </a:ln>
              </p:spPr>
              <p:txBody>
                <a:bodyPr/>
                <a:lstStyle/>
                <a:p>
                  <a:endParaRPr lang="en-US"/>
                </a:p>
              </p:txBody>
            </p:sp>
            <p:sp>
              <p:nvSpPr>
                <p:cNvPr id="94647" name="Line 4361"/>
                <p:cNvSpPr>
                  <a:spLocks noChangeShapeType="1"/>
                </p:cNvSpPr>
                <p:nvPr/>
              </p:nvSpPr>
              <p:spPr bwMode="auto">
                <a:xfrm flipV="1">
                  <a:off x="2974" y="2228"/>
                  <a:ext cx="4" cy="8"/>
                </a:xfrm>
                <a:prstGeom prst="line">
                  <a:avLst/>
                </a:prstGeom>
                <a:noFill/>
                <a:ln w="3175">
                  <a:solidFill>
                    <a:srgbClr val="000000"/>
                  </a:solidFill>
                  <a:round/>
                  <a:headEnd/>
                  <a:tailEnd/>
                </a:ln>
              </p:spPr>
              <p:txBody>
                <a:bodyPr/>
                <a:lstStyle/>
                <a:p>
                  <a:endParaRPr lang="en-US"/>
                </a:p>
              </p:txBody>
            </p:sp>
            <p:sp>
              <p:nvSpPr>
                <p:cNvPr id="94648" name="Line 4362"/>
                <p:cNvSpPr>
                  <a:spLocks noChangeShapeType="1"/>
                </p:cNvSpPr>
                <p:nvPr/>
              </p:nvSpPr>
              <p:spPr bwMode="auto">
                <a:xfrm flipV="1">
                  <a:off x="2978" y="2220"/>
                  <a:ext cx="2" cy="8"/>
                </a:xfrm>
                <a:prstGeom prst="line">
                  <a:avLst/>
                </a:prstGeom>
                <a:noFill/>
                <a:ln w="3175">
                  <a:solidFill>
                    <a:srgbClr val="000000"/>
                  </a:solidFill>
                  <a:round/>
                  <a:headEnd/>
                  <a:tailEnd/>
                </a:ln>
              </p:spPr>
              <p:txBody>
                <a:bodyPr/>
                <a:lstStyle/>
                <a:p>
                  <a:endParaRPr lang="en-US"/>
                </a:p>
              </p:txBody>
            </p:sp>
            <p:sp>
              <p:nvSpPr>
                <p:cNvPr id="94649" name="Line 4363"/>
                <p:cNvSpPr>
                  <a:spLocks noChangeShapeType="1"/>
                </p:cNvSpPr>
                <p:nvPr/>
              </p:nvSpPr>
              <p:spPr bwMode="auto">
                <a:xfrm flipV="1">
                  <a:off x="2980" y="2215"/>
                  <a:ext cx="2" cy="5"/>
                </a:xfrm>
                <a:prstGeom prst="line">
                  <a:avLst/>
                </a:prstGeom>
                <a:noFill/>
                <a:ln w="3175">
                  <a:solidFill>
                    <a:srgbClr val="000000"/>
                  </a:solidFill>
                  <a:round/>
                  <a:headEnd/>
                  <a:tailEnd/>
                </a:ln>
              </p:spPr>
              <p:txBody>
                <a:bodyPr/>
                <a:lstStyle/>
                <a:p>
                  <a:endParaRPr lang="en-US"/>
                </a:p>
              </p:txBody>
            </p:sp>
            <p:sp>
              <p:nvSpPr>
                <p:cNvPr id="94650" name="Line 4364"/>
                <p:cNvSpPr>
                  <a:spLocks noChangeShapeType="1"/>
                </p:cNvSpPr>
                <p:nvPr/>
              </p:nvSpPr>
              <p:spPr bwMode="auto">
                <a:xfrm flipV="1">
                  <a:off x="2982" y="2211"/>
                  <a:ext cx="2" cy="4"/>
                </a:xfrm>
                <a:prstGeom prst="line">
                  <a:avLst/>
                </a:prstGeom>
                <a:noFill/>
                <a:ln w="3175">
                  <a:solidFill>
                    <a:srgbClr val="000000"/>
                  </a:solidFill>
                  <a:round/>
                  <a:headEnd/>
                  <a:tailEnd/>
                </a:ln>
              </p:spPr>
              <p:txBody>
                <a:bodyPr/>
                <a:lstStyle/>
                <a:p>
                  <a:endParaRPr lang="en-US"/>
                </a:p>
              </p:txBody>
            </p:sp>
            <p:sp>
              <p:nvSpPr>
                <p:cNvPr id="94651" name="Line 4365"/>
                <p:cNvSpPr>
                  <a:spLocks noChangeShapeType="1"/>
                </p:cNvSpPr>
                <p:nvPr/>
              </p:nvSpPr>
              <p:spPr bwMode="auto">
                <a:xfrm flipV="1">
                  <a:off x="2984" y="2205"/>
                  <a:ext cx="2" cy="6"/>
                </a:xfrm>
                <a:prstGeom prst="line">
                  <a:avLst/>
                </a:prstGeom>
                <a:noFill/>
                <a:ln w="3175">
                  <a:solidFill>
                    <a:srgbClr val="000000"/>
                  </a:solidFill>
                  <a:round/>
                  <a:headEnd/>
                  <a:tailEnd/>
                </a:ln>
              </p:spPr>
              <p:txBody>
                <a:bodyPr/>
                <a:lstStyle/>
                <a:p>
                  <a:endParaRPr lang="en-US"/>
                </a:p>
              </p:txBody>
            </p:sp>
            <p:sp>
              <p:nvSpPr>
                <p:cNvPr id="94652" name="Line 4366"/>
                <p:cNvSpPr>
                  <a:spLocks noChangeShapeType="1"/>
                </p:cNvSpPr>
                <p:nvPr/>
              </p:nvSpPr>
              <p:spPr bwMode="auto">
                <a:xfrm flipV="1">
                  <a:off x="2986" y="2200"/>
                  <a:ext cx="2" cy="5"/>
                </a:xfrm>
                <a:prstGeom prst="line">
                  <a:avLst/>
                </a:prstGeom>
                <a:noFill/>
                <a:ln w="3175">
                  <a:solidFill>
                    <a:srgbClr val="000000"/>
                  </a:solidFill>
                  <a:round/>
                  <a:headEnd/>
                  <a:tailEnd/>
                </a:ln>
              </p:spPr>
              <p:txBody>
                <a:bodyPr/>
                <a:lstStyle/>
                <a:p>
                  <a:endParaRPr lang="en-US"/>
                </a:p>
              </p:txBody>
            </p:sp>
            <p:sp>
              <p:nvSpPr>
                <p:cNvPr id="94653" name="Line 4367"/>
                <p:cNvSpPr>
                  <a:spLocks noChangeShapeType="1"/>
                </p:cNvSpPr>
                <p:nvPr/>
              </p:nvSpPr>
              <p:spPr bwMode="auto">
                <a:xfrm>
                  <a:off x="2988" y="2200"/>
                  <a:ext cx="4" cy="1"/>
                </a:xfrm>
                <a:prstGeom prst="line">
                  <a:avLst/>
                </a:prstGeom>
                <a:noFill/>
                <a:ln w="3175">
                  <a:solidFill>
                    <a:srgbClr val="000000"/>
                  </a:solidFill>
                  <a:round/>
                  <a:headEnd/>
                  <a:tailEnd/>
                </a:ln>
              </p:spPr>
              <p:txBody>
                <a:bodyPr/>
                <a:lstStyle/>
                <a:p>
                  <a:endParaRPr lang="en-US"/>
                </a:p>
              </p:txBody>
            </p:sp>
            <p:sp>
              <p:nvSpPr>
                <p:cNvPr id="94654" name="Line 4368"/>
                <p:cNvSpPr>
                  <a:spLocks noChangeShapeType="1"/>
                </p:cNvSpPr>
                <p:nvPr/>
              </p:nvSpPr>
              <p:spPr bwMode="auto">
                <a:xfrm flipV="1">
                  <a:off x="2992" y="2198"/>
                  <a:ext cx="2" cy="2"/>
                </a:xfrm>
                <a:prstGeom prst="line">
                  <a:avLst/>
                </a:prstGeom>
                <a:noFill/>
                <a:ln w="3175">
                  <a:solidFill>
                    <a:srgbClr val="000000"/>
                  </a:solidFill>
                  <a:round/>
                  <a:headEnd/>
                  <a:tailEnd/>
                </a:ln>
              </p:spPr>
              <p:txBody>
                <a:bodyPr/>
                <a:lstStyle/>
                <a:p>
                  <a:endParaRPr lang="en-US"/>
                </a:p>
              </p:txBody>
            </p:sp>
            <p:sp>
              <p:nvSpPr>
                <p:cNvPr id="94655" name="Line 4369"/>
                <p:cNvSpPr>
                  <a:spLocks noChangeShapeType="1"/>
                </p:cNvSpPr>
                <p:nvPr/>
              </p:nvSpPr>
              <p:spPr bwMode="auto">
                <a:xfrm>
                  <a:off x="2994" y="2198"/>
                  <a:ext cx="2" cy="2"/>
                </a:xfrm>
                <a:prstGeom prst="line">
                  <a:avLst/>
                </a:prstGeom>
                <a:noFill/>
                <a:ln w="3175">
                  <a:solidFill>
                    <a:srgbClr val="000000"/>
                  </a:solidFill>
                  <a:round/>
                  <a:headEnd/>
                  <a:tailEnd/>
                </a:ln>
              </p:spPr>
              <p:txBody>
                <a:bodyPr/>
                <a:lstStyle/>
                <a:p>
                  <a:endParaRPr lang="en-US"/>
                </a:p>
              </p:txBody>
            </p:sp>
            <p:sp>
              <p:nvSpPr>
                <p:cNvPr id="94656" name="Line 4370"/>
                <p:cNvSpPr>
                  <a:spLocks noChangeShapeType="1"/>
                </p:cNvSpPr>
                <p:nvPr/>
              </p:nvSpPr>
              <p:spPr bwMode="auto">
                <a:xfrm>
                  <a:off x="2996" y="2200"/>
                  <a:ext cx="2" cy="1"/>
                </a:xfrm>
                <a:prstGeom prst="line">
                  <a:avLst/>
                </a:prstGeom>
                <a:noFill/>
                <a:ln w="3175">
                  <a:solidFill>
                    <a:srgbClr val="000000"/>
                  </a:solidFill>
                  <a:round/>
                  <a:headEnd/>
                  <a:tailEnd/>
                </a:ln>
              </p:spPr>
              <p:txBody>
                <a:bodyPr/>
                <a:lstStyle/>
                <a:p>
                  <a:endParaRPr lang="en-US"/>
                </a:p>
              </p:txBody>
            </p:sp>
            <p:sp>
              <p:nvSpPr>
                <p:cNvPr id="94657" name="Line 4371"/>
                <p:cNvSpPr>
                  <a:spLocks noChangeShapeType="1"/>
                </p:cNvSpPr>
                <p:nvPr/>
              </p:nvSpPr>
              <p:spPr bwMode="auto">
                <a:xfrm>
                  <a:off x="2998" y="2200"/>
                  <a:ext cx="2" cy="5"/>
                </a:xfrm>
                <a:prstGeom prst="line">
                  <a:avLst/>
                </a:prstGeom>
                <a:noFill/>
                <a:ln w="3175">
                  <a:solidFill>
                    <a:srgbClr val="000000"/>
                  </a:solidFill>
                  <a:round/>
                  <a:headEnd/>
                  <a:tailEnd/>
                </a:ln>
              </p:spPr>
              <p:txBody>
                <a:bodyPr/>
                <a:lstStyle/>
                <a:p>
                  <a:endParaRPr lang="en-US"/>
                </a:p>
              </p:txBody>
            </p:sp>
            <p:sp>
              <p:nvSpPr>
                <p:cNvPr id="94658" name="Line 4372"/>
                <p:cNvSpPr>
                  <a:spLocks noChangeShapeType="1"/>
                </p:cNvSpPr>
                <p:nvPr/>
              </p:nvSpPr>
              <p:spPr bwMode="auto">
                <a:xfrm>
                  <a:off x="3000" y="2205"/>
                  <a:ext cx="1" cy="6"/>
                </a:xfrm>
                <a:prstGeom prst="line">
                  <a:avLst/>
                </a:prstGeom>
                <a:noFill/>
                <a:ln w="3175">
                  <a:solidFill>
                    <a:srgbClr val="000000"/>
                  </a:solidFill>
                  <a:round/>
                  <a:headEnd/>
                  <a:tailEnd/>
                </a:ln>
              </p:spPr>
              <p:txBody>
                <a:bodyPr/>
                <a:lstStyle/>
                <a:p>
                  <a:endParaRPr lang="en-US"/>
                </a:p>
              </p:txBody>
            </p:sp>
            <p:sp>
              <p:nvSpPr>
                <p:cNvPr id="94659" name="Line 4373"/>
                <p:cNvSpPr>
                  <a:spLocks noChangeShapeType="1"/>
                </p:cNvSpPr>
                <p:nvPr/>
              </p:nvSpPr>
              <p:spPr bwMode="auto">
                <a:xfrm>
                  <a:off x="3001" y="2211"/>
                  <a:ext cx="2" cy="4"/>
                </a:xfrm>
                <a:prstGeom prst="line">
                  <a:avLst/>
                </a:prstGeom>
                <a:noFill/>
                <a:ln w="3175">
                  <a:solidFill>
                    <a:srgbClr val="000000"/>
                  </a:solidFill>
                  <a:round/>
                  <a:headEnd/>
                  <a:tailEnd/>
                </a:ln>
              </p:spPr>
              <p:txBody>
                <a:bodyPr/>
                <a:lstStyle/>
                <a:p>
                  <a:endParaRPr lang="en-US"/>
                </a:p>
              </p:txBody>
            </p:sp>
            <p:sp>
              <p:nvSpPr>
                <p:cNvPr id="94660" name="Line 4374"/>
                <p:cNvSpPr>
                  <a:spLocks noChangeShapeType="1"/>
                </p:cNvSpPr>
                <p:nvPr/>
              </p:nvSpPr>
              <p:spPr bwMode="auto">
                <a:xfrm>
                  <a:off x="3003" y="2215"/>
                  <a:ext cx="4" cy="5"/>
                </a:xfrm>
                <a:prstGeom prst="line">
                  <a:avLst/>
                </a:prstGeom>
                <a:noFill/>
                <a:ln w="3175">
                  <a:solidFill>
                    <a:srgbClr val="000000"/>
                  </a:solidFill>
                  <a:round/>
                  <a:headEnd/>
                  <a:tailEnd/>
                </a:ln>
              </p:spPr>
              <p:txBody>
                <a:bodyPr/>
                <a:lstStyle/>
                <a:p>
                  <a:endParaRPr lang="en-US"/>
                </a:p>
              </p:txBody>
            </p:sp>
            <p:sp>
              <p:nvSpPr>
                <p:cNvPr id="94661" name="Line 4375"/>
                <p:cNvSpPr>
                  <a:spLocks noChangeShapeType="1"/>
                </p:cNvSpPr>
                <p:nvPr/>
              </p:nvSpPr>
              <p:spPr bwMode="auto">
                <a:xfrm>
                  <a:off x="3007" y="2220"/>
                  <a:ext cx="2" cy="8"/>
                </a:xfrm>
                <a:prstGeom prst="line">
                  <a:avLst/>
                </a:prstGeom>
                <a:noFill/>
                <a:ln w="3175">
                  <a:solidFill>
                    <a:srgbClr val="000000"/>
                  </a:solidFill>
                  <a:round/>
                  <a:headEnd/>
                  <a:tailEnd/>
                </a:ln>
              </p:spPr>
              <p:txBody>
                <a:bodyPr/>
                <a:lstStyle/>
                <a:p>
                  <a:endParaRPr lang="en-US"/>
                </a:p>
              </p:txBody>
            </p:sp>
            <p:sp>
              <p:nvSpPr>
                <p:cNvPr id="94662" name="Line 4376"/>
                <p:cNvSpPr>
                  <a:spLocks noChangeShapeType="1"/>
                </p:cNvSpPr>
                <p:nvPr/>
              </p:nvSpPr>
              <p:spPr bwMode="auto">
                <a:xfrm>
                  <a:off x="3009" y="2228"/>
                  <a:ext cx="2" cy="8"/>
                </a:xfrm>
                <a:prstGeom prst="line">
                  <a:avLst/>
                </a:prstGeom>
                <a:noFill/>
                <a:ln w="3175">
                  <a:solidFill>
                    <a:srgbClr val="000000"/>
                  </a:solidFill>
                  <a:round/>
                  <a:headEnd/>
                  <a:tailEnd/>
                </a:ln>
              </p:spPr>
              <p:txBody>
                <a:bodyPr/>
                <a:lstStyle/>
                <a:p>
                  <a:endParaRPr lang="en-US"/>
                </a:p>
              </p:txBody>
            </p:sp>
            <p:sp>
              <p:nvSpPr>
                <p:cNvPr id="94663" name="Line 4377"/>
                <p:cNvSpPr>
                  <a:spLocks noChangeShapeType="1"/>
                </p:cNvSpPr>
                <p:nvPr/>
              </p:nvSpPr>
              <p:spPr bwMode="auto">
                <a:xfrm>
                  <a:off x="3011" y="2236"/>
                  <a:ext cx="2" cy="8"/>
                </a:xfrm>
                <a:prstGeom prst="line">
                  <a:avLst/>
                </a:prstGeom>
                <a:noFill/>
                <a:ln w="3175">
                  <a:solidFill>
                    <a:srgbClr val="000000"/>
                  </a:solidFill>
                  <a:round/>
                  <a:headEnd/>
                  <a:tailEnd/>
                </a:ln>
              </p:spPr>
              <p:txBody>
                <a:bodyPr/>
                <a:lstStyle/>
                <a:p>
                  <a:endParaRPr lang="en-US"/>
                </a:p>
              </p:txBody>
            </p:sp>
            <p:sp>
              <p:nvSpPr>
                <p:cNvPr id="94664" name="Line 4378"/>
                <p:cNvSpPr>
                  <a:spLocks noChangeShapeType="1"/>
                </p:cNvSpPr>
                <p:nvPr/>
              </p:nvSpPr>
              <p:spPr bwMode="auto">
                <a:xfrm>
                  <a:off x="3013" y="2244"/>
                  <a:ext cx="2" cy="5"/>
                </a:xfrm>
                <a:prstGeom prst="line">
                  <a:avLst/>
                </a:prstGeom>
                <a:noFill/>
                <a:ln w="3175">
                  <a:solidFill>
                    <a:srgbClr val="000000"/>
                  </a:solidFill>
                  <a:round/>
                  <a:headEnd/>
                  <a:tailEnd/>
                </a:ln>
              </p:spPr>
              <p:txBody>
                <a:bodyPr/>
                <a:lstStyle/>
                <a:p>
                  <a:endParaRPr lang="en-US"/>
                </a:p>
              </p:txBody>
            </p:sp>
            <p:sp>
              <p:nvSpPr>
                <p:cNvPr id="94665" name="Line 4379"/>
                <p:cNvSpPr>
                  <a:spLocks noChangeShapeType="1"/>
                </p:cNvSpPr>
                <p:nvPr/>
              </p:nvSpPr>
              <p:spPr bwMode="auto">
                <a:xfrm>
                  <a:off x="3015" y="2249"/>
                  <a:ext cx="2" cy="7"/>
                </a:xfrm>
                <a:prstGeom prst="line">
                  <a:avLst/>
                </a:prstGeom>
                <a:noFill/>
                <a:ln w="3175">
                  <a:solidFill>
                    <a:srgbClr val="000000"/>
                  </a:solidFill>
                  <a:round/>
                  <a:headEnd/>
                  <a:tailEnd/>
                </a:ln>
              </p:spPr>
              <p:txBody>
                <a:bodyPr/>
                <a:lstStyle/>
                <a:p>
                  <a:endParaRPr lang="en-US"/>
                </a:p>
              </p:txBody>
            </p:sp>
            <p:sp>
              <p:nvSpPr>
                <p:cNvPr id="94666" name="Line 4380"/>
                <p:cNvSpPr>
                  <a:spLocks noChangeShapeType="1"/>
                </p:cNvSpPr>
                <p:nvPr/>
              </p:nvSpPr>
              <p:spPr bwMode="auto">
                <a:xfrm>
                  <a:off x="3017" y="2256"/>
                  <a:ext cx="4" cy="6"/>
                </a:xfrm>
                <a:prstGeom prst="line">
                  <a:avLst/>
                </a:prstGeom>
                <a:noFill/>
                <a:ln w="3175">
                  <a:solidFill>
                    <a:srgbClr val="000000"/>
                  </a:solidFill>
                  <a:round/>
                  <a:headEnd/>
                  <a:tailEnd/>
                </a:ln>
              </p:spPr>
              <p:txBody>
                <a:bodyPr/>
                <a:lstStyle/>
                <a:p>
                  <a:endParaRPr lang="en-US"/>
                </a:p>
              </p:txBody>
            </p:sp>
            <p:sp>
              <p:nvSpPr>
                <p:cNvPr id="94667" name="Line 4381"/>
                <p:cNvSpPr>
                  <a:spLocks noChangeShapeType="1"/>
                </p:cNvSpPr>
                <p:nvPr/>
              </p:nvSpPr>
              <p:spPr bwMode="auto">
                <a:xfrm>
                  <a:off x="3021" y="2262"/>
                  <a:ext cx="2" cy="5"/>
                </a:xfrm>
                <a:prstGeom prst="line">
                  <a:avLst/>
                </a:prstGeom>
                <a:noFill/>
                <a:ln w="3175">
                  <a:solidFill>
                    <a:srgbClr val="000000"/>
                  </a:solidFill>
                  <a:round/>
                  <a:headEnd/>
                  <a:tailEnd/>
                </a:ln>
              </p:spPr>
              <p:txBody>
                <a:bodyPr/>
                <a:lstStyle/>
                <a:p>
                  <a:endParaRPr lang="en-US"/>
                </a:p>
              </p:txBody>
            </p:sp>
            <p:sp>
              <p:nvSpPr>
                <p:cNvPr id="94668" name="Line 4382"/>
                <p:cNvSpPr>
                  <a:spLocks noChangeShapeType="1"/>
                </p:cNvSpPr>
                <p:nvPr/>
              </p:nvSpPr>
              <p:spPr bwMode="auto">
                <a:xfrm>
                  <a:off x="3023" y="2267"/>
                  <a:ext cx="2" cy="8"/>
                </a:xfrm>
                <a:prstGeom prst="line">
                  <a:avLst/>
                </a:prstGeom>
                <a:noFill/>
                <a:ln w="3175">
                  <a:solidFill>
                    <a:srgbClr val="000000"/>
                  </a:solidFill>
                  <a:round/>
                  <a:headEnd/>
                  <a:tailEnd/>
                </a:ln>
              </p:spPr>
              <p:txBody>
                <a:bodyPr/>
                <a:lstStyle/>
                <a:p>
                  <a:endParaRPr lang="en-US"/>
                </a:p>
              </p:txBody>
            </p:sp>
            <p:sp>
              <p:nvSpPr>
                <p:cNvPr id="94669" name="Line 4383"/>
                <p:cNvSpPr>
                  <a:spLocks noChangeShapeType="1"/>
                </p:cNvSpPr>
                <p:nvPr/>
              </p:nvSpPr>
              <p:spPr bwMode="auto">
                <a:xfrm>
                  <a:off x="3025" y="2275"/>
                  <a:ext cx="2" cy="3"/>
                </a:xfrm>
                <a:prstGeom prst="line">
                  <a:avLst/>
                </a:prstGeom>
                <a:noFill/>
                <a:ln w="3175">
                  <a:solidFill>
                    <a:srgbClr val="000000"/>
                  </a:solidFill>
                  <a:round/>
                  <a:headEnd/>
                  <a:tailEnd/>
                </a:ln>
              </p:spPr>
              <p:txBody>
                <a:bodyPr/>
                <a:lstStyle/>
                <a:p>
                  <a:endParaRPr lang="en-US"/>
                </a:p>
              </p:txBody>
            </p:sp>
            <p:sp>
              <p:nvSpPr>
                <p:cNvPr id="94670" name="Line 4384"/>
                <p:cNvSpPr>
                  <a:spLocks noChangeShapeType="1"/>
                </p:cNvSpPr>
                <p:nvPr/>
              </p:nvSpPr>
              <p:spPr bwMode="auto">
                <a:xfrm>
                  <a:off x="3027" y="2278"/>
                  <a:ext cx="2" cy="4"/>
                </a:xfrm>
                <a:prstGeom prst="line">
                  <a:avLst/>
                </a:prstGeom>
                <a:noFill/>
                <a:ln w="3175">
                  <a:solidFill>
                    <a:srgbClr val="000000"/>
                  </a:solidFill>
                  <a:round/>
                  <a:headEnd/>
                  <a:tailEnd/>
                </a:ln>
              </p:spPr>
              <p:txBody>
                <a:bodyPr/>
                <a:lstStyle/>
                <a:p>
                  <a:endParaRPr lang="en-US"/>
                </a:p>
              </p:txBody>
            </p:sp>
            <p:sp>
              <p:nvSpPr>
                <p:cNvPr id="94671" name="Line 4385"/>
                <p:cNvSpPr>
                  <a:spLocks noChangeShapeType="1"/>
                </p:cNvSpPr>
                <p:nvPr/>
              </p:nvSpPr>
              <p:spPr bwMode="auto">
                <a:xfrm>
                  <a:off x="3029" y="2282"/>
                  <a:ext cx="2" cy="4"/>
                </a:xfrm>
                <a:prstGeom prst="line">
                  <a:avLst/>
                </a:prstGeom>
                <a:noFill/>
                <a:ln w="3175">
                  <a:solidFill>
                    <a:srgbClr val="000000"/>
                  </a:solidFill>
                  <a:round/>
                  <a:headEnd/>
                  <a:tailEnd/>
                </a:ln>
              </p:spPr>
              <p:txBody>
                <a:bodyPr/>
                <a:lstStyle/>
                <a:p>
                  <a:endParaRPr lang="en-US"/>
                </a:p>
              </p:txBody>
            </p:sp>
            <p:sp>
              <p:nvSpPr>
                <p:cNvPr id="94672" name="Line 4386"/>
                <p:cNvSpPr>
                  <a:spLocks noChangeShapeType="1"/>
                </p:cNvSpPr>
                <p:nvPr/>
              </p:nvSpPr>
              <p:spPr bwMode="auto">
                <a:xfrm>
                  <a:off x="3031" y="2286"/>
                  <a:ext cx="2" cy="2"/>
                </a:xfrm>
                <a:prstGeom prst="line">
                  <a:avLst/>
                </a:prstGeom>
                <a:noFill/>
                <a:ln w="3175">
                  <a:solidFill>
                    <a:srgbClr val="000000"/>
                  </a:solidFill>
                  <a:round/>
                  <a:headEnd/>
                  <a:tailEnd/>
                </a:ln>
              </p:spPr>
              <p:txBody>
                <a:bodyPr/>
                <a:lstStyle/>
                <a:p>
                  <a:endParaRPr lang="en-US"/>
                </a:p>
              </p:txBody>
            </p:sp>
            <p:sp>
              <p:nvSpPr>
                <p:cNvPr id="94673" name="Line 4387"/>
                <p:cNvSpPr>
                  <a:spLocks noChangeShapeType="1"/>
                </p:cNvSpPr>
                <p:nvPr/>
              </p:nvSpPr>
              <p:spPr bwMode="auto">
                <a:xfrm>
                  <a:off x="3033" y="2288"/>
                  <a:ext cx="4" cy="3"/>
                </a:xfrm>
                <a:prstGeom prst="line">
                  <a:avLst/>
                </a:prstGeom>
                <a:noFill/>
                <a:ln w="3175">
                  <a:solidFill>
                    <a:srgbClr val="000000"/>
                  </a:solidFill>
                  <a:round/>
                  <a:headEnd/>
                  <a:tailEnd/>
                </a:ln>
              </p:spPr>
              <p:txBody>
                <a:bodyPr/>
                <a:lstStyle/>
                <a:p>
                  <a:endParaRPr lang="en-US"/>
                </a:p>
              </p:txBody>
            </p:sp>
            <p:sp>
              <p:nvSpPr>
                <p:cNvPr id="94674" name="Line 4388"/>
                <p:cNvSpPr>
                  <a:spLocks noChangeShapeType="1"/>
                </p:cNvSpPr>
                <p:nvPr/>
              </p:nvSpPr>
              <p:spPr bwMode="auto">
                <a:xfrm>
                  <a:off x="3037" y="2291"/>
                  <a:ext cx="2" cy="1"/>
                </a:xfrm>
                <a:prstGeom prst="line">
                  <a:avLst/>
                </a:prstGeom>
                <a:noFill/>
                <a:ln w="3175">
                  <a:solidFill>
                    <a:srgbClr val="000000"/>
                  </a:solidFill>
                  <a:round/>
                  <a:headEnd/>
                  <a:tailEnd/>
                </a:ln>
              </p:spPr>
              <p:txBody>
                <a:bodyPr/>
                <a:lstStyle/>
                <a:p>
                  <a:endParaRPr lang="en-US"/>
                </a:p>
              </p:txBody>
            </p:sp>
            <p:sp>
              <p:nvSpPr>
                <p:cNvPr id="94675" name="Line 4389"/>
                <p:cNvSpPr>
                  <a:spLocks noChangeShapeType="1"/>
                </p:cNvSpPr>
                <p:nvPr/>
              </p:nvSpPr>
              <p:spPr bwMode="auto">
                <a:xfrm>
                  <a:off x="3039" y="2291"/>
                  <a:ext cx="2" cy="2"/>
                </a:xfrm>
                <a:prstGeom prst="line">
                  <a:avLst/>
                </a:prstGeom>
                <a:noFill/>
                <a:ln w="3175">
                  <a:solidFill>
                    <a:srgbClr val="000000"/>
                  </a:solidFill>
                  <a:round/>
                  <a:headEnd/>
                  <a:tailEnd/>
                </a:ln>
              </p:spPr>
              <p:txBody>
                <a:bodyPr/>
                <a:lstStyle/>
                <a:p>
                  <a:endParaRPr lang="en-US"/>
                </a:p>
              </p:txBody>
            </p:sp>
            <p:sp>
              <p:nvSpPr>
                <p:cNvPr id="94676" name="Line 4390"/>
                <p:cNvSpPr>
                  <a:spLocks noChangeShapeType="1"/>
                </p:cNvSpPr>
                <p:nvPr/>
              </p:nvSpPr>
              <p:spPr bwMode="auto">
                <a:xfrm>
                  <a:off x="3041" y="2293"/>
                  <a:ext cx="2" cy="2"/>
                </a:xfrm>
                <a:prstGeom prst="line">
                  <a:avLst/>
                </a:prstGeom>
                <a:noFill/>
                <a:ln w="3175">
                  <a:solidFill>
                    <a:srgbClr val="000000"/>
                  </a:solidFill>
                  <a:round/>
                  <a:headEnd/>
                  <a:tailEnd/>
                </a:ln>
              </p:spPr>
              <p:txBody>
                <a:bodyPr/>
                <a:lstStyle/>
                <a:p>
                  <a:endParaRPr lang="en-US"/>
                </a:p>
              </p:txBody>
            </p:sp>
            <p:sp>
              <p:nvSpPr>
                <p:cNvPr id="94677" name="Line 4391"/>
                <p:cNvSpPr>
                  <a:spLocks noChangeShapeType="1"/>
                </p:cNvSpPr>
                <p:nvPr/>
              </p:nvSpPr>
              <p:spPr bwMode="auto">
                <a:xfrm>
                  <a:off x="3043" y="2295"/>
                  <a:ext cx="2" cy="1"/>
                </a:xfrm>
                <a:prstGeom prst="line">
                  <a:avLst/>
                </a:prstGeom>
                <a:noFill/>
                <a:ln w="3175">
                  <a:solidFill>
                    <a:srgbClr val="000000"/>
                  </a:solidFill>
                  <a:round/>
                  <a:headEnd/>
                  <a:tailEnd/>
                </a:ln>
              </p:spPr>
              <p:txBody>
                <a:bodyPr/>
                <a:lstStyle/>
                <a:p>
                  <a:endParaRPr lang="en-US"/>
                </a:p>
              </p:txBody>
            </p:sp>
            <p:sp>
              <p:nvSpPr>
                <p:cNvPr id="94678" name="Line 4392"/>
                <p:cNvSpPr>
                  <a:spLocks noChangeShapeType="1"/>
                </p:cNvSpPr>
                <p:nvPr/>
              </p:nvSpPr>
              <p:spPr bwMode="auto">
                <a:xfrm>
                  <a:off x="3045" y="2295"/>
                  <a:ext cx="2" cy="1"/>
                </a:xfrm>
                <a:prstGeom prst="line">
                  <a:avLst/>
                </a:prstGeom>
                <a:noFill/>
                <a:ln w="3175">
                  <a:solidFill>
                    <a:srgbClr val="000000"/>
                  </a:solidFill>
                  <a:round/>
                  <a:headEnd/>
                  <a:tailEnd/>
                </a:ln>
              </p:spPr>
              <p:txBody>
                <a:bodyPr/>
                <a:lstStyle/>
                <a:p>
                  <a:endParaRPr lang="en-US"/>
                </a:p>
              </p:txBody>
            </p:sp>
            <p:sp>
              <p:nvSpPr>
                <p:cNvPr id="94679" name="Line 4393"/>
                <p:cNvSpPr>
                  <a:spLocks noChangeShapeType="1"/>
                </p:cNvSpPr>
                <p:nvPr/>
              </p:nvSpPr>
              <p:spPr bwMode="auto">
                <a:xfrm>
                  <a:off x="3047" y="2295"/>
                  <a:ext cx="2" cy="1"/>
                </a:xfrm>
                <a:prstGeom prst="line">
                  <a:avLst/>
                </a:prstGeom>
                <a:noFill/>
                <a:ln w="3175">
                  <a:solidFill>
                    <a:srgbClr val="000000"/>
                  </a:solidFill>
                  <a:round/>
                  <a:headEnd/>
                  <a:tailEnd/>
                </a:ln>
              </p:spPr>
              <p:txBody>
                <a:bodyPr/>
                <a:lstStyle/>
                <a:p>
                  <a:endParaRPr lang="en-US"/>
                </a:p>
              </p:txBody>
            </p:sp>
            <p:sp>
              <p:nvSpPr>
                <p:cNvPr id="94680" name="Line 4394"/>
                <p:cNvSpPr>
                  <a:spLocks noChangeShapeType="1"/>
                </p:cNvSpPr>
                <p:nvPr/>
              </p:nvSpPr>
              <p:spPr bwMode="auto">
                <a:xfrm>
                  <a:off x="3049" y="2295"/>
                  <a:ext cx="3" cy="1"/>
                </a:xfrm>
                <a:prstGeom prst="line">
                  <a:avLst/>
                </a:prstGeom>
                <a:noFill/>
                <a:ln w="3175">
                  <a:solidFill>
                    <a:srgbClr val="000000"/>
                  </a:solidFill>
                  <a:round/>
                  <a:headEnd/>
                  <a:tailEnd/>
                </a:ln>
              </p:spPr>
              <p:txBody>
                <a:bodyPr/>
                <a:lstStyle/>
                <a:p>
                  <a:endParaRPr lang="en-US"/>
                </a:p>
              </p:txBody>
            </p:sp>
            <p:sp>
              <p:nvSpPr>
                <p:cNvPr id="94681" name="Line 4395"/>
                <p:cNvSpPr>
                  <a:spLocks noChangeShapeType="1"/>
                </p:cNvSpPr>
                <p:nvPr/>
              </p:nvSpPr>
              <p:spPr bwMode="auto">
                <a:xfrm>
                  <a:off x="3052" y="2295"/>
                  <a:ext cx="2" cy="1"/>
                </a:xfrm>
                <a:prstGeom prst="line">
                  <a:avLst/>
                </a:prstGeom>
                <a:noFill/>
                <a:ln w="3175">
                  <a:solidFill>
                    <a:srgbClr val="000000"/>
                  </a:solidFill>
                  <a:round/>
                  <a:headEnd/>
                  <a:tailEnd/>
                </a:ln>
              </p:spPr>
              <p:txBody>
                <a:bodyPr/>
                <a:lstStyle/>
                <a:p>
                  <a:endParaRPr lang="en-US"/>
                </a:p>
              </p:txBody>
            </p:sp>
            <p:sp>
              <p:nvSpPr>
                <p:cNvPr id="94682" name="Line 4396"/>
                <p:cNvSpPr>
                  <a:spLocks noChangeShapeType="1"/>
                </p:cNvSpPr>
                <p:nvPr/>
              </p:nvSpPr>
              <p:spPr bwMode="auto">
                <a:xfrm>
                  <a:off x="3054" y="2295"/>
                  <a:ext cx="2" cy="4"/>
                </a:xfrm>
                <a:prstGeom prst="line">
                  <a:avLst/>
                </a:prstGeom>
                <a:noFill/>
                <a:ln w="3175">
                  <a:solidFill>
                    <a:srgbClr val="000000"/>
                  </a:solidFill>
                  <a:round/>
                  <a:headEnd/>
                  <a:tailEnd/>
                </a:ln>
              </p:spPr>
              <p:txBody>
                <a:bodyPr/>
                <a:lstStyle/>
                <a:p>
                  <a:endParaRPr lang="en-US"/>
                </a:p>
              </p:txBody>
            </p:sp>
            <p:sp>
              <p:nvSpPr>
                <p:cNvPr id="94683" name="Line 4397"/>
                <p:cNvSpPr>
                  <a:spLocks noChangeShapeType="1"/>
                </p:cNvSpPr>
                <p:nvPr/>
              </p:nvSpPr>
              <p:spPr bwMode="auto">
                <a:xfrm>
                  <a:off x="3056" y="2299"/>
                  <a:ext cx="1" cy="1"/>
                </a:xfrm>
                <a:prstGeom prst="line">
                  <a:avLst/>
                </a:prstGeom>
                <a:noFill/>
                <a:ln w="3175">
                  <a:solidFill>
                    <a:srgbClr val="000000"/>
                  </a:solidFill>
                  <a:round/>
                  <a:headEnd/>
                  <a:tailEnd/>
                </a:ln>
              </p:spPr>
              <p:txBody>
                <a:bodyPr/>
                <a:lstStyle/>
                <a:p>
                  <a:endParaRPr lang="en-US"/>
                </a:p>
              </p:txBody>
            </p:sp>
            <p:sp>
              <p:nvSpPr>
                <p:cNvPr id="94684" name="Line 4398"/>
                <p:cNvSpPr>
                  <a:spLocks noChangeShapeType="1"/>
                </p:cNvSpPr>
                <p:nvPr/>
              </p:nvSpPr>
              <p:spPr bwMode="auto">
                <a:xfrm flipH="1">
                  <a:off x="2929" y="2299"/>
                  <a:ext cx="127" cy="1"/>
                </a:xfrm>
                <a:prstGeom prst="line">
                  <a:avLst/>
                </a:prstGeom>
                <a:noFill/>
                <a:ln w="3175">
                  <a:solidFill>
                    <a:srgbClr val="000000"/>
                  </a:solidFill>
                  <a:round/>
                  <a:headEnd/>
                  <a:tailEnd/>
                </a:ln>
              </p:spPr>
              <p:txBody>
                <a:bodyPr/>
                <a:lstStyle/>
                <a:p>
                  <a:endParaRPr lang="en-US"/>
                </a:p>
              </p:txBody>
            </p:sp>
            <p:sp>
              <p:nvSpPr>
                <p:cNvPr id="94685" name="Freeform 4399"/>
                <p:cNvSpPr>
                  <a:spLocks/>
                </p:cNvSpPr>
                <p:nvPr/>
              </p:nvSpPr>
              <p:spPr bwMode="auto">
                <a:xfrm>
                  <a:off x="2880" y="1903"/>
                  <a:ext cx="141" cy="396"/>
                </a:xfrm>
                <a:custGeom>
                  <a:avLst/>
                  <a:gdLst>
                    <a:gd name="T0" fmla="*/ 0 w 141"/>
                    <a:gd name="T1" fmla="*/ 764 h 336"/>
                    <a:gd name="T2" fmla="*/ 4 w 141"/>
                    <a:gd name="T3" fmla="*/ 755 h 336"/>
                    <a:gd name="T4" fmla="*/ 10 w 141"/>
                    <a:gd name="T5" fmla="*/ 755 h 336"/>
                    <a:gd name="T6" fmla="*/ 14 w 141"/>
                    <a:gd name="T7" fmla="*/ 753 h 336"/>
                    <a:gd name="T8" fmla="*/ 17 w 141"/>
                    <a:gd name="T9" fmla="*/ 744 h 336"/>
                    <a:gd name="T10" fmla="*/ 23 w 141"/>
                    <a:gd name="T11" fmla="*/ 726 h 336"/>
                    <a:gd name="T12" fmla="*/ 27 w 141"/>
                    <a:gd name="T13" fmla="*/ 702 h 336"/>
                    <a:gd name="T14" fmla="*/ 31 w 141"/>
                    <a:gd name="T15" fmla="*/ 662 h 336"/>
                    <a:gd name="T16" fmla="*/ 37 w 141"/>
                    <a:gd name="T17" fmla="*/ 607 h 336"/>
                    <a:gd name="T18" fmla="*/ 41 w 141"/>
                    <a:gd name="T19" fmla="*/ 532 h 336"/>
                    <a:gd name="T20" fmla="*/ 45 w 141"/>
                    <a:gd name="T21" fmla="*/ 436 h 336"/>
                    <a:gd name="T22" fmla="*/ 49 w 141"/>
                    <a:gd name="T23" fmla="*/ 332 h 336"/>
                    <a:gd name="T24" fmla="*/ 55 w 141"/>
                    <a:gd name="T25" fmla="*/ 219 h 336"/>
                    <a:gd name="T26" fmla="*/ 59 w 141"/>
                    <a:gd name="T27" fmla="*/ 119 h 336"/>
                    <a:gd name="T28" fmla="*/ 63 w 141"/>
                    <a:gd name="T29" fmla="*/ 46 h 336"/>
                    <a:gd name="T30" fmla="*/ 68 w 141"/>
                    <a:gd name="T31" fmla="*/ 8 h 336"/>
                    <a:gd name="T32" fmla="*/ 72 w 141"/>
                    <a:gd name="T33" fmla="*/ 11 h 336"/>
                    <a:gd name="T34" fmla="*/ 76 w 141"/>
                    <a:gd name="T35" fmla="*/ 55 h 336"/>
                    <a:gd name="T36" fmla="*/ 82 w 141"/>
                    <a:gd name="T37" fmla="*/ 138 h 336"/>
                    <a:gd name="T38" fmla="*/ 86 w 141"/>
                    <a:gd name="T39" fmla="*/ 240 h 336"/>
                    <a:gd name="T40" fmla="*/ 90 w 141"/>
                    <a:gd name="T41" fmla="*/ 355 h 336"/>
                    <a:gd name="T42" fmla="*/ 94 w 141"/>
                    <a:gd name="T43" fmla="*/ 457 h 336"/>
                    <a:gd name="T44" fmla="*/ 100 w 141"/>
                    <a:gd name="T45" fmla="*/ 549 h 336"/>
                    <a:gd name="T46" fmla="*/ 104 w 141"/>
                    <a:gd name="T47" fmla="*/ 623 h 336"/>
                    <a:gd name="T48" fmla="*/ 108 w 141"/>
                    <a:gd name="T49" fmla="*/ 672 h 336"/>
                    <a:gd name="T50" fmla="*/ 114 w 141"/>
                    <a:gd name="T51" fmla="*/ 708 h 336"/>
                    <a:gd name="T52" fmla="*/ 118 w 141"/>
                    <a:gd name="T53" fmla="*/ 733 h 336"/>
                    <a:gd name="T54" fmla="*/ 121 w 141"/>
                    <a:gd name="T55" fmla="*/ 748 h 336"/>
                    <a:gd name="T56" fmla="*/ 127 w 141"/>
                    <a:gd name="T57" fmla="*/ 753 h 336"/>
                    <a:gd name="T58" fmla="*/ 131 w 141"/>
                    <a:gd name="T59" fmla="*/ 755 h 336"/>
                    <a:gd name="T60" fmla="*/ 135 w 141"/>
                    <a:gd name="T61" fmla="*/ 755 h 336"/>
                    <a:gd name="T62" fmla="*/ 141 w 141"/>
                    <a:gd name="T63" fmla="*/ 764 h 336"/>
                    <a:gd name="T64" fmla="*/ 0 w 141"/>
                    <a:gd name="T65" fmla="*/ 764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
                    <a:gd name="T100" fmla="*/ 0 h 336"/>
                    <a:gd name="T101" fmla="*/ 141 w 141"/>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 h="336">
                      <a:moveTo>
                        <a:pt x="0" y="336"/>
                      </a:moveTo>
                      <a:lnTo>
                        <a:pt x="0" y="336"/>
                      </a:lnTo>
                      <a:lnTo>
                        <a:pt x="2" y="333"/>
                      </a:lnTo>
                      <a:lnTo>
                        <a:pt x="4" y="333"/>
                      </a:lnTo>
                      <a:lnTo>
                        <a:pt x="8" y="333"/>
                      </a:lnTo>
                      <a:lnTo>
                        <a:pt x="10" y="333"/>
                      </a:lnTo>
                      <a:lnTo>
                        <a:pt x="12" y="333"/>
                      </a:lnTo>
                      <a:lnTo>
                        <a:pt x="14" y="331"/>
                      </a:lnTo>
                      <a:lnTo>
                        <a:pt x="16" y="329"/>
                      </a:lnTo>
                      <a:lnTo>
                        <a:pt x="17" y="327"/>
                      </a:lnTo>
                      <a:lnTo>
                        <a:pt x="19" y="325"/>
                      </a:lnTo>
                      <a:lnTo>
                        <a:pt x="23" y="320"/>
                      </a:lnTo>
                      <a:lnTo>
                        <a:pt x="25" y="316"/>
                      </a:lnTo>
                      <a:lnTo>
                        <a:pt x="27" y="309"/>
                      </a:lnTo>
                      <a:lnTo>
                        <a:pt x="29" y="303"/>
                      </a:lnTo>
                      <a:lnTo>
                        <a:pt x="31" y="292"/>
                      </a:lnTo>
                      <a:lnTo>
                        <a:pt x="33" y="281"/>
                      </a:lnTo>
                      <a:lnTo>
                        <a:pt x="37" y="267"/>
                      </a:lnTo>
                      <a:lnTo>
                        <a:pt x="39" y="252"/>
                      </a:lnTo>
                      <a:lnTo>
                        <a:pt x="41" y="234"/>
                      </a:lnTo>
                      <a:lnTo>
                        <a:pt x="43" y="214"/>
                      </a:lnTo>
                      <a:lnTo>
                        <a:pt x="45" y="192"/>
                      </a:lnTo>
                      <a:lnTo>
                        <a:pt x="47" y="170"/>
                      </a:lnTo>
                      <a:lnTo>
                        <a:pt x="49" y="146"/>
                      </a:lnTo>
                      <a:lnTo>
                        <a:pt x="53" y="122"/>
                      </a:lnTo>
                      <a:lnTo>
                        <a:pt x="55" y="97"/>
                      </a:lnTo>
                      <a:lnTo>
                        <a:pt x="57" y="73"/>
                      </a:lnTo>
                      <a:lnTo>
                        <a:pt x="59" y="53"/>
                      </a:lnTo>
                      <a:lnTo>
                        <a:pt x="61" y="36"/>
                      </a:lnTo>
                      <a:lnTo>
                        <a:pt x="63" y="20"/>
                      </a:lnTo>
                      <a:lnTo>
                        <a:pt x="65" y="9"/>
                      </a:lnTo>
                      <a:lnTo>
                        <a:pt x="68" y="3"/>
                      </a:lnTo>
                      <a:lnTo>
                        <a:pt x="70" y="0"/>
                      </a:lnTo>
                      <a:lnTo>
                        <a:pt x="72" y="5"/>
                      </a:lnTo>
                      <a:lnTo>
                        <a:pt x="74" y="11"/>
                      </a:lnTo>
                      <a:lnTo>
                        <a:pt x="76" y="25"/>
                      </a:lnTo>
                      <a:lnTo>
                        <a:pt x="78" y="40"/>
                      </a:lnTo>
                      <a:lnTo>
                        <a:pt x="82" y="60"/>
                      </a:lnTo>
                      <a:lnTo>
                        <a:pt x="84" y="82"/>
                      </a:lnTo>
                      <a:lnTo>
                        <a:pt x="86" y="106"/>
                      </a:lnTo>
                      <a:lnTo>
                        <a:pt x="88" y="131"/>
                      </a:lnTo>
                      <a:lnTo>
                        <a:pt x="90" y="155"/>
                      </a:lnTo>
                      <a:lnTo>
                        <a:pt x="92" y="179"/>
                      </a:lnTo>
                      <a:lnTo>
                        <a:pt x="94" y="201"/>
                      </a:lnTo>
                      <a:lnTo>
                        <a:pt x="98" y="223"/>
                      </a:lnTo>
                      <a:lnTo>
                        <a:pt x="100" y="241"/>
                      </a:lnTo>
                      <a:lnTo>
                        <a:pt x="102" y="258"/>
                      </a:lnTo>
                      <a:lnTo>
                        <a:pt x="104" y="274"/>
                      </a:lnTo>
                      <a:lnTo>
                        <a:pt x="106" y="287"/>
                      </a:lnTo>
                      <a:lnTo>
                        <a:pt x="108" y="296"/>
                      </a:lnTo>
                      <a:lnTo>
                        <a:pt x="112" y="305"/>
                      </a:lnTo>
                      <a:lnTo>
                        <a:pt x="114" y="311"/>
                      </a:lnTo>
                      <a:lnTo>
                        <a:pt x="116" y="318"/>
                      </a:lnTo>
                      <a:lnTo>
                        <a:pt x="118" y="322"/>
                      </a:lnTo>
                      <a:lnTo>
                        <a:pt x="120" y="327"/>
                      </a:lnTo>
                      <a:lnTo>
                        <a:pt x="121" y="329"/>
                      </a:lnTo>
                      <a:lnTo>
                        <a:pt x="123" y="329"/>
                      </a:lnTo>
                      <a:lnTo>
                        <a:pt x="127" y="331"/>
                      </a:lnTo>
                      <a:lnTo>
                        <a:pt x="129" y="333"/>
                      </a:lnTo>
                      <a:lnTo>
                        <a:pt x="131" y="333"/>
                      </a:lnTo>
                      <a:lnTo>
                        <a:pt x="133" y="333"/>
                      </a:lnTo>
                      <a:lnTo>
                        <a:pt x="135" y="333"/>
                      </a:lnTo>
                      <a:lnTo>
                        <a:pt x="137" y="333"/>
                      </a:lnTo>
                      <a:lnTo>
                        <a:pt x="141" y="336"/>
                      </a:lnTo>
                      <a:lnTo>
                        <a:pt x="0" y="336"/>
                      </a:lnTo>
                      <a:close/>
                    </a:path>
                  </a:pathLst>
                </a:custGeom>
                <a:solidFill>
                  <a:srgbClr val="FA8000"/>
                </a:solidFill>
                <a:ln w="9525">
                  <a:noFill/>
                  <a:round/>
                  <a:headEnd/>
                  <a:tailEnd/>
                </a:ln>
              </p:spPr>
              <p:txBody>
                <a:bodyPr/>
                <a:lstStyle/>
                <a:p>
                  <a:endParaRPr lang="en-US"/>
                </a:p>
              </p:txBody>
            </p:sp>
            <p:sp>
              <p:nvSpPr>
                <p:cNvPr id="94686" name="Line 4400"/>
                <p:cNvSpPr>
                  <a:spLocks noChangeShapeType="1"/>
                </p:cNvSpPr>
                <p:nvPr/>
              </p:nvSpPr>
              <p:spPr bwMode="auto">
                <a:xfrm>
                  <a:off x="2880" y="2299"/>
                  <a:ext cx="1" cy="1"/>
                </a:xfrm>
                <a:prstGeom prst="line">
                  <a:avLst/>
                </a:prstGeom>
                <a:noFill/>
                <a:ln w="3175">
                  <a:solidFill>
                    <a:srgbClr val="000000"/>
                  </a:solidFill>
                  <a:round/>
                  <a:headEnd/>
                  <a:tailEnd/>
                </a:ln>
              </p:spPr>
              <p:txBody>
                <a:bodyPr/>
                <a:lstStyle/>
                <a:p>
                  <a:endParaRPr lang="en-US"/>
                </a:p>
              </p:txBody>
            </p:sp>
            <p:sp>
              <p:nvSpPr>
                <p:cNvPr id="94687" name="Line 4401"/>
                <p:cNvSpPr>
                  <a:spLocks noChangeShapeType="1"/>
                </p:cNvSpPr>
                <p:nvPr/>
              </p:nvSpPr>
              <p:spPr bwMode="auto">
                <a:xfrm flipV="1">
                  <a:off x="2880" y="2295"/>
                  <a:ext cx="2" cy="4"/>
                </a:xfrm>
                <a:prstGeom prst="line">
                  <a:avLst/>
                </a:prstGeom>
                <a:noFill/>
                <a:ln w="3175">
                  <a:solidFill>
                    <a:srgbClr val="000000"/>
                  </a:solidFill>
                  <a:round/>
                  <a:headEnd/>
                  <a:tailEnd/>
                </a:ln>
              </p:spPr>
              <p:txBody>
                <a:bodyPr/>
                <a:lstStyle/>
                <a:p>
                  <a:endParaRPr lang="en-US"/>
                </a:p>
              </p:txBody>
            </p:sp>
            <p:sp>
              <p:nvSpPr>
                <p:cNvPr id="94688" name="Line 4402"/>
                <p:cNvSpPr>
                  <a:spLocks noChangeShapeType="1"/>
                </p:cNvSpPr>
                <p:nvPr/>
              </p:nvSpPr>
              <p:spPr bwMode="auto">
                <a:xfrm>
                  <a:off x="2882" y="2295"/>
                  <a:ext cx="2" cy="1"/>
                </a:xfrm>
                <a:prstGeom prst="line">
                  <a:avLst/>
                </a:prstGeom>
                <a:noFill/>
                <a:ln w="3175">
                  <a:solidFill>
                    <a:srgbClr val="000000"/>
                  </a:solidFill>
                  <a:round/>
                  <a:headEnd/>
                  <a:tailEnd/>
                </a:ln>
              </p:spPr>
              <p:txBody>
                <a:bodyPr/>
                <a:lstStyle/>
                <a:p>
                  <a:endParaRPr lang="en-US"/>
                </a:p>
              </p:txBody>
            </p:sp>
            <p:sp>
              <p:nvSpPr>
                <p:cNvPr id="94689" name="Line 4403"/>
                <p:cNvSpPr>
                  <a:spLocks noChangeShapeType="1"/>
                </p:cNvSpPr>
                <p:nvPr/>
              </p:nvSpPr>
              <p:spPr bwMode="auto">
                <a:xfrm>
                  <a:off x="2884" y="2295"/>
                  <a:ext cx="4" cy="1"/>
                </a:xfrm>
                <a:prstGeom prst="line">
                  <a:avLst/>
                </a:prstGeom>
                <a:noFill/>
                <a:ln w="3175">
                  <a:solidFill>
                    <a:srgbClr val="000000"/>
                  </a:solidFill>
                  <a:round/>
                  <a:headEnd/>
                  <a:tailEnd/>
                </a:ln>
              </p:spPr>
              <p:txBody>
                <a:bodyPr/>
                <a:lstStyle/>
                <a:p>
                  <a:endParaRPr lang="en-US"/>
                </a:p>
              </p:txBody>
            </p:sp>
            <p:sp>
              <p:nvSpPr>
                <p:cNvPr id="94690" name="Line 4404"/>
                <p:cNvSpPr>
                  <a:spLocks noChangeShapeType="1"/>
                </p:cNvSpPr>
                <p:nvPr/>
              </p:nvSpPr>
              <p:spPr bwMode="auto">
                <a:xfrm>
                  <a:off x="2888" y="2295"/>
                  <a:ext cx="2" cy="1"/>
                </a:xfrm>
                <a:prstGeom prst="line">
                  <a:avLst/>
                </a:prstGeom>
                <a:noFill/>
                <a:ln w="3175">
                  <a:solidFill>
                    <a:srgbClr val="000000"/>
                  </a:solidFill>
                  <a:round/>
                  <a:headEnd/>
                  <a:tailEnd/>
                </a:ln>
              </p:spPr>
              <p:txBody>
                <a:bodyPr/>
                <a:lstStyle/>
                <a:p>
                  <a:endParaRPr lang="en-US"/>
                </a:p>
              </p:txBody>
            </p:sp>
            <p:sp>
              <p:nvSpPr>
                <p:cNvPr id="94691" name="Line 4405"/>
                <p:cNvSpPr>
                  <a:spLocks noChangeShapeType="1"/>
                </p:cNvSpPr>
                <p:nvPr/>
              </p:nvSpPr>
              <p:spPr bwMode="auto">
                <a:xfrm>
                  <a:off x="2890" y="2295"/>
                  <a:ext cx="2" cy="1"/>
                </a:xfrm>
                <a:prstGeom prst="line">
                  <a:avLst/>
                </a:prstGeom>
                <a:noFill/>
                <a:ln w="3175">
                  <a:solidFill>
                    <a:srgbClr val="000000"/>
                  </a:solidFill>
                  <a:round/>
                  <a:headEnd/>
                  <a:tailEnd/>
                </a:ln>
              </p:spPr>
              <p:txBody>
                <a:bodyPr/>
                <a:lstStyle/>
                <a:p>
                  <a:endParaRPr lang="en-US"/>
                </a:p>
              </p:txBody>
            </p:sp>
            <p:sp>
              <p:nvSpPr>
                <p:cNvPr id="94692" name="Line 4406"/>
                <p:cNvSpPr>
                  <a:spLocks noChangeShapeType="1"/>
                </p:cNvSpPr>
                <p:nvPr/>
              </p:nvSpPr>
              <p:spPr bwMode="auto">
                <a:xfrm flipV="1">
                  <a:off x="2892" y="2293"/>
                  <a:ext cx="2" cy="2"/>
                </a:xfrm>
                <a:prstGeom prst="line">
                  <a:avLst/>
                </a:prstGeom>
                <a:noFill/>
                <a:ln w="3175">
                  <a:solidFill>
                    <a:srgbClr val="000000"/>
                  </a:solidFill>
                  <a:round/>
                  <a:headEnd/>
                  <a:tailEnd/>
                </a:ln>
              </p:spPr>
              <p:txBody>
                <a:bodyPr/>
                <a:lstStyle/>
                <a:p>
                  <a:endParaRPr lang="en-US"/>
                </a:p>
              </p:txBody>
            </p:sp>
            <p:sp>
              <p:nvSpPr>
                <p:cNvPr id="94693" name="Line 4407"/>
                <p:cNvSpPr>
                  <a:spLocks noChangeShapeType="1"/>
                </p:cNvSpPr>
                <p:nvPr/>
              </p:nvSpPr>
              <p:spPr bwMode="auto">
                <a:xfrm flipV="1">
                  <a:off x="2894" y="2291"/>
                  <a:ext cx="2" cy="2"/>
                </a:xfrm>
                <a:prstGeom prst="line">
                  <a:avLst/>
                </a:prstGeom>
                <a:noFill/>
                <a:ln w="3175">
                  <a:solidFill>
                    <a:srgbClr val="000000"/>
                  </a:solidFill>
                  <a:round/>
                  <a:headEnd/>
                  <a:tailEnd/>
                </a:ln>
              </p:spPr>
              <p:txBody>
                <a:bodyPr/>
                <a:lstStyle/>
                <a:p>
                  <a:endParaRPr lang="en-US"/>
                </a:p>
              </p:txBody>
            </p:sp>
            <p:sp>
              <p:nvSpPr>
                <p:cNvPr id="94694" name="Line 4408"/>
                <p:cNvSpPr>
                  <a:spLocks noChangeShapeType="1"/>
                </p:cNvSpPr>
                <p:nvPr/>
              </p:nvSpPr>
              <p:spPr bwMode="auto">
                <a:xfrm flipV="1">
                  <a:off x="2896" y="2288"/>
                  <a:ext cx="1" cy="3"/>
                </a:xfrm>
                <a:prstGeom prst="line">
                  <a:avLst/>
                </a:prstGeom>
                <a:noFill/>
                <a:ln w="3175">
                  <a:solidFill>
                    <a:srgbClr val="000000"/>
                  </a:solidFill>
                  <a:round/>
                  <a:headEnd/>
                  <a:tailEnd/>
                </a:ln>
              </p:spPr>
              <p:txBody>
                <a:bodyPr/>
                <a:lstStyle/>
                <a:p>
                  <a:endParaRPr lang="en-US"/>
                </a:p>
              </p:txBody>
            </p:sp>
            <p:sp>
              <p:nvSpPr>
                <p:cNvPr id="94695" name="Line 4409"/>
                <p:cNvSpPr>
                  <a:spLocks noChangeShapeType="1"/>
                </p:cNvSpPr>
                <p:nvPr/>
              </p:nvSpPr>
              <p:spPr bwMode="auto">
                <a:xfrm flipV="1">
                  <a:off x="2897" y="2286"/>
                  <a:ext cx="2" cy="2"/>
                </a:xfrm>
                <a:prstGeom prst="line">
                  <a:avLst/>
                </a:prstGeom>
                <a:noFill/>
                <a:ln w="3175">
                  <a:solidFill>
                    <a:srgbClr val="000000"/>
                  </a:solidFill>
                  <a:round/>
                  <a:headEnd/>
                  <a:tailEnd/>
                </a:ln>
              </p:spPr>
              <p:txBody>
                <a:bodyPr/>
                <a:lstStyle/>
                <a:p>
                  <a:endParaRPr lang="en-US"/>
                </a:p>
              </p:txBody>
            </p:sp>
            <p:sp>
              <p:nvSpPr>
                <p:cNvPr id="94696" name="Line 4410"/>
                <p:cNvSpPr>
                  <a:spLocks noChangeShapeType="1"/>
                </p:cNvSpPr>
                <p:nvPr/>
              </p:nvSpPr>
              <p:spPr bwMode="auto">
                <a:xfrm flipV="1">
                  <a:off x="2899" y="2280"/>
                  <a:ext cx="4" cy="6"/>
                </a:xfrm>
                <a:prstGeom prst="line">
                  <a:avLst/>
                </a:prstGeom>
                <a:noFill/>
                <a:ln w="3175">
                  <a:solidFill>
                    <a:srgbClr val="000000"/>
                  </a:solidFill>
                  <a:round/>
                  <a:headEnd/>
                  <a:tailEnd/>
                </a:ln>
              </p:spPr>
              <p:txBody>
                <a:bodyPr/>
                <a:lstStyle/>
                <a:p>
                  <a:endParaRPr lang="en-US"/>
                </a:p>
              </p:txBody>
            </p:sp>
            <p:sp>
              <p:nvSpPr>
                <p:cNvPr id="94697" name="Line 4411"/>
                <p:cNvSpPr>
                  <a:spLocks noChangeShapeType="1"/>
                </p:cNvSpPr>
                <p:nvPr/>
              </p:nvSpPr>
              <p:spPr bwMode="auto">
                <a:xfrm flipV="1">
                  <a:off x="2903" y="2275"/>
                  <a:ext cx="2" cy="5"/>
                </a:xfrm>
                <a:prstGeom prst="line">
                  <a:avLst/>
                </a:prstGeom>
                <a:noFill/>
                <a:ln w="3175">
                  <a:solidFill>
                    <a:srgbClr val="000000"/>
                  </a:solidFill>
                  <a:round/>
                  <a:headEnd/>
                  <a:tailEnd/>
                </a:ln>
              </p:spPr>
              <p:txBody>
                <a:bodyPr/>
                <a:lstStyle/>
                <a:p>
                  <a:endParaRPr lang="en-US"/>
                </a:p>
              </p:txBody>
            </p:sp>
            <p:sp>
              <p:nvSpPr>
                <p:cNvPr id="94698" name="Line 4412"/>
                <p:cNvSpPr>
                  <a:spLocks noChangeShapeType="1"/>
                </p:cNvSpPr>
                <p:nvPr/>
              </p:nvSpPr>
              <p:spPr bwMode="auto">
                <a:xfrm flipV="1">
                  <a:off x="2905" y="2267"/>
                  <a:ext cx="2" cy="8"/>
                </a:xfrm>
                <a:prstGeom prst="line">
                  <a:avLst/>
                </a:prstGeom>
                <a:noFill/>
                <a:ln w="3175">
                  <a:solidFill>
                    <a:srgbClr val="000000"/>
                  </a:solidFill>
                  <a:round/>
                  <a:headEnd/>
                  <a:tailEnd/>
                </a:ln>
              </p:spPr>
              <p:txBody>
                <a:bodyPr/>
                <a:lstStyle/>
                <a:p>
                  <a:endParaRPr lang="en-US"/>
                </a:p>
              </p:txBody>
            </p:sp>
            <p:sp>
              <p:nvSpPr>
                <p:cNvPr id="94699" name="Line 4413"/>
                <p:cNvSpPr>
                  <a:spLocks noChangeShapeType="1"/>
                </p:cNvSpPr>
                <p:nvPr/>
              </p:nvSpPr>
              <p:spPr bwMode="auto">
                <a:xfrm flipV="1">
                  <a:off x="2907" y="2260"/>
                  <a:ext cx="2" cy="7"/>
                </a:xfrm>
                <a:prstGeom prst="line">
                  <a:avLst/>
                </a:prstGeom>
                <a:noFill/>
                <a:ln w="3175">
                  <a:solidFill>
                    <a:srgbClr val="000000"/>
                  </a:solidFill>
                  <a:round/>
                  <a:headEnd/>
                  <a:tailEnd/>
                </a:ln>
              </p:spPr>
              <p:txBody>
                <a:bodyPr/>
                <a:lstStyle/>
                <a:p>
                  <a:endParaRPr lang="en-US"/>
                </a:p>
              </p:txBody>
            </p:sp>
            <p:sp>
              <p:nvSpPr>
                <p:cNvPr id="94700" name="Line 4414"/>
                <p:cNvSpPr>
                  <a:spLocks noChangeShapeType="1"/>
                </p:cNvSpPr>
                <p:nvPr/>
              </p:nvSpPr>
              <p:spPr bwMode="auto">
                <a:xfrm flipV="1">
                  <a:off x="2909" y="2247"/>
                  <a:ext cx="2" cy="13"/>
                </a:xfrm>
                <a:prstGeom prst="line">
                  <a:avLst/>
                </a:prstGeom>
                <a:noFill/>
                <a:ln w="3175">
                  <a:solidFill>
                    <a:srgbClr val="000000"/>
                  </a:solidFill>
                  <a:round/>
                  <a:headEnd/>
                  <a:tailEnd/>
                </a:ln>
              </p:spPr>
              <p:txBody>
                <a:bodyPr/>
                <a:lstStyle/>
                <a:p>
                  <a:endParaRPr lang="en-US"/>
                </a:p>
              </p:txBody>
            </p:sp>
            <p:sp>
              <p:nvSpPr>
                <p:cNvPr id="94701" name="Line 4415"/>
                <p:cNvSpPr>
                  <a:spLocks noChangeShapeType="1"/>
                </p:cNvSpPr>
                <p:nvPr/>
              </p:nvSpPr>
              <p:spPr bwMode="auto">
                <a:xfrm flipV="1">
                  <a:off x="2911" y="2234"/>
                  <a:ext cx="2" cy="13"/>
                </a:xfrm>
                <a:prstGeom prst="line">
                  <a:avLst/>
                </a:prstGeom>
                <a:noFill/>
                <a:ln w="3175">
                  <a:solidFill>
                    <a:srgbClr val="000000"/>
                  </a:solidFill>
                  <a:round/>
                  <a:headEnd/>
                  <a:tailEnd/>
                </a:ln>
              </p:spPr>
              <p:txBody>
                <a:bodyPr/>
                <a:lstStyle/>
                <a:p>
                  <a:endParaRPr lang="en-US"/>
                </a:p>
              </p:txBody>
            </p:sp>
            <p:sp>
              <p:nvSpPr>
                <p:cNvPr id="94702" name="Line 4416"/>
                <p:cNvSpPr>
                  <a:spLocks noChangeShapeType="1"/>
                </p:cNvSpPr>
                <p:nvPr/>
              </p:nvSpPr>
              <p:spPr bwMode="auto">
                <a:xfrm flipV="1">
                  <a:off x="2913" y="2218"/>
                  <a:ext cx="4" cy="16"/>
                </a:xfrm>
                <a:prstGeom prst="line">
                  <a:avLst/>
                </a:prstGeom>
                <a:noFill/>
                <a:ln w="3175">
                  <a:solidFill>
                    <a:srgbClr val="000000"/>
                  </a:solidFill>
                  <a:round/>
                  <a:headEnd/>
                  <a:tailEnd/>
                </a:ln>
              </p:spPr>
              <p:txBody>
                <a:bodyPr/>
                <a:lstStyle/>
                <a:p>
                  <a:endParaRPr lang="en-US"/>
                </a:p>
              </p:txBody>
            </p:sp>
            <p:sp>
              <p:nvSpPr>
                <p:cNvPr id="94703" name="Line 4417"/>
                <p:cNvSpPr>
                  <a:spLocks noChangeShapeType="1"/>
                </p:cNvSpPr>
                <p:nvPr/>
              </p:nvSpPr>
              <p:spPr bwMode="auto">
                <a:xfrm flipV="1">
                  <a:off x="2917" y="2200"/>
                  <a:ext cx="2" cy="18"/>
                </a:xfrm>
                <a:prstGeom prst="line">
                  <a:avLst/>
                </a:prstGeom>
                <a:noFill/>
                <a:ln w="3175">
                  <a:solidFill>
                    <a:srgbClr val="000000"/>
                  </a:solidFill>
                  <a:round/>
                  <a:headEnd/>
                  <a:tailEnd/>
                </a:ln>
              </p:spPr>
              <p:txBody>
                <a:bodyPr/>
                <a:lstStyle/>
                <a:p>
                  <a:endParaRPr lang="en-US"/>
                </a:p>
              </p:txBody>
            </p:sp>
            <p:sp>
              <p:nvSpPr>
                <p:cNvPr id="94704" name="Line 4418"/>
                <p:cNvSpPr>
                  <a:spLocks noChangeShapeType="1"/>
                </p:cNvSpPr>
                <p:nvPr/>
              </p:nvSpPr>
              <p:spPr bwMode="auto">
                <a:xfrm flipV="1">
                  <a:off x="2919" y="2179"/>
                  <a:ext cx="2" cy="21"/>
                </a:xfrm>
                <a:prstGeom prst="line">
                  <a:avLst/>
                </a:prstGeom>
                <a:noFill/>
                <a:ln w="3175">
                  <a:solidFill>
                    <a:srgbClr val="000000"/>
                  </a:solidFill>
                  <a:round/>
                  <a:headEnd/>
                  <a:tailEnd/>
                </a:ln>
              </p:spPr>
              <p:txBody>
                <a:bodyPr/>
                <a:lstStyle/>
                <a:p>
                  <a:endParaRPr lang="en-US"/>
                </a:p>
              </p:txBody>
            </p:sp>
            <p:sp>
              <p:nvSpPr>
                <p:cNvPr id="94705" name="Line 4419"/>
                <p:cNvSpPr>
                  <a:spLocks noChangeShapeType="1"/>
                </p:cNvSpPr>
                <p:nvPr/>
              </p:nvSpPr>
              <p:spPr bwMode="auto">
                <a:xfrm flipV="1">
                  <a:off x="2921" y="2155"/>
                  <a:ext cx="2" cy="24"/>
                </a:xfrm>
                <a:prstGeom prst="line">
                  <a:avLst/>
                </a:prstGeom>
                <a:noFill/>
                <a:ln w="3175">
                  <a:solidFill>
                    <a:srgbClr val="000000"/>
                  </a:solidFill>
                  <a:round/>
                  <a:headEnd/>
                  <a:tailEnd/>
                </a:ln>
              </p:spPr>
              <p:txBody>
                <a:bodyPr/>
                <a:lstStyle/>
                <a:p>
                  <a:endParaRPr lang="en-US"/>
                </a:p>
              </p:txBody>
            </p:sp>
            <p:sp>
              <p:nvSpPr>
                <p:cNvPr id="94706" name="Line 4420"/>
                <p:cNvSpPr>
                  <a:spLocks noChangeShapeType="1"/>
                </p:cNvSpPr>
                <p:nvPr/>
              </p:nvSpPr>
              <p:spPr bwMode="auto">
                <a:xfrm flipV="1">
                  <a:off x="2923" y="2129"/>
                  <a:ext cx="2" cy="26"/>
                </a:xfrm>
                <a:prstGeom prst="line">
                  <a:avLst/>
                </a:prstGeom>
                <a:noFill/>
                <a:ln w="3175">
                  <a:solidFill>
                    <a:srgbClr val="000000"/>
                  </a:solidFill>
                  <a:round/>
                  <a:headEnd/>
                  <a:tailEnd/>
                </a:ln>
              </p:spPr>
              <p:txBody>
                <a:bodyPr/>
                <a:lstStyle/>
                <a:p>
                  <a:endParaRPr lang="en-US"/>
                </a:p>
              </p:txBody>
            </p:sp>
            <p:sp>
              <p:nvSpPr>
                <p:cNvPr id="94707" name="Line 4421"/>
                <p:cNvSpPr>
                  <a:spLocks noChangeShapeType="1"/>
                </p:cNvSpPr>
                <p:nvPr/>
              </p:nvSpPr>
              <p:spPr bwMode="auto">
                <a:xfrm flipV="1">
                  <a:off x="2925" y="2103"/>
                  <a:ext cx="2" cy="26"/>
                </a:xfrm>
                <a:prstGeom prst="line">
                  <a:avLst/>
                </a:prstGeom>
                <a:noFill/>
                <a:ln w="3175">
                  <a:solidFill>
                    <a:srgbClr val="000000"/>
                  </a:solidFill>
                  <a:round/>
                  <a:headEnd/>
                  <a:tailEnd/>
                </a:ln>
              </p:spPr>
              <p:txBody>
                <a:bodyPr/>
                <a:lstStyle/>
                <a:p>
                  <a:endParaRPr lang="en-US"/>
                </a:p>
              </p:txBody>
            </p:sp>
            <p:sp>
              <p:nvSpPr>
                <p:cNvPr id="94708" name="Line 4422"/>
                <p:cNvSpPr>
                  <a:spLocks noChangeShapeType="1"/>
                </p:cNvSpPr>
                <p:nvPr/>
              </p:nvSpPr>
              <p:spPr bwMode="auto">
                <a:xfrm flipV="1">
                  <a:off x="2927" y="2075"/>
                  <a:ext cx="2" cy="28"/>
                </a:xfrm>
                <a:prstGeom prst="line">
                  <a:avLst/>
                </a:prstGeom>
                <a:noFill/>
                <a:ln w="3175">
                  <a:solidFill>
                    <a:srgbClr val="000000"/>
                  </a:solidFill>
                  <a:round/>
                  <a:headEnd/>
                  <a:tailEnd/>
                </a:ln>
              </p:spPr>
              <p:txBody>
                <a:bodyPr/>
                <a:lstStyle/>
                <a:p>
                  <a:endParaRPr lang="en-US"/>
                </a:p>
              </p:txBody>
            </p:sp>
            <p:sp>
              <p:nvSpPr>
                <p:cNvPr id="94709" name="Line 4423"/>
                <p:cNvSpPr>
                  <a:spLocks noChangeShapeType="1"/>
                </p:cNvSpPr>
                <p:nvPr/>
              </p:nvSpPr>
              <p:spPr bwMode="auto">
                <a:xfrm flipV="1">
                  <a:off x="2929" y="2047"/>
                  <a:ext cx="4" cy="28"/>
                </a:xfrm>
                <a:prstGeom prst="line">
                  <a:avLst/>
                </a:prstGeom>
                <a:noFill/>
                <a:ln w="3175">
                  <a:solidFill>
                    <a:srgbClr val="000000"/>
                  </a:solidFill>
                  <a:round/>
                  <a:headEnd/>
                  <a:tailEnd/>
                </a:ln>
              </p:spPr>
              <p:txBody>
                <a:bodyPr/>
                <a:lstStyle/>
                <a:p>
                  <a:endParaRPr lang="en-US"/>
                </a:p>
              </p:txBody>
            </p:sp>
            <p:sp>
              <p:nvSpPr>
                <p:cNvPr id="94710" name="Line 4424"/>
                <p:cNvSpPr>
                  <a:spLocks noChangeShapeType="1"/>
                </p:cNvSpPr>
                <p:nvPr/>
              </p:nvSpPr>
              <p:spPr bwMode="auto">
                <a:xfrm flipV="1">
                  <a:off x="2933" y="2018"/>
                  <a:ext cx="2" cy="29"/>
                </a:xfrm>
                <a:prstGeom prst="line">
                  <a:avLst/>
                </a:prstGeom>
                <a:noFill/>
                <a:ln w="3175">
                  <a:solidFill>
                    <a:srgbClr val="000000"/>
                  </a:solidFill>
                  <a:round/>
                  <a:headEnd/>
                  <a:tailEnd/>
                </a:ln>
              </p:spPr>
              <p:txBody>
                <a:bodyPr/>
                <a:lstStyle/>
                <a:p>
                  <a:endParaRPr lang="en-US"/>
                </a:p>
              </p:txBody>
            </p:sp>
            <p:sp>
              <p:nvSpPr>
                <p:cNvPr id="94711" name="Line 4425"/>
                <p:cNvSpPr>
                  <a:spLocks noChangeShapeType="1"/>
                </p:cNvSpPr>
                <p:nvPr/>
              </p:nvSpPr>
              <p:spPr bwMode="auto">
                <a:xfrm flipV="1">
                  <a:off x="2935" y="1989"/>
                  <a:ext cx="2" cy="29"/>
                </a:xfrm>
                <a:prstGeom prst="line">
                  <a:avLst/>
                </a:prstGeom>
                <a:noFill/>
                <a:ln w="3175">
                  <a:solidFill>
                    <a:srgbClr val="000000"/>
                  </a:solidFill>
                  <a:round/>
                  <a:headEnd/>
                  <a:tailEnd/>
                </a:ln>
              </p:spPr>
              <p:txBody>
                <a:bodyPr/>
                <a:lstStyle/>
                <a:p>
                  <a:endParaRPr lang="en-US"/>
                </a:p>
              </p:txBody>
            </p:sp>
            <p:sp>
              <p:nvSpPr>
                <p:cNvPr id="94712" name="Line 4426"/>
                <p:cNvSpPr>
                  <a:spLocks noChangeShapeType="1"/>
                </p:cNvSpPr>
                <p:nvPr/>
              </p:nvSpPr>
              <p:spPr bwMode="auto">
                <a:xfrm flipV="1">
                  <a:off x="2937" y="1966"/>
                  <a:ext cx="2" cy="23"/>
                </a:xfrm>
                <a:prstGeom prst="line">
                  <a:avLst/>
                </a:prstGeom>
                <a:noFill/>
                <a:ln w="3175">
                  <a:solidFill>
                    <a:srgbClr val="000000"/>
                  </a:solidFill>
                  <a:round/>
                  <a:headEnd/>
                  <a:tailEnd/>
                </a:ln>
              </p:spPr>
              <p:txBody>
                <a:bodyPr/>
                <a:lstStyle/>
                <a:p>
                  <a:endParaRPr lang="en-US"/>
                </a:p>
              </p:txBody>
            </p:sp>
            <p:sp>
              <p:nvSpPr>
                <p:cNvPr id="94713" name="Line 4427"/>
                <p:cNvSpPr>
                  <a:spLocks noChangeShapeType="1"/>
                </p:cNvSpPr>
                <p:nvPr/>
              </p:nvSpPr>
              <p:spPr bwMode="auto">
                <a:xfrm flipV="1">
                  <a:off x="2939" y="1946"/>
                  <a:ext cx="2" cy="20"/>
                </a:xfrm>
                <a:prstGeom prst="line">
                  <a:avLst/>
                </a:prstGeom>
                <a:noFill/>
                <a:ln w="3175">
                  <a:solidFill>
                    <a:srgbClr val="000000"/>
                  </a:solidFill>
                  <a:round/>
                  <a:headEnd/>
                  <a:tailEnd/>
                </a:ln>
              </p:spPr>
              <p:txBody>
                <a:bodyPr/>
                <a:lstStyle/>
                <a:p>
                  <a:endParaRPr lang="en-US"/>
                </a:p>
              </p:txBody>
            </p:sp>
            <p:sp>
              <p:nvSpPr>
                <p:cNvPr id="94714" name="Line 4428"/>
                <p:cNvSpPr>
                  <a:spLocks noChangeShapeType="1"/>
                </p:cNvSpPr>
                <p:nvPr/>
              </p:nvSpPr>
              <p:spPr bwMode="auto">
                <a:xfrm flipV="1">
                  <a:off x="2941" y="1927"/>
                  <a:ext cx="2" cy="19"/>
                </a:xfrm>
                <a:prstGeom prst="line">
                  <a:avLst/>
                </a:prstGeom>
                <a:noFill/>
                <a:ln w="3175">
                  <a:solidFill>
                    <a:srgbClr val="000000"/>
                  </a:solidFill>
                  <a:round/>
                  <a:headEnd/>
                  <a:tailEnd/>
                </a:ln>
              </p:spPr>
              <p:txBody>
                <a:bodyPr/>
                <a:lstStyle/>
                <a:p>
                  <a:endParaRPr lang="en-US"/>
                </a:p>
              </p:txBody>
            </p:sp>
            <p:sp>
              <p:nvSpPr>
                <p:cNvPr id="94715" name="Line 4429"/>
                <p:cNvSpPr>
                  <a:spLocks noChangeShapeType="1"/>
                </p:cNvSpPr>
                <p:nvPr/>
              </p:nvSpPr>
              <p:spPr bwMode="auto">
                <a:xfrm flipV="1">
                  <a:off x="2943" y="1914"/>
                  <a:ext cx="2" cy="13"/>
                </a:xfrm>
                <a:prstGeom prst="line">
                  <a:avLst/>
                </a:prstGeom>
                <a:noFill/>
                <a:ln w="3175">
                  <a:solidFill>
                    <a:srgbClr val="000000"/>
                  </a:solidFill>
                  <a:round/>
                  <a:headEnd/>
                  <a:tailEnd/>
                </a:ln>
              </p:spPr>
              <p:txBody>
                <a:bodyPr/>
                <a:lstStyle/>
                <a:p>
                  <a:endParaRPr lang="en-US"/>
                </a:p>
              </p:txBody>
            </p:sp>
            <p:sp>
              <p:nvSpPr>
                <p:cNvPr id="94716" name="Line 4430"/>
                <p:cNvSpPr>
                  <a:spLocks noChangeShapeType="1"/>
                </p:cNvSpPr>
                <p:nvPr/>
              </p:nvSpPr>
              <p:spPr bwMode="auto">
                <a:xfrm flipV="1">
                  <a:off x="2945" y="1907"/>
                  <a:ext cx="3" cy="7"/>
                </a:xfrm>
                <a:prstGeom prst="line">
                  <a:avLst/>
                </a:prstGeom>
                <a:noFill/>
                <a:ln w="3175">
                  <a:solidFill>
                    <a:srgbClr val="000000"/>
                  </a:solidFill>
                  <a:round/>
                  <a:headEnd/>
                  <a:tailEnd/>
                </a:ln>
              </p:spPr>
              <p:txBody>
                <a:bodyPr/>
                <a:lstStyle/>
                <a:p>
                  <a:endParaRPr lang="en-US"/>
                </a:p>
              </p:txBody>
            </p:sp>
            <p:sp>
              <p:nvSpPr>
                <p:cNvPr id="94717" name="Line 4431"/>
                <p:cNvSpPr>
                  <a:spLocks noChangeShapeType="1"/>
                </p:cNvSpPr>
                <p:nvPr/>
              </p:nvSpPr>
              <p:spPr bwMode="auto">
                <a:xfrm flipV="1">
                  <a:off x="2948" y="1903"/>
                  <a:ext cx="2" cy="4"/>
                </a:xfrm>
                <a:prstGeom prst="line">
                  <a:avLst/>
                </a:prstGeom>
                <a:noFill/>
                <a:ln w="3175">
                  <a:solidFill>
                    <a:srgbClr val="000000"/>
                  </a:solidFill>
                  <a:round/>
                  <a:headEnd/>
                  <a:tailEnd/>
                </a:ln>
              </p:spPr>
              <p:txBody>
                <a:bodyPr/>
                <a:lstStyle/>
                <a:p>
                  <a:endParaRPr lang="en-US"/>
                </a:p>
              </p:txBody>
            </p:sp>
            <p:sp>
              <p:nvSpPr>
                <p:cNvPr id="94718" name="Line 4432"/>
                <p:cNvSpPr>
                  <a:spLocks noChangeShapeType="1"/>
                </p:cNvSpPr>
                <p:nvPr/>
              </p:nvSpPr>
              <p:spPr bwMode="auto">
                <a:xfrm>
                  <a:off x="2950" y="1903"/>
                  <a:ext cx="2" cy="6"/>
                </a:xfrm>
                <a:prstGeom prst="line">
                  <a:avLst/>
                </a:prstGeom>
                <a:noFill/>
                <a:ln w="3175">
                  <a:solidFill>
                    <a:srgbClr val="000000"/>
                  </a:solidFill>
                  <a:round/>
                  <a:headEnd/>
                  <a:tailEnd/>
                </a:ln>
              </p:spPr>
              <p:txBody>
                <a:bodyPr/>
                <a:lstStyle/>
                <a:p>
                  <a:endParaRPr lang="en-US"/>
                </a:p>
              </p:txBody>
            </p:sp>
            <p:sp>
              <p:nvSpPr>
                <p:cNvPr id="94719" name="Line 4433"/>
                <p:cNvSpPr>
                  <a:spLocks noChangeShapeType="1"/>
                </p:cNvSpPr>
                <p:nvPr/>
              </p:nvSpPr>
              <p:spPr bwMode="auto">
                <a:xfrm>
                  <a:off x="2952" y="1909"/>
                  <a:ext cx="2" cy="7"/>
                </a:xfrm>
                <a:prstGeom prst="line">
                  <a:avLst/>
                </a:prstGeom>
                <a:noFill/>
                <a:ln w="3175">
                  <a:solidFill>
                    <a:srgbClr val="000000"/>
                  </a:solidFill>
                  <a:round/>
                  <a:headEnd/>
                  <a:tailEnd/>
                </a:ln>
              </p:spPr>
              <p:txBody>
                <a:bodyPr/>
                <a:lstStyle/>
                <a:p>
                  <a:endParaRPr lang="en-US"/>
                </a:p>
              </p:txBody>
            </p:sp>
            <p:sp>
              <p:nvSpPr>
                <p:cNvPr id="94720" name="Line 4434"/>
                <p:cNvSpPr>
                  <a:spLocks noChangeShapeType="1"/>
                </p:cNvSpPr>
                <p:nvPr/>
              </p:nvSpPr>
              <p:spPr bwMode="auto">
                <a:xfrm>
                  <a:off x="2954" y="1916"/>
                  <a:ext cx="2" cy="17"/>
                </a:xfrm>
                <a:prstGeom prst="line">
                  <a:avLst/>
                </a:prstGeom>
                <a:noFill/>
                <a:ln w="3175">
                  <a:solidFill>
                    <a:srgbClr val="000000"/>
                  </a:solidFill>
                  <a:round/>
                  <a:headEnd/>
                  <a:tailEnd/>
                </a:ln>
              </p:spPr>
              <p:txBody>
                <a:bodyPr/>
                <a:lstStyle/>
                <a:p>
                  <a:endParaRPr lang="en-US"/>
                </a:p>
              </p:txBody>
            </p:sp>
            <p:sp>
              <p:nvSpPr>
                <p:cNvPr id="94721" name="Line 4435"/>
                <p:cNvSpPr>
                  <a:spLocks noChangeShapeType="1"/>
                </p:cNvSpPr>
                <p:nvPr/>
              </p:nvSpPr>
              <p:spPr bwMode="auto">
                <a:xfrm>
                  <a:off x="2956" y="1933"/>
                  <a:ext cx="2" cy="17"/>
                </a:xfrm>
                <a:prstGeom prst="line">
                  <a:avLst/>
                </a:prstGeom>
                <a:noFill/>
                <a:ln w="3175">
                  <a:solidFill>
                    <a:srgbClr val="000000"/>
                  </a:solidFill>
                  <a:round/>
                  <a:headEnd/>
                  <a:tailEnd/>
                </a:ln>
              </p:spPr>
              <p:txBody>
                <a:bodyPr/>
                <a:lstStyle/>
                <a:p>
                  <a:endParaRPr lang="en-US"/>
                </a:p>
              </p:txBody>
            </p:sp>
            <p:sp>
              <p:nvSpPr>
                <p:cNvPr id="94722" name="Line 4436"/>
                <p:cNvSpPr>
                  <a:spLocks noChangeShapeType="1"/>
                </p:cNvSpPr>
                <p:nvPr/>
              </p:nvSpPr>
              <p:spPr bwMode="auto">
                <a:xfrm>
                  <a:off x="2958" y="1950"/>
                  <a:ext cx="4" cy="24"/>
                </a:xfrm>
                <a:prstGeom prst="line">
                  <a:avLst/>
                </a:prstGeom>
                <a:noFill/>
                <a:ln w="3175">
                  <a:solidFill>
                    <a:srgbClr val="000000"/>
                  </a:solidFill>
                  <a:round/>
                  <a:headEnd/>
                  <a:tailEnd/>
                </a:ln>
              </p:spPr>
              <p:txBody>
                <a:bodyPr/>
                <a:lstStyle/>
                <a:p>
                  <a:endParaRPr lang="en-US"/>
                </a:p>
              </p:txBody>
            </p:sp>
            <p:sp>
              <p:nvSpPr>
                <p:cNvPr id="94723" name="Line 4437"/>
                <p:cNvSpPr>
                  <a:spLocks noChangeShapeType="1"/>
                </p:cNvSpPr>
                <p:nvPr/>
              </p:nvSpPr>
              <p:spPr bwMode="auto">
                <a:xfrm>
                  <a:off x="2962" y="1974"/>
                  <a:ext cx="2" cy="26"/>
                </a:xfrm>
                <a:prstGeom prst="line">
                  <a:avLst/>
                </a:prstGeom>
                <a:noFill/>
                <a:ln w="3175">
                  <a:solidFill>
                    <a:srgbClr val="000000"/>
                  </a:solidFill>
                  <a:round/>
                  <a:headEnd/>
                  <a:tailEnd/>
                </a:ln>
              </p:spPr>
              <p:txBody>
                <a:bodyPr/>
                <a:lstStyle/>
                <a:p>
                  <a:endParaRPr lang="en-US"/>
                </a:p>
              </p:txBody>
            </p:sp>
            <p:sp>
              <p:nvSpPr>
                <p:cNvPr id="94724" name="Line 4438"/>
                <p:cNvSpPr>
                  <a:spLocks noChangeShapeType="1"/>
                </p:cNvSpPr>
                <p:nvPr/>
              </p:nvSpPr>
              <p:spPr bwMode="auto">
                <a:xfrm>
                  <a:off x="2964" y="2000"/>
                  <a:ext cx="2" cy="28"/>
                </a:xfrm>
                <a:prstGeom prst="line">
                  <a:avLst/>
                </a:prstGeom>
                <a:noFill/>
                <a:ln w="3175">
                  <a:solidFill>
                    <a:srgbClr val="000000"/>
                  </a:solidFill>
                  <a:round/>
                  <a:headEnd/>
                  <a:tailEnd/>
                </a:ln>
              </p:spPr>
              <p:txBody>
                <a:bodyPr/>
                <a:lstStyle/>
                <a:p>
                  <a:endParaRPr lang="en-US"/>
                </a:p>
              </p:txBody>
            </p:sp>
            <p:sp>
              <p:nvSpPr>
                <p:cNvPr id="94725" name="Line 4439"/>
                <p:cNvSpPr>
                  <a:spLocks noChangeShapeType="1"/>
                </p:cNvSpPr>
                <p:nvPr/>
              </p:nvSpPr>
              <p:spPr bwMode="auto">
                <a:xfrm>
                  <a:off x="2966" y="2028"/>
                  <a:ext cx="2" cy="30"/>
                </a:xfrm>
                <a:prstGeom prst="line">
                  <a:avLst/>
                </a:prstGeom>
                <a:noFill/>
                <a:ln w="3175">
                  <a:solidFill>
                    <a:srgbClr val="000000"/>
                  </a:solidFill>
                  <a:round/>
                  <a:headEnd/>
                  <a:tailEnd/>
                </a:ln>
              </p:spPr>
              <p:txBody>
                <a:bodyPr/>
                <a:lstStyle/>
                <a:p>
                  <a:endParaRPr lang="en-US"/>
                </a:p>
              </p:txBody>
            </p:sp>
            <p:sp>
              <p:nvSpPr>
                <p:cNvPr id="94726" name="Line 4440"/>
                <p:cNvSpPr>
                  <a:spLocks noChangeShapeType="1"/>
                </p:cNvSpPr>
                <p:nvPr/>
              </p:nvSpPr>
              <p:spPr bwMode="auto">
                <a:xfrm>
                  <a:off x="2968" y="2058"/>
                  <a:ext cx="2" cy="28"/>
                </a:xfrm>
                <a:prstGeom prst="line">
                  <a:avLst/>
                </a:prstGeom>
                <a:noFill/>
                <a:ln w="3175">
                  <a:solidFill>
                    <a:srgbClr val="000000"/>
                  </a:solidFill>
                  <a:round/>
                  <a:headEnd/>
                  <a:tailEnd/>
                </a:ln>
              </p:spPr>
              <p:txBody>
                <a:bodyPr/>
                <a:lstStyle/>
                <a:p>
                  <a:endParaRPr lang="en-US"/>
                </a:p>
              </p:txBody>
            </p:sp>
            <p:sp>
              <p:nvSpPr>
                <p:cNvPr id="94727" name="Line 4441"/>
                <p:cNvSpPr>
                  <a:spLocks noChangeShapeType="1"/>
                </p:cNvSpPr>
                <p:nvPr/>
              </p:nvSpPr>
              <p:spPr bwMode="auto">
                <a:xfrm>
                  <a:off x="2970" y="2086"/>
                  <a:ext cx="2" cy="28"/>
                </a:xfrm>
                <a:prstGeom prst="line">
                  <a:avLst/>
                </a:prstGeom>
                <a:noFill/>
                <a:ln w="3175">
                  <a:solidFill>
                    <a:srgbClr val="000000"/>
                  </a:solidFill>
                  <a:round/>
                  <a:headEnd/>
                  <a:tailEnd/>
                </a:ln>
              </p:spPr>
              <p:txBody>
                <a:bodyPr/>
                <a:lstStyle/>
                <a:p>
                  <a:endParaRPr lang="en-US"/>
                </a:p>
              </p:txBody>
            </p:sp>
            <p:sp>
              <p:nvSpPr>
                <p:cNvPr id="94728" name="Line 4442"/>
                <p:cNvSpPr>
                  <a:spLocks noChangeShapeType="1"/>
                </p:cNvSpPr>
                <p:nvPr/>
              </p:nvSpPr>
              <p:spPr bwMode="auto">
                <a:xfrm>
                  <a:off x="2972" y="2114"/>
                  <a:ext cx="2" cy="26"/>
                </a:xfrm>
                <a:prstGeom prst="line">
                  <a:avLst/>
                </a:prstGeom>
                <a:noFill/>
                <a:ln w="3175">
                  <a:solidFill>
                    <a:srgbClr val="000000"/>
                  </a:solidFill>
                  <a:round/>
                  <a:headEnd/>
                  <a:tailEnd/>
                </a:ln>
              </p:spPr>
              <p:txBody>
                <a:bodyPr/>
                <a:lstStyle/>
                <a:p>
                  <a:endParaRPr lang="en-US"/>
                </a:p>
              </p:txBody>
            </p:sp>
            <p:sp>
              <p:nvSpPr>
                <p:cNvPr id="94729" name="Line 4443"/>
                <p:cNvSpPr>
                  <a:spLocks noChangeShapeType="1"/>
                </p:cNvSpPr>
                <p:nvPr/>
              </p:nvSpPr>
              <p:spPr bwMode="auto">
                <a:xfrm>
                  <a:off x="2974" y="2140"/>
                  <a:ext cx="4" cy="26"/>
                </a:xfrm>
                <a:prstGeom prst="line">
                  <a:avLst/>
                </a:prstGeom>
                <a:noFill/>
                <a:ln w="3175">
                  <a:solidFill>
                    <a:srgbClr val="000000"/>
                  </a:solidFill>
                  <a:round/>
                  <a:headEnd/>
                  <a:tailEnd/>
                </a:ln>
              </p:spPr>
              <p:txBody>
                <a:bodyPr/>
                <a:lstStyle/>
                <a:p>
                  <a:endParaRPr lang="en-US"/>
                </a:p>
              </p:txBody>
            </p:sp>
            <p:sp>
              <p:nvSpPr>
                <p:cNvPr id="94730" name="Line 4444"/>
                <p:cNvSpPr>
                  <a:spLocks noChangeShapeType="1"/>
                </p:cNvSpPr>
                <p:nvPr/>
              </p:nvSpPr>
              <p:spPr bwMode="auto">
                <a:xfrm>
                  <a:off x="2978" y="2166"/>
                  <a:ext cx="2" cy="21"/>
                </a:xfrm>
                <a:prstGeom prst="line">
                  <a:avLst/>
                </a:prstGeom>
                <a:noFill/>
                <a:ln w="3175">
                  <a:solidFill>
                    <a:srgbClr val="000000"/>
                  </a:solidFill>
                  <a:round/>
                  <a:headEnd/>
                  <a:tailEnd/>
                </a:ln>
              </p:spPr>
              <p:txBody>
                <a:bodyPr/>
                <a:lstStyle/>
                <a:p>
                  <a:endParaRPr lang="en-US"/>
                </a:p>
              </p:txBody>
            </p:sp>
            <p:sp>
              <p:nvSpPr>
                <p:cNvPr id="94731" name="Line 4445"/>
                <p:cNvSpPr>
                  <a:spLocks noChangeShapeType="1"/>
                </p:cNvSpPr>
                <p:nvPr/>
              </p:nvSpPr>
              <p:spPr bwMode="auto">
                <a:xfrm>
                  <a:off x="2980" y="2187"/>
                  <a:ext cx="2" cy="20"/>
                </a:xfrm>
                <a:prstGeom prst="line">
                  <a:avLst/>
                </a:prstGeom>
                <a:noFill/>
                <a:ln w="3175">
                  <a:solidFill>
                    <a:srgbClr val="000000"/>
                  </a:solidFill>
                  <a:round/>
                  <a:headEnd/>
                  <a:tailEnd/>
                </a:ln>
              </p:spPr>
              <p:txBody>
                <a:bodyPr/>
                <a:lstStyle/>
                <a:p>
                  <a:endParaRPr lang="en-US"/>
                </a:p>
              </p:txBody>
            </p:sp>
            <p:sp>
              <p:nvSpPr>
                <p:cNvPr id="94732" name="Line 4446"/>
                <p:cNvSpPr>
                  <a:spLocks noChangeShapeType="1"/>
                </p:cNvSpPr>
                <p:nvPr/>
              </p:nvSpPr>
              <p:spPr bwMode="auto">
                <a:xfrm>
                  <a:off x="2982" y="2207"/>
                  <a:ext cx="2" cy="19"/>
                </a:xfrm>
                <a:prstGeom prst="line">
                  <a:avLst/>
                </a:prstGeom>
                <a:noFill/>
                <a:ln w="3175">
                  <a:solidFill>
                    <a:srgbClr val="000000"/>
                  </a:solidFill>
                  <a:round/>
                  <a:headEnd/>
                  <a:tailEnd/>
                </a:ln>
              </p:spPr>
              <p:txBody>
                <a:bodyPr/>
                <a:lstStyle/>
                <a:p>
                  <a:endParaRPr lang="en-US"/>
                </a:p>
              </p:txBody>
            </p:sp>
            <p:sp>
              <p:nvSpPr>
                <p:cNvPr id="94733" name="Line 4447"/>
                <p:cNvSpPr>
                  <a:spLocks noChangeShapeType="1"/>
                </p:cNvSpPr>
                <p:nvPr/>
              </p:nvSpPr>
              <p:spPr bwMode="auto">
                <a:xfrm>
                  <a:off x="2984" y="2226"/>
                  <a:ext cx="2" cy="15"/>
                </a:xfrm>
                <a:prstGeom prst="line">
                  <a:avLst/>
                </a:prstGeom>
                <a:noFill/>
                <a:ln w="3175">
                  <a:solidFill>
                    <a:srgbClr val="000000"/>
                  </a:solidFill>
                  <a:round/>
                  <a:headEnd/>
                  <a:tailEnd/>
                </a:ln>
              </p:spPr>
              <p:txBody>
                <a:bodyPr/>
                <a:lstStyle/>
                <a:p>
                  <a:endParaRPr lang="en-US"/>
                </a:p>
              </p:txBody>
            </p:sp>
            <p:sp>
              <p:nvSpPr>
                <p:cNvPr id="94734" name="Line 4448"/>
                <p:cNvSpPr>
                  <a:spLocks noChangeShapeType="1"/>
                </p:cNvSpPr>
                <p:nvPr/>
              </p:nvSpPr>
              <p:spPr bwMode="auto">
                <a:xfrm>
                  <a:off x="2986" y="2241"/>
                  <a:ext cx="2" cy="11"/>
                </a:xfrm>
                <a:prstGeom prst="line">
                  <a:avLst/>
                </a:prstGeom>
                <a:noFill/>
                <a:ln w="3175">
                  <a:solidFill>
                    <a:srgbClr val="000000"/>
                  </a:solidFill>
                  <a:round/>
                  <a:headEnd/>
                  <a:tailEnd/>
                </a:ln>
              </p:spPr>
              <p:txBody>
                <a:bodyPr/>
                <a:lstStyle/>
                <a:p>
                  <a:endParaRPr lang="en-US"/>
                </a:p>
              </p:txBody>
            </p:sp>
            <p:sp>
              <p:nvSpPr>
                <p:cNvPr id="94735" name="Line 4449"/>
                <p:cNvSpPr>
                  <a:spLocks noChangeShapeType="1"/>
                </p:cNvSpPr>
                <p:nvPr/>
              </p:nvSpPr>
              <p:spPr bwMode="auto">
                <a:xfrm>
                  <a:off x="2988" y="2252"/>
                  <a:ext cx="4" cy="10"/>
                </a:xfrm>
                <a:prstGeom prst="line">
                  <a:avLst/>
                </a:prstGeom>
                <a:noFill/>
                <a:ln w="3175">
                  <a:solidFill>
                    <a:srgbClr val="000000"/>
                  </a:solidFill>
                  <a:round/>
                  <a:headEnd/>
                  <a:tailEnd/>
                </a:ln>
              </p:spPr>
              <p:txBody>
                <a:bodyPr/>
                <a:lstStyle/>
                <a:p>
                  <a:endParaRPr lang="en-US"/>
                </a:p>
              </p:txBody>
            </p:sp>
            <p:sp>
              <p:nvSpPr>
                <p:cNvPr id="94736" name="Line 4450"/>
                <p:cNvSpPr>
                  <a:spLocks noChangeShapeType="1"/>
                </p:cNvSpPr>
                <p:nvPr/>
              </p:nvSpPr>
              <p:spPr bwMode="auto">
                <a:xfrm>
                  <a:off x="2992" y="2262"/>
                  <a:ext cx="2" cy="7"/>
                </a:xfrm>
                <a:prstGeom prst="line">
                  <a:avLst/>
                </a:prstGeom>
                <a:noFill/>
                <a:ln w="3175">
                  <a:solidFill>
                    <a:srgbClr val="000000"/>
                  </a:solidFill>
                  <a:round/>
                  <a:headEnd/>
                  <a:tailEnd/>
                </a:ln>
              </p:spPr>
              <p:txBody>
                <a:bodyPr/>
                <a:lstStyle/>
                <a:p>
                  <a:endParaRPr lang="en-US"/>
                </a:p>
              </p:txBody>
            </p:sp>
            <p:sp>
              <p:nvSpPr>
                <p:cNvPr id="94737" name="Line 4451"/>
                <p:cNvSpPr>
                  <a:spLocks noChangeShapeType="1"/>
                </p:cNvSpPr>
                <p:nvPr/>
              </p:nvSpPr>
              <p:spPr bwMode="auto">
                <a:xfrm>
                  <a:off x="2994" y="2269"/>
                  <a:ext cx="2" cy="9"/>
                </a:xfrm>
                <a:prstGeom prst="line">
                  <a:avLst/>
                </a:prstGeom>
                <a:noFill/>
                <a:ln w="3175">
                  <a:solidFill>
                    <a:srgbClr val="000000"/>
                  </a:solidFill>
                  <a:round/>
                  <a:headEnd/>
                  <a:tailEnd/>
                </a:ln>
              </p:spPr>
              <p:txBody>
                <a:bodyPr/>
                <a:lstStyle/>
                <a:p>
                  <a:endParaRPr lang="en-US"/>
                </a:p>
              </p:txBody>
            </p:sp>
            <p:sp>
              <p:nvSpPr>
                <p:cNvPr id="94738" name="Line 4452"/>
                <p:cNvSpPr>
                  <a:spLocks noChangeShapeType="1"/>
                </p:cNvSpPr>
                <p:nvPr/>
              </p:nvSpPr>
              <p:spPr bwMode="auto">
                <a:xfrm>
                  <a:off x="2996" y="2278"/>
                  <a:ext cx="2" cy="4"/>
                </a:xfrm>
                <a:prstGeom prst="line">
                  <a:avLst/>
                </a:prstGeom>
                <a:noFill/>
                <a:ln w="3175">
                  <a:solidFill>
                    <a:srgbClr val="000000"/>
                  </a:solidFill>
                  <a:round/>
                  <a:headEnd/>
                  <a:tailEnd/>
                </a:ln>
              </p:spPr>
              <p:txBody>
                <a:bodyPr/>
                <a:lstStyle/>
                <a:p>
                  <a:endParaRPr lang="en-US"/>
                </a:p>
              </p:txBody>
            </p:sp>
            <p:sp>
              <p:nvSpPr>
                <p:cNvPr id="94739" name="Line 4453"/>
                <p:cNvSpPr>
                  <a:spLocks noChangeShapeType="1"/>
                </p:cNvSpPr>
                <p:nvPr/>
              </p:nvSpPr>
              <p:spPr bwMode="auto">
                <a:xfrm>
                  <a:off x="2998" y="2282"/>
                  <a:ext cx="2" cy="6"/>
                </a:xfrm>
                <a:prstGeom prst="line">
                  <a:avLst/>
                </a:prstGeom>
                <a:noFill/>
                <a:ln w="3175">
                  <a:solidFill>
                    <a:srgbClr val="000000"/>
                  </a:solidFill>
                  <a:round/>
                  <a:headEnd/>
                  <a:tailEnd/>
                </a:ln>
              </p:spPr>
              <p:txBody>
                <a:bodyPr/>
                <a:lstStyle/>
                <a:p>
                  <a:endParaRPr lang="en-US"/>
                </a:p>
              </p:txBody>
            </p:sp>
            <p:sp>
              <p:nvSpPr>
                <p:cNvPr id="94740" name="Line 4454"/>
                <p:cNvSpPr>
                  <a:spLocks noChangeShapeType="1"/>
                </p:cNvSpPr>
                <p:nvPr/>
              </p:nvSpPr>
              <p:spPr bwMode="auto">
                <a:xfrm>
                  <a:off x="3000" y="2288"/>
                  <a:ext cx="1" cy="3"/>
                </a:xfrm>
                <a:prstGeom prst="line">
                  <a:avLst/>
                </a:prstGeom>
                <a:noFill/>
                <a:ln w="3175">
                  <a:solidFill>
                    <a:srgbClr val="000000"/>
                  </a:solidFill>
                  <a:round/>
                  <a:headEnd/>
                  <a:tailEnd/>
                </a:ln>
              </p:spPr>
              <p:txBody>
                <a:bodyPr/>
                <a:lstStyle/>
                <a:p>
                  <a:endParaRPr lang="en-US"/>
                </a:p>
              </p:txBody>
            </p:sp>
            <p:sp>
              <p:nvSpPr>
                <p:cNvPr id="94741" name="Line 4455"/>
                <p:cNvSpPr>
                  <a:spLocks noChangeShapeType="1"/>
                </p:cNvSpPr>
                <p:nvPr/>
              </p:nvSpPr>
              <p:spPr bwMode="auto">
                <a:xfrm>
                  <a:off x="3001" y="2291"/>
                  <a:ext cx="2" cy="1"/>
                </a:xfrm>
                <a:prstGeom prst="line">
                  <a:avLst/>
                </a:prstGeom>
                <a:noFill/>
                <a:ln w="3175">
                  <a:solidFill>
                    <a:srgbClr val="000000"/>
                  </a:solidFill>
                  <a:round/>
                  <a:headEnd/>
                  <a:tailEnd/>
                </a:ln>
              </p:spPr>
              <p:txBody>
                <a:bodyPr/>
                <a:lstStyle/>
                <a:p>
                  <a:endParaRPr lang="en-US"/>
                </a:p>
              </p:txBody>
            </p:sp>
            <p:sp>
              <p:nvSpPr>
                <p:cNvPr id="94742" name="Line 4456"/>
                <p:cNvSpPr>
                  <a:spLocks noChangeShapeType="1"/>
                </p:cNvSpPr>
                <p:nvPr/>
              </p:nvSpPr>
              <p:spPr bwMode="auto">
                <a:xfrm>
                  <a:off x="3003" y="2291"/>
                  <a:ext cx="4" cy="2"/>
                </a:xfrm>
                <a:prstGeom prst="line">
                  <a:avLst/>
                </a:prstGeom>
                <a:noFill/>
                <a:ln w="3175">
                  <a:solidFill>
                    <a:srgbClr val="000000"/>
                  </a:solidFill>
                  <a:round/>
                  <a:headEnd/>
                  <a:tailEnd/>
                </a:ln>
              </p:spPr>
              <p:txBody>
                <a:bodyPr/>
                <a:lstStyle/>
                <a:p>
                  <a:endParaRPr lang="en-US"/>
                </a:p>
              </p:txBody>
            </p:sp>
            <p:sp>
              <p:nvSpPr>
                <p:cNvPr id="94743" name="Line 4457"/>
                <p:cNvSpPr>
                  <a:spLocks noChangeShapeType="1"/>
                </p:cNvSpPr>
                <p:nvPr/>
              </p:nvSpPr>
              <p:spPr bwMode="auto">
                <a:xfrm>
                  <a:off x="3007" y="2293"/>
                  <a:ext cx="2" cy="2"/>
                </a:xfrm>
                <a:prstGeom prst="line">
                  <a:avLst/>
                </a:prstGeom>
                <a:noFill/>
                <a:ln w="3175">
                  <a:solidFill>
                    <a:srgbClr val="000000"/>
                  </a:solidFill>
                  <a:round/>
                  <a:headEnd/>
                  <a:tailEnd/>
                </a:ln>
              </p:spPr>
              <p:txBody>
                <a:bodyPr/>
                <a:lstStyle/>
                <a:p>
                  <a:endParaRPr lang="en-US"/>
                </a:p>
              </p:txBody>
            </p:sp>
            <p:sp>
              <p:nvSpPr>
                <p:cNvPr id="94744" name="Line 4458"/>
                <p:cNvSpPr>
                  <a:spLocks noChangeShapeType="1"/>
                </p:cNvSpPr>
                <p:nvPr/>
              </p:nvSpPr>
              <p:spPr bwMode="auto">
                <a:xfrm>
                  <a:off x="3009" y="2295"/>
                  <a:ext cx="2" cy="1"/>
                </a:xfrm>
                <a:prstGeom prst="line">
                  <a:avLst/>
                </a:prstGeom>
                <a:noFill/>
                <a:ln w="3175">
                  <a:solidFill>
                    <a:srgbClr val="000000"/>
                  </a:solidFill>
                  <a:round/>
                  <a:headEnd/>
                  <a:tailEnd/>
                </a:ln>
              </p:spPr>
              <p:txBody>
                <a:bodyPr/>
                <a:lstStyle/>
                <a:p>
                  <a:endParaRPr lang="en-US"/>
                </a:p>
              </p:txBody>
            </p:sp>
            <p:sp>
              <p:nvSpPr>
                <p:cNvPr id="94745" name="Line 4459"/>
                <p:cNvSpPr>
                  <a:spLocks noChangeShapeType="1"/>
                </p:cNvSpPr>
                <p:nvPr/>
              </p:nvSpPr>
              <p:spPr bwMode="auto">
                <a:xfrm>
                  <a:off x="3011" y="2295"/>
                  <a:ext cx="2" cy="1"/>
                </a:xfrm>
                <a:prstGeom prst="line">
                  <a:avLst/>
                </a:prstGeom>
                <a:noFill/>
                <a:ln w="3175">
                  <a:solidFill>
                    <a:srgbClr val="000000"/>
                  </a:solidFill>
                  <a:round/>
                  <a:headEnd/>
                  <a:tailEnd/>
                </a:ln>
              </p:spPr>
              <p:txBody>
                <a:bodyPr/>
                <a:lstStyle/>
                <a:p>
                  <a:endParaRPr lang="en-US"/>
                </a:p>
              </p:txBody>
            </p:sp>
            <p:sp>
              <p:nvSpPr>
                <p:cNvPr id="94746" name="Line 4460"/>
                <p:cNvSpPr>
                  <a:spLocks noChangeShapeType="1"/>
                </p:cNvSpPr>
                <p:nvPr/>
              </p:nvSpPr>
              <p:spPr bwMode="auto">
                <a:xfrm>
                  <a:off x="3013" y="2295"/>
                  <a:ext cx="2" cy="1"/>
                </a:xfrm>
                <a:prstGeom prst="line">
                  <a:avLst/>
                </a:prstGeom>
                <a:noFill/>
                <a:ln w="3175">
                  <a:solidFill>
                    <a:srgbClr val="000000"/>
                  </a:solidFill>
                  <a:round/>
                  <a:headEnd/>
                  <a:tailEnd/>
                </a:ln>
              </p:spPr>
              <p:txBody>
                <a:bodyPr/>
                <a:lstStyle/>
                <a:p>
                  <a:endParaRPr lang="en-US"/>
                </a:p>
              </p:txBody>
            </p:sp>
            <p:sp>
              <p:nvSpPr>
                <p:cNvPr id="94747" name="Line 4461"/>
                <p:cNvSpPr>
                  <a:spLocks noChangeShapeType="1"/>
                </p:cNvSpPr>
                <p:nvPr/>
              </p:nvSpPr>
              <p:spPr bwMode="auto">
                <a:xfrm>
                  <a:off x="3015" y="2295"/>
                  <a:ext cx="2" cy="1"/>
                </a:xfrm>
                <a:prstGeom prst="line">
                  <a:avLst/>
                </a:prstGeom>
                <a:noFill/>
                <a:ln w="3175">
                  <a:solidFill>
                    <a:srgbClr val="000000"/>
                  </a:solidFill>
                  <a:round/>
                  <a:headEnd/>
                  <a:tailEnd/>
                </a:ln>
              </p:spPr>
              <p:txBody>
                <a:bodyPr/>
                <a:lstStyle/>
                <a:p>
                  <a:endParaRPr lang="en-US"/>
                </a:p>
              </p:txBody>
            </p:sp>
            <p:sp>
              <p:nvSpPr>
                <p:cNvPr id="94748" name="Line 4462"/>
                <p:cNvSpPr>
                  <a:spLocks noChangeShapeType="1"/>
                </p:cNvSpPr>
                <p:nvPr/>
              </p:nvSpPr>
              <p:spPr bwMode="auto">
                <a:xfrm>
                  <a:off x="3017" y="2295"/>
                  <a:ext cx="4" cy="4"/>
                </a:xfrm>
                <a:prstGeom prst="line">
                  <a:avLst/>
                </a:prstGeom>
                <a:noFill/>
                <a:ln w="3175">
                  <a:solidFill>
                    <a:srgbClr val="000000"/>
                  </a:solidFill>
                  <a:round/>
                  <a:headEnd/>
                  <a:tailEnd/>
                </a:ln>
              </p:spPr>
              <p:txBody>
                <a:bodyPr/>
                <a:lstStyle/>
                <a:p>
                  <a:endParaRPr lang="en-US"/>
                </a:p>
              </p:txBody>
            </p:sp>
            <p:sp>
              <p:nvSpPr>
                <p:cNvPr id="94749" name="Line 4463"/>
                <p:cNvSpPr>
                  <a:spLocks noChangeShapeType="1"/>
                </p:cNvSpPr>
                <p:nvPr/>
              </p:nvSpPr>
              <p:spPr bwMode="auto">
                <a:xfrm>
                  <a:off x="3021" y="2299"/>
                  <a:ext cx="1" cy="1"/>
                </a:xfrm>
                <a:prstGeom prst="line">
                  <a:avLst/>
                </a:prstGeom>
                <a:noFill/>
                <a:ln w="3175">
                  <a:solidFill>
                    <a:srgbClr val="000000"/>
                  </a:solidFill>
                  <a:round/>
                  <a:headEnd/>
                  <a:tailEnd/>
                </a:ln>
              </p:spPr>
              <p:txBody>
                <a:bodyPr/>
                <a:lstStyle/>
                <a:p>
                  <a:endParaRPr lang="en-US"/>
                </a:p>
              </p:txBody>
            </p:sp>
            <p:sp>
              <p:nvSpPr>
                <p:cNvPr id="94750" name="Line 4464"/>
                <p:cNvSpPr>
                  <a:spLocks noChangeShapeType="1"/>
                </p:cNvSpPr>
                <p:nvPr/>
              </p:nvSpPr>
              <p:spPr bwMode="auto">
                <a:xfrm flipH="1">
                  <a:off x="2880" y="2299"/>
                  <a:ext cx="141" cy="1"/>
                </a:xfrm>
                <a:prstGeom prst="line">
                  <a:avLst/>
                </a:prstGeom>
                <a:noFill/>
                <a:ln w="3175">
                  <a:solidFill>
                    <a:srgbClr val="000000"/>
                  </a:solidFill>
                  <a:round/>
                  <a:headEnd/>
                  <a:tailEnd/>
                </a:ln>
              </p:spPr>
              <p:txBody>
                <a:bodyPr/>
                <a:lstStyle/>
                <a:p>
                  <a:endParaRPr lang="en-US"/>
                </a:p>
              </p:txBody>
            </p:sp>
            <p:sp>
              <p:nvSpPr>
                <p:cNvPr id="94751" name="Freeform 4465"/>
                <p:cNvSpPr>
                  <a:spLocks/>
                </p:cNvSpPr>
                <p:nvPr/>
              </p:nvSpPr>
              <p:spPr bwMode="auto">
                <a:xfrm>
                  <a:off x="2835" y="1823"/>
                  <a:ext cx="143" cy="476"/>
                </a:xfrm>
                <a:custGeom>
                  <a:avLst/>
                  <a:gdLst>
                    <a:gd name="T0" fmla="*/ 0 w 143"/>
                    <a:gd name="T1" fmla="*/ 918 h 404"/>
                    <a:gd name="T2" fmla="*/ 4 w 143"/>
                    <a:gd name="T3" fmla="*/ 910 h 404"/>
                    <a:gd name="T4" fmla="*/ 9 w 143"/>
                    <a:gd name="T5" fmla="*/ 910 h 404"/>
                    <a:gd name="T6" fmla="*/ 13 w 143"/>
                    <a:gd name="T7" fmla="*/ 906 h 404"/>
                    <a:gd name="T8" fmla="*/ 17 w 143"/>
                    <a:gd name="T9" fmla="*/ 897 h 404"/>
                    <a:gd name="T10" fmla="*/ 23 w 143"/>
                    <a:gd name="T11" fmla="*/ 880 h 404"/>
                    <a:gd name="T12" fmla="*/ 27 w 143"/>
                    <a:gd name="T13" fmla="*/ 862 h 404"/>
                    <a:gd name="T14" fmla="*/ 31 w 143"/>
                    <a:gd name="T15" fmla="*/ 824 h 404"/>
                    <a:gd name="T16" fmla="*/ 35 w 143"/>
                    <a:gd name="T17" fmla="*/ 761 h 404"/>
                    <a:gd name="T18" fmla="*/ 41 w 143"/>
                    <a:gd name="T19" fmla="*/ 680 h 404"/>
                    <a:gd name="T20" fmla="*/ 45 w 143"/>
                    <a:gd name="T21" fmla="*/ 570 h 404"/>
                    <a:gd name="T22" fmla="*/ 49 w 143"/>
                    <a:gd name="T23" fmla="*/ 451 h 404"/>
                    <a:gd name="T24" fmla="*/ 55 w 143"/>
                    <a:gd name="T25" fmla="*/ 315 h 404"/>
                    <a:gd name="T26" fmla="*/ 59 w 143"/>
                    <a:gd name="T27" fmla="*/ 186 h 404"/>
                    <a:gd name="T28" fmla="*/ 62 w 143"/>
                    <a:gd name="T29" fmla="*/ 79 h 404"/>
                    <a:gd name="T30" fmla="*/ 68 w 143"/>
                    <a:gd name="T31" fmla="*/ 15 h 404"/>
                    <a:gd name="T32" fmla="*/ 72 w 143"/>
                    <a:gd name="T33" fmla="*/ 0 h 404"/>
                    <a:gd name="T34" fmla="*/ 76 w 143"/>
                    <a:gd name="T35" fmla="*/ 37 h 404"/>
                    <a:gd name="T36" fmla="*/ 82 w 143"/>
                    <a:gd name="T37" fmla="*/ 117 h 404"/>
                    <a:gd name="T38" fmla="*/ 86 w 143"/>
                    <a:gd name="T39" fmla="*/ 237 h 404"/>
                    <a:gd name="T40" fmla="*/ 90 w 143"/>
                    <a:gd name="T41" fmla="*/ 366 h 404"/>
                    <a:gd name="T42" fmla="*/ 94 w 143"/>
                    <a:gd name="T43" fmla="*/ 496 h 404"/>
                    <a:gd name="T44" fmla="*/ 100 w 143"/>
                    <a:gd name="T45" fmla="*/ 615 h 404"/>
                    <a:gd name="T46" fmla="*/ 104 w 143"/>
                    <a:gd name="T47" fmla="*/ 712 h 404"/>
                    <a:gd name="T48" fmla="*/ 108 w 143"/>
                    <a:gd name="T49" fmla="*/ 787 h 404"/>
                    <a:gd name="T50" fmla="*/ 113 w 143"/>
                    <a:gd name="T51" fmla="*/ 835 h 404"/>
                    <a:gd name="T52" fmla="*/ 117 w 143"/>
                    <a:gd name="T53" fmla="*/ 872 h 404"/>
                    <a:gd name="T54" fmla="*/ 121 w 143"/>
                    <a:gd name="T55" fmla="*/ 893 h 404"/>
                    <a:gd name="T56" fmla="*/ 127 w 143"/>
                    <a:gd name="T57" fmla="*/ 901 h 404"/>
                    <a:gd name="T58" fmla="*/ 131 w 143"/>
                    <a:gd name="T59" fmla="*/ 910 h 404"/>
                    <a:gd name="T60" fmla="*/ 135 w 143"/>
                    <a:gd name="T61" fmla="*/ 910 h 404"/>
                    <a:gd name="T62" fmla="*/ 139 w 143"/>
                    <a:gd name="T63" fmla="*/ 910 h 404"/>
                    <a:gd name="T64" fmla="*/ 143 w 143"/>
                    <a:gd name="T65" fmla="*/ 918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
                    <a:gd name="T100" fmla="*/ 0 h 404"/>
                    <a:gd name="T101" fmla="*/ 143 w 143"/>
                    <a:gd name="T102" fmla="*/ 404 h 4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 h="404">
                      <a:moveTo>
                        <a:pt x="0" y="404"/>
                      </a:moveTo>
                      <a:lnTo>
                        <a:pt x="0" y="404"/>
                      </a:lnTo>
                      <a:lnTo>
                        <a:pt x="2" y="401"/>
                      </a:lnTo>
                      <a:lnTo>
                        <a:pt x="4" y="401"/>
                      </a:lnTo>
                      <a:lnTo>
                        <a:pt x="6" y="401"/>
                      </a:lnTo>
                      <a:lnTo>
                        <a:pt x="9" y="401"/>
                      </a:lnTo>
                      <a:lnTo>
                        <a:pt x="11" y="401"/>
                      </a:lnTo>
                      <a:lnTo>
                        <a:pt x="13" y="399"/>
                      </a:lnTo>
                      <a:lnTo>
                        <a:pt x="15" y="397"/>
                      </a:lnTo>
                      <a:lnTo>
                        <a:pt x="17" y="395"/>
                      </a:lnTo>
                      <a:lnTo>
                        <a:pt x="19" y="393"/>
                      </a:lnTo>
                      <a:lnTo>
                        <a:pt x="23" y="388"/>
                      </a:lnTo>
                      <a:lnTo>
                        <a:pt x="25" y="384"/>
                      </a:lnTo>
                      <a:lnTo>
                        <a:pt x="27" y="379"/>
                      </a:lnTo>
                      <a:lnTo>
                        <a:pt x="29" y="371"/>
                      </a:lnTo>
                      <a:lnTo>
                        <a:pt x="31" y="362"/>
                      </a:lnTo>
                      <a:lnTo>
                        <a:pt x="33" y="349"/>
                      </a:lnTo>
                      <a:lnTo>
                        <a:pt x="35" y="335"/>
                      </a:lnTo>
                      <a:lnTo>
                        <a:pt x="39" y="318"/>
                      </a:lnTo>
                      <a:lnTo>
                        <a:pt x="41" y="300"/>
                      </a:lnTo>
                      <a:lnTo>
                        <a:pt x="43" y="276"/>
                      </a:lnTo>
                      <a:lnTo>
                        <a:pt x="45" y="251"/>
                      </a:lnTo>
                      <a:lnTo>
                        <a:pt x="47" y="225"/>
                      </a:lnTo>
                      <a:lnTo>
                        <a:pt x="49" y="199"/>
                      </a:lnTo>
                      <a:lnTo>
                        <a:pt x="53" y="168"/>
                      </a:lnTo>
                      <a:lnTo>
                        <a:pt x="55" y="139"/>
                      </a:lnTo>
                      <a:lnTo>
                        <a:pt x="57" y="108"/>
                      </a:lnTo>
                      <a:lnTo>
                        <a:pt x="59" y="82"/>
                      </a:lnTo>
                      <a:lnTo>
                        <a:pt x="61" y="57"/>
                      </a:lnTo>
                      <a:lnTo>
                        <a:pt x="62" y="35"/>
                      </a:lnTo>
                      <a:lnTo>
                        <a:pt x="64" y="18"/>
                      </a:lnTo>
                      <a:lnTo>
                        <a:pt x="68" y="7"/>
                      </a:lnTo>
                      <a:lnTo>
                        <a:pt x="70" y="0"/>
                      </a:lnTo>
                      <a:lnTo>
                        <a:pt x="72" y="0"/>
                      </a:lnTo>
                      <a:lnTo>
                        <a:pt x="74" y="5"/>
                      </a:lnTo>
                      <a:lnTo>
                        <a:pt x="76" y="16"/>
                      </a:lnTo>
                      <a:lnTo>
                        <a:pt x="78" y="31"/>
                      </a:lnTo>
                      <a:lnTo>
                        <a:pt x="82" y="51"/>
                      </a:lnTo>
                      <a:lnTo>
                        <a:pt x="84" y="75"/>
                      </a:lnTo>
                      <a:lnTo>
                        <a:pt x="86" y="104"/>
                      </a:lnTo>
                      <a:lnTo>
                        <a:pt x="88" y="132"/>
                      </a:lnTo>
                      <a:lnTo>
                        <a:pt x="90" y="161"/>
                      </a:lnTo>
                      <a:lnTo>
                        <a:pt x="92" y="190"/>
                      </a:lnTo>
                      <a:lnTo>
                        <a:pt x="94" y="218"/>
                      </a:lnTo>
                      <a:lnTo>
                        <a:pt x="98" y="247"/>
                      </a:lnTo>
                      <a:lnTo>
                        <a:pt x="100" y="271"/>
                      </a:lnTo>
                      <a:lnTo>
                        <a:pt x="102" y="293"/>
                      </a:lnTo>
                      <a:lnTo>
                        <a:pt x="104" y="313"/>
                      </a:lnTo>
                      <a:lnTo>
                        <a:pt x="106" y="331"/>
                      </a:lnTo>
                      <a:lnTo>
                        <a:pt x="108" y="346"/>
                      </a:lnTo>
                      <a:lnTo>
                        <a:pt x="110" y="357"/>
                      </a:lnTo>
                      <a:lnTo>
                        <a:pt x="113" y="368"/>
                      </a:lnTo>
                      <a:lnTo>
                        <a:pt x="115" y="377"/>
                      </a:lnTo>
                      <a:lnTo>
                        <a:pt x="117" y="384"/>
                      </a:lnTo>
                      <a:lnTo>
                        <a:pt x="119" y="388"/>
                      </a:lnTo>
                      <a:lnTo>
                        <a:pt x="121" y="393"/>
                      </a:lnTo>
                      <a:lnTo>
                        <a:pt x="123" y="395"/>
                      </a:lnTo>
                      <a:lnTo>
                        <a:pt x="127" y="397"/>
                      </a:lnTo>
                      <a:lnTo>
                        <a:pt x="129" y="399"/>
                      </a:lnTo>
                      <a:lnTo>
                        <a:pt x="131" y="401"/>
                      </a:lnTo>
                      <a:lnTo>
                        <a:pt x="133" y="401"/>
                      </a:lnTo>
                      <a:lnTo>
                        <a:pt x="135" y="401"/>
                      </a:lnTo>
                      <a:lnTo>
                        <a:pt x="137" y="401"/>
                      </a:lnTo>
                      <a:lnTo>
                        <a:pt x="139" y="401"/>
                      </a:lnTo>
                      <a:lnTo>
                        <a:pt x="143" y="404"/>
                      </a:lnTo>
                      <a:lnTo>
                        <a:pt x="0" y="404"/>
                      </a:lnTo>
                      <a:close/>
                    </a:path>
                  </a:pathLst>
                </a:custGeom>
                <a:solidFill>
                  <a:srgbClr val="00FA00"/>
                </a:solidFill>
                <a:ln w="9525">
                  <a:noFill/>
                  <a:round/>
                  <a:headEnd/>
                  <a:tailEnd/>
                </a:ln>
              </p:spPr>
              <p:txBody>
                <a:bodyPr/>
                <a:lstStyle/>
                <a:p>
                  <a:endParaRPr lang="en-US"/>
                </a:p>
              </p:txBody>
            </p:sp>
            <p:sp>
              <p:nvSpPr>
                <p:cNvPr id="94752" name="Line 4466"/>
                <p:cNvSpPr>
                  <a:spLocks noChangeShapeType="1"/>
                </p:cNvSpPr>
                <p:nvPr/>
              </p:nvSpPr>
              <p:spPr bwMode="auto">
                <a:xfrm>
                  <a:off x="2835" y="2299"/>
                  <a:ext cx="1" cy="1"/>
                </a:xfrm>
                <a:prstGeom prst="line">
                  <a:avLst/>
                </a:prstGeom>
                <a:noFill/>
                <a:ln w="3175">
                  <a:solidFill>
                    <a:srgbClr val="000000"/>
                  </a:solidFill>
                  <a:round/>
                  <a:headEnd/>
                  <a:tailEnd/>
                </a:ln>
              </p:spPr>
              <p:txBody>
                <a:bodyPr/>
                <a:lstStyle/>
                <a:p>
                  <a:endParaRPr lang="en-US"/>
                </a:p>
              </p:txBody>
            </p:sp>
            <p:sp>
              <p:nvSpPr>
                <p:cNvPr id="94753" name="Line 4467"/>
                <p:cNvSpPr>
                  <a:spLocks noChangeShapeType="1"/>
                </p:cNvSpPr>
                <p:nvPr/>
              </p:nvSpPr>
              <p:spPr bwMode="auto">
                <a:xfrm flipV="1">
                  <a:off x="2835" y="2295"/>
                  <a:ext cx="2" cy="4"/>
                </a:xfrm>
                <a:prstGeom prst="line">
                  <a:avLst/>
                </a:prstGeom>
                <a:noFill/>
                <a:ln w="3175">
                  <a:solidFill>
                    <a:srgbClr val="000000"/>
                  </a:solidFill>
                  <a:round/>
                  <a:headEnd/>
                  <a:tailEnd/>
                </a:ln>
              </p:spPr>
              <p:txBody>
                <a:bodyPr/>
                <a:lstStyle/>
                <a:p>
                  <a:endParaRPr lang="en-US"/>
                </a:p>
              </p:txBody>
            </p:sp>
            <p:sp>
              <p:nvSpPr>
                <p:cNvPr id="94754" name="Line 4468"/>
                <p:cNvSpPr>
                  <a:spLocks noChangeShapeType="1"/>
                </p:cNvSpPr>
                <p:nvPr/>
              </p:nvSpPr>
              <p:spPr bwMode="auto">
                <a:xfrm>
                  <a:off x="2837" y="2295"/>
                  <a:ext cx="2" cy="1"/>
                </a:xfrm>
                <a:prstGeom prst="line">
                  <a:avLst/>
                </a:prstGeom>
                <a:noFill/>
                <a:ln w="3175">
                  <a:solidFill>
                    <a:srgbClr val="000000"/>
                  </a:solidFill>
                  <a:round/>
                  <a:headEnd/>
                  <a:tailEnd/>
                </a:ln>
              </p:spPr>
              <p:txBody>
                <a:bodyPr/>
                <a:lstStyle/>
                <a:p>
                  <a:endParaRPr lang="en-US"/>
                </a:p>
              </p:txBody>
            </p:sp>
            <p:sp>
              <p:nvSpPr>
                <p:cNvPr id="94755" name="Line 4469"/>
                <p:cNvSpPr>
                  <a:spLocks noChangeShapeType="1"/>
                </p:cNvSpPr>
                <p:nvPr/>
              </p:nvSpPr>
              <p:spPr bwMode="auto">
                <a:xfrm>
                  <a:off x="2839" y="2295"/>
                  <a:ext cx="2" cy="1"/>
                </a:xfrm>
                <a:prstGeom prst="line">
                  <a:avLst/>
                </a:prstGeom>
                <a:noFill/>
                <a:ln w="3175">
                  <a:solidFill>
                    <a:srgbClr val="000000"/>
                  </a:solidFill>
                  <a:round/>
                  <a:headEnd/>
                  <a:tailEnd/>
                </a:ln>
              </p:spPr>
              <p:txBody>
                <a:bodyPr/>
                <a:lstStyle/>
                <a:p>
                  <a:endParaRPr lang="en-US"/>
                </a:p>
              </p:txBody>
            </p:sp>
            <p:sp>
              <p:nvSpPr>
                <p:cNvPr id="94756" name="Line 4470"/>
                <p:cNvSpPr>
                  <a:spLocks noChangeShapeType="1"/>
                </p:cNvSpPr>
                <p:nvPr/>
              </p:nvSpPr>
              <p:spPr bwMode="auto">
                <a:xfrm>
                  <a:off x="2841" y="2295"/>
                  <a:ext cx="3" cy="1"/>
                </a:xfrm>
                <a:prstGeom prst="line">
                  <a:avLst/>
                </a:prstGeom>
                <a:noFill/>
                <a:ln w="3175">
                  <a:solidFill>
                    <a:srgbClr val="000000"/>
                  </a:solidFill>
                  <a:round/>
                  <a:headEnd/>
                  <a:tailEnd/>
                </a:ln>
              </p:spPr>
              <p:txBody>
                <a:bodyPr/>
                <a:lstStyle/>
                <a:p>
                  <a:endParaRPr lang="en-US"/>
                </a:p>
              </p:txBody>
            </p:sp>
            <p:sp>
              <p:nvSpPr>
                <p:cNvPr id="94757" name="Line 4471"/>
                <p:cNvSpPr>
                  <a:spLocks noChangeShapeType="1"/>
                </p:cNvSpPr>
                <p:nvPr/>
              </p:nvSpPr>
              <p:spPr bwMode="auto">
                <a:xfrm>
                  <a:off x="2844" y="2295"/>
                  <a:ext cx="2" cy="1"/>
                </a:xfrm>
                <a:prstGeom prst="line">
                  <a:avLst/>
                </a:prstGeom>
                <a:noFill/>
                <a:ln w="3175">
                  <a:solidFill>
                    <a:srgbClr val="000000"/>
                  </a:solidFill>
                  <a:round/>
                  <a:headEnd/>
                  <a:tailEnd/>
                </a:ln>
              </p:spPr>
              <p:txBody>
                <a:bodyPr/>
                <a:lstStyle/>
                <a:p>
                  <a:endParaRPr lang="en-US"/>
                </a:p>
              </p:txBody>
            </p:sp>
            <p:sp>
              <p:nvSpPr>
                <p:cNvPr id="94758" name="Line 4472"/>
                <p:cNvSpPr>
                  <a:spLocks noChangeShapeType="1"/>
                </p:cNvSpPr>
                <p:nvPr/>
              </p:nvSpPr>
              <p:spPr bwMode="auto">
                <a:xfrm flipV="1">
                  <a:off x="2846" y="2293"/>
                  <a:ext cx="2" cy="2"/>
                </a:xfrm>
                <a:prstGeom prst="line">
                  <a:avLst/>
                </a:prstGeom>
                <a:noFill/>
                <a:ln w="3175">
                  <a:solidFill>
                    <a:srgbClr val="000000"/>
                  </a:solidFill>
                  <a:round/>
                  <a:headEnd/>
                  <a:tailEnd/>
                </a:ln>
              </p:spPr>
              <p:txBody>
                <a:bodyPr/>
                <a:lstStyle/>
                <a:p>
                  <a:endParaRPr lang="en-US"/>
                </a:p>
              </p:txBody>
            </p:sp>
            <p:sp>
              <p:nvSpPr>
                <p:cNvPr id="94759" name="Line 4473"/>
                <p:cNvSpPr>
                  <a:spLocks noChangeShapeType="1"/>
                </p:cNvSpPr>
                <p:nvPr/>
              </p:nvSpPr>
              <p:spPr bwMode="auto">
                <a:xfrm flipV="1">
                  <a:off x="2848" y="2291"/>
                  <a:ext cx="2" cy="2"/>
                </a:xfrm>
                <a:prstGeom prst="line">
                  <a:avLst/>
                </a:prstGeom>
                <a:noFill/>
                <a:ln w="3175">
                  <a:solidFill>
                    <a:srgbClr val="000000"/>
                  </a:solidFill>
                  <a:round/>
                  <a:headEnd/>
                  <a:tailEnd/>
                </a:ln>
              </p:spPr>
              <p:txBody>
                <a:bodyPr/>
                <a:lstStyle/>
                <a:p>
                  <a:endParaRPr lang="en-US"/>
                </a:p>
              </p:txBody>
            </p:sp>
            <p:sp>
              <p:nvSpPr>
                <p:cNvPr id="94760" name="Line 4474"/>
                <p:cNvSpPr>
                  <a:spLocks noChangeShapeType="1"/>
                </p:cNvSpPr>
                <p:nvPr/>
              </p:nvSpPr>
              <p:spPr bwMode="auto">
                <a:xfrm flipV="1">
                  <a:off x="2850" y="2288"/>
                  <a:ext cx="2" cy="3"/>
                </a:xfrm>
                <a:prstGeom prst="line">
                  <a:avLst/>
                </a:prstGeom>
                <a:noFill/>
                <a:ln w="3175">
                  <a:solidFill>
                    <a:srgbClr val="000000"/>
                  </a:solidFill>
                  <a:round/>
                  <a:headEnd/>
                  <a:tailEnd/>
                </a:ln>
              </p:spPr>
              <p:txBody>
                <a:bodyPr/>
                <a:lstStyle/>
                <a:p>
                  <a:endParaRPr lang="en-US"/>
                </a:p>
              </p:txBody>
            </p:sp>
            <p:sp>
              <p:nvSpPr>
                <p:cNvPr id="94761" name="Line 4475"/>
                <p:cNvSpPr>
                  <a:spLocks noChangeShapeType="1"/>
                </p:cNvSpPr>
                <p:nvPr/>
              </p:nvSpPr>
              <p:spPr bwMode="auto">
                <a:xfrm flipV="1">
                  <a:off x="2852" y="2286"/>
                  <a:ext cx="2" cy="2"/>
                </a:xfrm>
                <a:prstGeom prst="line">
                  <a:avLst/>
                </a:prstGeom>
                <a:noFill/>
                <a:ln w="3175">
                  <a:solidFill>
                    <a:srgbClr val="000000"/>
                  </a:solidFill>
                  <a:round/>
                  <a:headEnd/>
                  <a:tailEnd/>
                </a:ln>
              </p:spPr>
              <p:txBody>
                <a:bodyPr/>
                <a:lstStyle/>
                <a:p>
                  <a:endParaRPr lang="en-US"/>
                </a:p>
              </p:txBody>
            </p:sp>
            <p:sp>
              <p:nvSpPr>
                <p:cNvPr id="94762" name="Line 4476"/>
                <p:cNvSpPr>
                  <a:spLocks noChangeShapeType="1"/>
                </p:cNvSpPr>
                <p:nvPr/>
              </p:nvSpPr>
              <p:spPr bwMode="auto">
                <a:xfrm flipV="1">
                  <a:off x="2854" y="2280"/>
                  <a:ext cx="4" cy="6"/>
                </a:xfrm>
                <a:prstGeom prst="line">
                  <a:avLst/>
                </a:prstGeom>
                <a:noFill/>
                <a:ln w="3175">
                  <a:solidFill>
                    <a:srgbClr val="000000"/>
                  </a:solidFill>
                  <a:round/>
                  <a:headEnd/>
                  <a:tailEnd/>
                </a:ln>
              </p:spPr>
              <p:txBody>
                <a:bodyPr/>
                <a:lstStyle/>
                <a:p>
                  <a:endParaRPr lang="en-US"/>
                </a:p>
              </p:txBody>
            </p:sp>
            <p:sp>
              <p:nvSpPr>
                <p:cNvPr id="94763" name="Line 4477"/>
                <p:cNvSpPr>
                  <a:spLocks noChangeShapeType="1"/>
                </p:cNvSpPr>
                <p:nvPr/>
              </p:nvSpPr>
              <p:spPr bwMode="auto">
                <a:xfrm flipV="1">
                  <a:off x="2858" y="2275"/>
                  <a:ext cx="2" cy="5"/>
                </a:xfrm>
                <a:prstGeom prst="line">
                  <a:avLst/>
                </a:prstGeom>
                <a:noFill/>
                <a:ln w="3175">
                  <a:solidFill>
                    <a:srgbClr val="000000"/>
                  </a:solidFill>
                  <a:round/>
                  <a:headEnd/>
                  <a:tailEnd/>
                </a:ln>
              </p:spPr>
              <p:txBody>
                <a:bodyPr/>
                <a:lstStyle/>
                <a:p>
                  <a:endParaRPr lang="en-US"/>
                </a:p>
              </p:txBody>
            </p:sp>
            <p:sp>
              <p:nvSpPr>
                <p:cNvPr id="94764" name="Line 4478"/>
                <p:cNvSpPr>
                  <a:spLocks noChangeShapeType="1"/>
                </p:cNvSpPr>
                <p:nvPr/>
              </p:nvSpPr>
              <p:spPr bwMode="auto">
                <a:xfrm flipV="1">
                  <a:off x="2860" y="2269"/>
                  <a:ext cx="2" cy="6"/>
                </a:xfrm>
                <a:prstGeom prst="line">
                  <a:avLst/>
                </a:prstGeom>
                <a:noFill/>
                <a:ln w="3175">
                  <a:solidFill>
                    <a:srgbClr val="000000"/>
                  </a:solidFill>
                  <a:round/>
                  <a:headEnd/>
                  <a:tailEnd/>
                </a:ln>
              </p:spPr>
              <p:txBody>
                <a:bodyPr/>
                <a:lstStyle/>
                <a:p>
                  <a:endParaRPr lang="en-US"/>
                </a:p>
              </p:txBody>
            </p:sp>
            <p:sp>
              <p:nvSpPr>
                <p:cNvPr id="94765" name="Line 4479"/>
                <p:cNvSpPr>
                  <a:spLocks noChangeShapeType="1"/>
                </p:cNvSpPr>
                <p:nvPr/>
              </p:nvSpPr>
              <p:spPr bwMode="auto">
                <a:xfrm flipV="1">
                  <a:off x="2862" y="2260"/>
                  <a:ext cx="2" cy="9"/>
                </a:xfrm>
                <a:prstGeom prst="line">
                  <a:avLst/>
                </a:prstGeom>
                <a:noFill/>
                <a:ln w="3175">
                  <a:solidFill>
                    <a:srgbClr val="000000"/>
                  </a:solidFill>
                  <a:round/>
                  <a:headEnd/>
                  <a:tailEnd/>
                </a:ln>
              </p:spPr>
              <p:txBody>
                <a:bodyPr/>
                <a:lstStyle/>
                <a:p>
                  <a:endParaRPr lang="en-US"/>
                </a:p>
              </p:txBody>
            </p:sp>
            <p:sp>
              <p:nvSpPr>
                <p:cNvPr id="94766" name="Line 4480"/>
                <p:cNvSpPr>
                  <a:spLocks noChangeShapeType="1"/>
                </p:cNvSpPr>
                <p:nvPr/>
              </p:nvSpPr>
              <p:spPr bwMode="auto">
                <a:xfrm flipV="1">
                  <a:off x="2864" y="2249"/>
                  <a:ext cx="2" cy="11"/>
                </a:xfrm>
                <a:prstGeom prst="line">
                  <a:avLst/>
                </a:prstGeom>
                <a:noFill/>
                <a:ln w="3175">
                  <a:solidFill>
                    <a:srgbClr val="000000"/>
                  </a:solidFill>
                  <a:round/>
                  <a:headEnd/>
                  <a:tailEnd/>
                </a:ln>
              </p:spPr>
              <p:txBody>
                <a:bodyPr/>
                <a:lstStyle/>
                <a:p>
                  <a:endParaRPr lang="en-US"/>
                </a:p>
              </p:txBody>
            </p:sp>
            <p:sp>
              <p:nvSpPr>
                <p:cNvPr id="94767" name="Line 4481"/>
                <p:cNvSpPr>
                  <a:spLocks noChangeShapeType="1"/>
                </p:cNvSpPr>
                <p:nvPr/>
              </p:nvSpPr>
              <p:spPr bwMode="auto">
                <a:xfrm flipV="1">
                  <a:off x="2866" y="2234"/>
                  <a:ext cx="2" cy="15"/>
                </a:xfrm>
                <a:prstGeom prst="line">
                  <a:avLst/>
                </a:prstGeom>
                <a:noFill/>
                <a:ln w="3175">
                  <a:solidFill>
                    <a:srgbClr val="000000"/>
                  </a:solidFill>
                  <a:round/>
                  <a:headEnd/>
                  <a:tailEnd/>
                </a:ln>
              </p:spPr>
              <p:txBody>
                <a:bodyPr/>
                <a:lstStyle/>
                <a:p>
                  <a:endParaRPr lang="en-US"/>
                </a:p>
              </p:txBody>
            </p:sp>
            <p:sp>
              <p:nvSpPr>
                <p:cNvPr id="94768" name="Line 4482"/>
                <p:cNvSpPr>
                  <a:spLocks noChangeShapeType="1"/>
                </p:cNvSpPr>
                <p:nvPr/>
              </p:nvSpPr>
              <p:spPr bwMode="auto">
                <a:xfrm flipV="1">
                  <a:off x="2868" y="2218"/>
                  <a:ext cx="2" cy="16"/>
                </a:xfrm>
                <a:prstGeom prst="line">
                  <a:avLst/>
                </a:prstGeom>
                <a:noFill/>
                <a:ln w="3175">
                  <a:solidFill>
                    <a:srgbClr val="000000"/>
                  </a:solidFill>
                  <a:round/>
                  <a:headEnd/>
                  <a:tailEnd/>
                </a:ln>
              </p:spPr>
              <p:txBody>
                <a:bodyPr/>
                <a:lstStyle/>
                <a:p>
                  <a:endParaRPr lang="en-US"/>
                </a:p>
              </p:txBody>
            </p:sp>
            <p:sp>
              <p:nvSpPr>
                <p:cNvPr id="94769" name="Line 4483"/>
                <p:cNvSpPr>
                  <a:spLocks noChangeShapeType="1"/>
                </p:cNvSpPr>
                <p:nvPr/>
              </p:nvSpPr>
              <p:spPr bwMode="auto">
                <a:xfrm flipV="1">
                  <a:off x="2870" y="2198"/>
                  <a:ext cx="4" cy="20"/>
                </a:xfrm>
                <a:prstGeom prst="line">
                  <a:avLst/>
                </a:prstGeom>
                <a:noFill/>
                <a:ln w="3175">
                  <a:solidFill>
                    <a:srgbClr val="000000"/>
                  </a:solidFill>
                  <a:round/>
                  <a:headEnd/>
                  <a:tailEnd/>
                </a:ln>
              </p:spPr>
              <p:txBody>
                <a:bodyPr/>
                <a:lstStyle/>
                <a:p>
                  <a:endParaRPr lang="en-US"/>
                </a:p>
              </p:txBody>
            </p:sp>
            <p:sp>
              <p:nvSpPr>
                <p:cNvPr id="94770" name="Line 4484"/>
                <p:cNvSpPr>
                  <a:spLocks noChangeShapeType="1"/>
                </p:cNvSpPr>
                <p:nvPr/>
              </p:nvSpPr>
              <p:spPr bwMode="auto">
                <a:xfrm flipV="1">
                  <a:off x="2874" y="2176"/>
                  <a:ext cx="2" cy="22"/>
                </a:xfrm>
                <a:prstGeom prst="line">
                  <a:avLst/>
                </a:prstGeom>
                <a:noFill/>
                <a:ln w="3175">
                  <a:solidFill>
                    <a:srgbClr val="000000"/>
                  </a:solidFill>
                  <a:round/>
                  <a:headEnd/>
                  <a:tailEnd/>
                </a:ln>
              </p:spPr>
              <p:txBody>
                <a:bodyPr/>
                <a:lstStyle/>
                <a:p>
                  <a:endParaRPr lang="en-US"/>
                </a:p>
              </p:txBody>
            </p:sp>
            <p:sp>
              <p:nvSpPr>
                <p:cNvPr id="94771" name="Line 4485"/>
                <p:cNvSpPr>
                  <a:spLocks noChangeShapeType="1"/>
                </p:cNvSpPr>
                <p:nvPr/>
              </p:nvSpPr>
              <p:spPr bwMode="auto">
                <a:xfrm flipV="1">
                  <a:off x="2876" y="2148"/>
                  <a:ext cx="2" cy="28"/>
                </a:xfrm>
                <a:prstGeom prst="line">
                  <a:avLst/>
                </a:prstGeom>
                <a:noFill/>
                <a:ln w="3175">
                  <a:solidFill>
                    <a:srgbClr val="000000"/>
                  </a:solidFill>
                  <a:round/>
                  <a:headEnd/>
                  <a:tailEnd/>
                </a:ln>
              </p:spPr>
              <p:txBody>
                <a:bodyPr/>
                <a:lstStyle/>
                <a:p>
                  <a:endParaRPr lang="en-US"/>
                </a:p>
              </p:txBody>
            </p:sp>
            <p:sp>
              <p:nvSpPr>
                <p:cNvPr id="94772" name="Line 4486"/>
                <p:cNvSpPr>
                  <a:spLocks noChangeShapeType="1"/>
                </p:cNvSpPr>
                <p:nvPr/>
              </p:nvSpPr>
              <p:spPr bwMode="auto">
                <a:xfrm flipV="1">
                  <a:off x="2878" y="2119"/>
                  <a:ext cx="2" cy="29"/>
                </a:xfrm>
                <a:prstGeom prst="line">
                  <a:avLst/>
                </a:prstGeom>
                <a:noFill/>
                <a:ln w="3175">
                  <a:solidFill>
                    <a:srgbClr val="000000"/>
                  </a:solidFill>
                  <a:round/>
                  <a:headEnd/>
                  <a:tailEnd/>
                </a:ln>
              </p:spPr>
              <p:txBody>
                <a:bodyPr/>
                <a:lstStyle/>
                <a:p>
                  <a:endParaRPr lang="en-US"/>
                </a:p>
              </p:txBody>
            </p:sp>
            <p:sp>
              <p:nvSpPr>
                <p:cNvPr id="94773" name="Line 4487"/>
                <p:cNvSpPr>
                  <a:spLocks noChangeShapeType="1"/>
                </p:cNvSpPr>
                <p:nvPr/>
              </p:nvSpPr>
              <p:spPr bwMode="auto">
                <a:xfrm flipV="1">
                  <a:off x="2880" y="2088"/>
                  <a:ext cx="2" cy="31"/>
                </a:xfrm>
                <a:prstGeom prst="line">
                  <a:avLst/>
                </a:prstGeom>
                <a:noFill/>
                <a:ln w="3175">
                  <a:solidFill>
                    <a:srgbClr val="000000"/>
                  </a:solidFill>
                  <a:round/>
                  <a:headEnd/>
                  <a:tailEnd/>
                </a:ln>
              </p:spPr>
              <p:txBody>
                <a:bodyPr/>
                <a:lstStyle/>
                <a:p>
                  <a:endParaRPr lang="en-US"/>
                </a:p>
              </p:txBody>
            </p:sp>
            <p:sp>
              <p:nvSpPr>
                <p:cNvPr id="94774" name="Line 4488"/>
                <p:cNvSpPr>
                  <a:spLocks noChangeShapeType="1"/>
                </p:cNvSpPr>
                <p:nvPr/>
              </p:nvSpPr>
              <p:spPr bwMode="auto">
                <a:xfrm flipV="1">
                  <a:off x="2882" y="2058"/>
                  <a:ext cx="2" cy="30"/>
                </a:xfrm>
                <a:prstGeom prst="line">
                  <a:avLst/>
                </a:prstGeom>
                <a:noFill/>
                <a:ln w="3175">
                  <a:solidFill>
                    <a:srgbClr val="000000"/>
                  </a:solidFill>
                  <a:round/>
                  <a:headEnd/>
                  <a:tailEnd/>
                </a:ln>
              </p:spPr>
              <p:txBody>
                <a:bodyPr/>
                <a:lstStyle/>
                <a:p>
                  <a:endParaRPr lang="en-US"/>
                </a:p>
              </p:txBody>
            </p:sp>
            <p:sp>
              <p:nvSpPr>
                <p:cNvPr id="94775" name="Line 4489"/>
                <p:cNvSpPr>
                  <a:spLocks noChangeShapeType="1"/>
                </p:cNvSpPr>
                <p:nvPr/>
              </p:nvSpPr>
              <p:spPr bwMode="auto">
                <a:xfrm flipV="1">
                  <a:off x="2884" y="2021"/>
                  <a:ext cx="4" cy="37"/>
                </a:xfrm>
                <a:prstGeom prst="line">
                  <a:avLst/>
                </a:prstGeom>
                <a:noFill/>
                <a:ln w="3175">
                  <a:solidFill>
                    <a:srgbClr val="000000"/>
                  </a:solidFill>
                  <a:round/>
                  <a:headEnd/>
                  <a:tailEnd/>
                </a:ln>
              </p:spPr>
              <p:txBody>
                <a:bodyPr/>
                <a:lstStyle/>
                <a:p>
                  <a:endParaRPr lang="en-US"/>
                </a:p>
              </p:txBody>
            </p:sp>
            <p:sp>
              <p:nvSpPr>
                <p:cNvPr id="94776" name="Line 4490"/>
                <p:cNvSpPr>
                  <a:spLocks noChangeShapeType="1"/>
                </p:cNvSpPr>
                <p:nvPr/>
              </p:nvSpPr>
              <p:spPr bwMode="auto">
                <a:xfrm flipV="1">
                  <a:off x="2888" y="1987"/>
                  <a:ext cx="2" cy="34"/>
                </a:xfrm>
                <a:prstGeom prst="line">
                  <a:avLst/>
                </a:prstGeom>
                <a:noFill/>
                <a:ln w="3175">
                  <a:solidFill>
                    <a:srgbClr val="000000"/>
                  </a:solidFill>
                  <a:round/>
                  <a:headEnd/>
                  <a:tailEnd/>
                </a:ln>
              </p:spPr>
              <p:txBody>
                <a:bodyPr/>
                <a:lstStyle/>
                <a:p>
                  <a:endParaRPr lang="en-US"/>
                </a:p>
              </p:txBody>
            </p:sp>
            <p:sp>
              <p:nvSpPr>
                <p:cNvPr id="94777" name="Line 4491"/>
                <p:cNvSpPr>
                  <a:spLocks noChangeShapeType="1"/>
                </p:cNvSpPr>
                <p:nvPr/>
              </p:nvSpPr>
              <p:spPr bwMode="auto">
                <a:xfrm flipV="1">
                  <a:off x="2890" y="1950"/>
                  <a:ext cx="2" cy="37"/>
                </a:xfrm>
                <a:prstGeom prst="line">
                  <a:avLst/>
                </a:prstGeom>
                <a:noFill/>
                <a:ln w="3175">
                  <a:solidFill>
                    <a:srgbClr val="000000"/>
                  </a:solidFill>
                  <a:round/>
                  <a:headEnd/>
                  <a:tailEnd/>
                </a:ln>
              </p:spPr>
              <p:txBody>
                <a:bodyPr/>
                <a:lstStyle/>
                <a:p>
                  <a:endParaRPr lang="en-US"/>
                </a:p>
              </p:txBody>
            </p:sp>
            <p:sp>
              <p:nvSpPr>
                <p:cNvPr id="94778" name="Line 4492"/>
                <p:cNvSpPr>
                  <a:spLocks noChangeShapeType="1"/>
                </p:cNvSpPr>
                <p:nvPr/>
              </p:nvSpPr>
              <p:spPr bwMode="auto">
                <a:xfrm flipV="1">
                  <a:off x="2892" y="1920"/>
                  <a:ext cx="2" cy="30"/>
                </a:xfrm>
                <a:prstGeom prst="line">
                  <a:avLst/>
                </a:prstGeom>
                <a:noFill/>
                <a:ln w="3175">
                  <a:solidFill>
                    <a:srgbClr val="000000"/>
                  </a:solidFill>
                  <a:round/>
                  <a:headEnd/>
                  <a:tailEnd/>
                </a:ln>
              </p:spPr>
              <p:txBody>
                <a:bodyPr/>
                <a:lstStyle/>
                <a:p>
                  <a:endParaRPr lang="en-US"/>
                </a:p>
              </p:txBody>
            </p:sp>
            <p:sp>
              <p:nvSpPr>
                <p:cNvPr id="94779" name="Line 4493"/>
                <p:cNvSpPr>
                  <a:spLocks noChangeShapeType="1"/>
                </p:cNvSpPr>
                <p:nvPr/>
              </p:nvSpPr>
              <p:spPr bwMode="auto">
                <a:xfrm flipV="1">
                  <a:off x="2894" y="1890"/>
                  <a:ext cx="2" cy="30"/>
                </a:xfrm>
                <a:prstGeom prst="line">
                  <a:avLst/>
                </a:prstGeom>
                <a:noFill/>
                <a:ln w="3175">
                  <a:solidFill>
                    <a:srgbClr val="000000"/>
                  </a:solidFill>
                  <a:round/>
                  <a:headEnd/>
                  <a:tailEnd/>
                </a:ln>
              </p:spPr>
              <p:txBody>
                <a:bodyPr/>
                <a:lstStyle/>
                <a:p>
                  <a:endParaRPr lang="en-US"/>
                </a:p>
              </p:txBody>
            </p:sp>
            <p:sp>
              <p:nvSpPr>
                <p:cNvPr id="94780" name="Line 4494"/>
                <p:cNvSpPr>
                  <a:spLocks noChangeShapeType="1"/>
                </p:cNvSpPr>
                <p:nvPr/>
              </p:nvSpPr>
              <p:spPr bwMode="auto">
                <a:xfrm flipV="1">
                  <a:off x="2896" y="1865"/>
                  <a:ext cx="1" cy="25"/>
                </a:xfrm>
                <a:prstGeom prst="line">
                  <a:avLst/>
                </a:prstGeom>
                <a:noFill/>
                <a:ln w="3175">
                  <a:solidFill>
                    <a:srgbClr val="000000"/>
                  </a:solidFill>
                  <a:round/>
                  <a:headEnd/>
                  <a:tailEnd/>
                </a:ln>
              </p:spPr>
              <p:txBody>
                <a:bodyPr/>
                <a:lstStyle/>
                <a:p>
                  <a:endParaRPr lang="en-US"/>
                </a:p>
              </p:txBody>
            </p:sp>
            <p:sp>
              <p:nvSpPr>
                <p:cNvPr id="94781" name="Line 4495"/>
                <p:cNvSpPr>
                  <a:spLocks noChangeShapeType="1"/>
                </p:cNvSpPr>
                <p:nvPr/>
              </p:nvSpPr>
              <p:spPr bwMode="auto">
                <a:xfrm flipV="1">
                  <a:off x="2897" y="1845"/>
                  <a:ext cx="2" cy="20"/>
                </a:xfrm>
                <a:prstGeom prst="line">
                  <a:avLst/>
                </a:prstGeom>
                <a:noFill/>
                <a:ln w="3175">
                  <a:solidFill>
                    <a:srgbClr val="000000"/>
                  </a:solidFill>
                  <a:round/>
                  <a:headEnd/>
                  <a:tailEnd/>
                </a:ln>
              </p:spPr>
              <p:txBody>
                <a:bodyPr/>
                <a:lstStyle/>
                <a:p>
                  <a:endParaRPr lang="en-US"/>
                </a:p>
              </p:txBody>
            </p:sp>
            <p:sp>
              <p:nvSpPr>
                <p:cNvPr id="94782" name="Line 4496"/>
                <p:cNvSpPr>
                  <a:spLocks noChangeShapeType="1"/>
                </p:cNvSpPr>
                <p:nvPr/>
              </p:nvSpPr>
              <p:spPr bwMode="auto">
                <a:xfrm flipV="1">
                  <a:off x="2899" y="1832"/>
                  <a:ext cx="4" cy="13"/>
                </a:xfrm>
                <a:prstGeom prst="line">
                  <a:avLst/>
                </a:prstGeom>
                <a:noFill/>
                <a:ln w="3175">
                  <a:solidFill>
                    <a:srgbClr val="000000"/>
                  </a:solidFill>
                  <a:round/>
                  <a:headEnd/>
                  <a:tailEnd/>
                </a:ln>
              </p:spPr>
              <p:txBody>
                <a:bodyPr/>
                <a:lstStyle/>
                <a:p>
                  <a:endParaRPr lang="en-US"/>
                </a:p>
              </p:txBody>
            </p:sp>
            <p:sp>
              <p:nvSpPr>
                <p:cNvPr id="94783" name="Line 4497"/>
                <p:cNvSpPr>
                  <a:spLocks noChangeShapeType="1"/>
                </p:cNvSpPr>
                <p:nvPr/>
              </p:nvSpPr>
              <p:spPr bwMode="auto">
                <a:xfrm flipV="1">
                  <a:off x="2903" y="1823"/>
                  <a:ext cx="2" cy="9"/>
                </a:xfrm>
                <a:prstGeom prst="line">
                  <a:avLst/>
                </a:prstGeom>
                <a:noFill/>
                <a:ln w="3175">
                  <a:solidFill>
                    <a:srgbClr val="000000"/>
                  </a:solidFill>
                  <a:round/>
                  <a:headEnd/>
                  <a:tailEnd/>
                </a:ln>
              </p:spPr>
              <p:txBody>
                <a:bodyPr/>
                <a:lstStyle/>
                <a:p>
                  <a:endParaRPr lang="en-US"/>
                </a:p>
              </p:txBody>
            </p:sp>
            <p:sp>
              <p:nvSpPr>
                <p:cNvPr id="94784" name="Line 4498"/>
                <p:cNvSpPr>
                  <a:spLocks noChangeShapeType="1"/>
                </p:cNvSpPr>
                <p:nvPr/>
              </p:nvSpPr>
              <p:spPr bwMode="auto">
                <a:xfrm>
                  <a:off x="2905" y="1823"/>
                  <a:ext cx="2" cy="2"/>
                </a:xfrm>
                <a:prstGeom prst="line">
                  <a:avLst/>
                </a:prstGeom>
                <a:noFill/>
                <a:ln w="3175">
                  <a:solidFill>
                    <a:srgbClr val="000000"/>
                  </a:solidFill>
                  <a:round/>
                  <a:headEnd/>
                  <a:tailEnd/>
                </a:ln>
              </p:spPr>
              <p:txBody>
                <a:bodyPr/>
                <a:lstStyle/>
                <a:p>
                  <a:endParaRPr lang="en-US"/>
                </a:p>
              </p:txBody>
            </p:sp>
            <p:sp>
              <p:nvSpPr>
                <p:cNvPr id="94785" name="Line 4499"/>
                <p:cNvSpPr>
                  <a:spLocks noChangeShapeType="1"/>
                </p:cNvSpPr>
                <p:nvPr/>
              </p:nvSpPr>
              <p:spPr bwMode="auto">
                <a:xfrm>
                  <a:off x="2907" y="1823"/>
                  <a:ext cx="2" cy="6"/>
                </a:xfrm>
                <a:prstGeom prst="line">
                  <a:avLst/>
                </a:prstGeom>
                <a:noFill/>
                <a:ln w="3175">
                  <a:solidFill>
                    <a:srgbClr val="000000"/>
                  </a:solidFill>
                  <a:round/>
                  <a:headEnd/>
                  <a:tailEnd/>
                </a:ln>
              </p:spPr>
              <p:txBody>
                <a:bodyPr/>
                <a:lstStyle/>
                <a:p>
                  <a:endParaRPr lang="en-US"/>
                </a:p>
              </p:txBody>
            </p:sp>
            <p:sp>
              <p:nvSpPr>
                <p:cNvPr id="94786" name="Line 4500"/>
                <p:cNvSpPr>
                  <a:spLocks noChangeShapeType="1"/>
                </p:cNvSpPr>
                <p:nvPr/>
              </p:nvSpPr>
              <p:spPr bwMode="auto">
                <a:xfrm>
                  <a:off x="2909" y="1829"/>
                  <a:ext cx="2" cy="13"/>
                </a:xfrm>
                <a:prstGeom prst="line">
                  <a:avLst/>
                </a:prstGeom>
                <a:noFill/>
                <a:ln w="3175">
                  <a:solidFill>
                    <a:srgbClr val="000000"/>
                  </a:solidFill>
                  <a:round/>
                  <a:headEnd/>
                  <a:tailEnd/>
                </a:ln>
              </p:spPr>
              <p:txBody>
                <a:bodyPr/>
                <a:lstStyle/>
                <a:p>
                  <a:endParaRPr lang="en-US"/>
                </a:p>
              </p:txBody>
            </p:sp>
            <p:sp>
              <p:nvSpPr>
                <p:cNvPr id="94787" name="Line 4501"/>
                <p:cNvSpPr>
                  <a:spLocks noChangeShapeType="1"/>
                </p:cNvSpPr>
                <p:nvPr/>
              </p:nvSpPr>
              <p:spPr bwMode="auto">
                <a:xfrm>
                  <a:off x="2911" y="1842"/>
                  <a:ext cx="2" cy="18"/>
                </a:xfrm>
                <a:prstGeom prst="line">
                  <a:avLst/>
                </a:prstGeom>
                <a:noFill/>
                <a:ln w="3175">
                  <a:solidFill>
                    <a:srgbClr val="000000"/>
                  </a:solidFill>
                  <a:round/>
                  <a:headEnd/>
                  <a:tailEnd/>
                </a:ln>
              </p:spPr>
              <p:txBody>
                <a:bodyPr/>
                <a:lstStyle/>
                <a:p>
                  <a:endParaRPr lang="en-US"/>
                </a:p>
              </p:txBody>
            </p:sp>
            <p:sp>
              <p:nvSpPr>
                <p:cNvPr id="94788" name="Line 4502"/>
                <p:cNvSpPr>
                  <a:spLocks noChangeShapeType="1"/>
                </p:cNvSpPr>
                <p:nvPr/>
              </p:nvSpPr>
              <p:spPr bwMode="auto">
                <a:xfrm>
                  <a:off x="2913" y="1860"/>
                  <a:ext cx="4" cy="23"/>
                </a:xfrm>
                <a:prstGeom prst="line">
                  <a:avLst/>
                </a:prstGeom>
                <a:noFill/>
                <a:ln w="3175">
                  <a:solidFill>
                    <a:srgbClr val="000000"/>
                  </a:solidFill>
                  <a:round/>
                  <a:headEnd/>
                  <a:tailEnd/>
                </a:ln>
              </p:spPr>
              <p:txBody>
                <a:bodyPr/>
                <a:lstStyle/>
                <a:p>
                  <a:endParaRPr lang="en-US"/>
                </a:p>
              </p:txBody>
            </p:sp>
            <p:sp>
              <p:nvSpPr>
                <p:cNvPr id="94789" name="Line 4503"/>
                <p:cNvSpPr>
                  <a:spLocks noChangeShapeType="1"/>
                </p:cNvSpPr>
                <p:nvPr/>
              </p:nvSpPr>
              <p:spPr bwMode="auto">
                <a:xfrm>
                  <a:off x="2917" y="1883"/>
                  <a:ext cx="2" cy="29"/>
                </a:xfrm>
                <a:prstGeom prst="line">
                  <a:avLst/>
                </a:prstGeom>
                <a:noFill/>
                <a:ln w="3175">
                  <a:solidFill>
                    <a:srgbClr val="000000"/>
                  </a:solidFill>
                  <a:round/>
                  <a:headEnd/>
                  <a:tailEnd/>
                </a:ln>
              </p:spPr>
              <p:txBody>
                <a:bodyPr/>
                <a:lstStyle/>
                <a:p>
                  <a:endParaRPr lang="en-US"/>
                </a:p>
              </p:txBody>
            </p:sp>
            <p:sp>
              <p:nvSpPr>
                <p:cNvPr id="94790" name="Line 4504"/>
                <p:cNvSpPr>
                  <a:spLocks noChangeShapeType="1"/>
                </p:cNvSpPr>
                <p:nvPr/>
              </p:nvSpPr>
              <p:spPr bwMode="auto">
                <a:xfrm>
                  <a:off x="2919" y="1912"/>
                  <a:ext cx="2" cy="34"/>
                </a:xfrm>
                <a:prstGeom prst="line">
                  <a:avLst/>
                </a:prstGeom>
                <a:noFill/>
                <a:ln w="3175">
                  <a:solidFill>
                    <a:srgbClr val="000000"/>
                  </a:solidFill>
                  <a:round/>
                  <a:headEnd/>
                  <a:tailEnd/>
                </a:ln>
              </p:spPr>
              <p:txBody>
                <a:bodyPr/>
                <a:lstStyle/>
                <a:p>
                  <a:endParaRPr lang="en-US"/>
                </a:p>
              </p:txBody>
            </p:sp>
            <p:sp>
              <p:nvSpPr>
                <p:cNvPr id="94791" name="Line 4505"/>
                <p:cNvSpPr>
                  <a:spLocks noChangeShapeType="1"/>
                </p:cNvSpPr>
                <p:nvPr/>
              </p:nvSpPr>
              <p:spPr bwMode="auto">
                <a:xfrm>
                  <a:off x="2921" y="1946"/>
                  <a:ext cx="2" cy="33"/>
                </a:xfrm>
                <a:prstGeom prst="line">
                  <a:avLst/>
                </a:prstGeom>
                <a:noFill/>
                <a:ln w="3175">
                  <a:solidFill>
                    <a:srgbClr val="000000"/>
                  </a:solidFill>
                  <a:round/>
                  <a:headEnd/>
                  <a:tailEnd/>
                </a:ln>
              </p:spPr>
              <p:txBody>
                <a:bodyPr/>
                <a:lstStyle/>
                <a:p>
                  <a:endParaRPr lang="en-US"/>
                </a:p>
              </p:txBody>
            </p:sp>
            <p:sp>
              <p:nvSpPr>
                <p:cNvPr id="94792" name="Line 4506"/>
                <p:cNvSpPr>
                  <a:spLocks noChangeShapeType="1"/>
                </p:cNvSpPr>
                <p:nvPr/>
              </p:nvSpPr>
              <p:spPr bwMode="auto">
                <a:xfrm>
                  <a:off x="2923" y="1979"/>
                  <a:ext cx="2" cy="34"/>
                </a:xfrm>
                <a:prstGeom prst="line">
                  <a:avLst/>
                </a:prstGeom>
                <a:noFill/>
                <a:ln w="3175">
                  <a:solidFill>
                    <a:srgbClr val="000000"/>
                  </a:solidFill>
                  <a:round/>
                  <a:headEnd/>
                  <a:tailEnd/>
                </a:ln>
              </p:spPr>
              <p:txBody>
                <a:bodyPr/>
                <a:lstStyle/>
                <a:p>
                  <a:endParaRPr lang="en-US"/>
                </a:p>
              </p:txBody>
            </p:sp>
            <p:sp>
              <p:nvSpPr>
                <p:cNvPr id="94793" name="Line 4507"/>
                <p:cNvSpPr>
                  <a:spLocks noChangeShapeType="1"/>
                </p:cNvSpPr>
                <p:nvPr/>
              </p:nvSpPr>
              <p:spPr bwMode="auto">
                <a:xfrm>
                  <a:off x="2925" y="2013"/>
                  <a:ext cx="2" cy="34"/>
                </a:xfrm>
                <a:prstGeom prst="line">
                  <a:avLst/>
                </a:prstGeom>
                <a:noFill/>
                <a:ln w="3175">
                  <a:solidFill>
                    <a:srgbClr val="000000"/>
                  </a:solidFill>
                  <a:round/>
                  <a:headEnd/>
                  <a:tailEnd/>
                </a:ln>
              </p:spPr>
              <p:txBody>
                <a:bodyPr/>
                <a:lstStyle/>
                <a:p>
                  <a:endParaRPr lang="en-US"/>
                </a:p>
              </p:txBody>
            </p:sp>
            <p:sp>
              <p:nvSpPr>
                <p:cNvPr id="94794" name="Line 4508"/>
                <p:cNvSpPr>
                  <a:spLocks noChangeShapeType="1"/>
                </p:cNvSpPr>
                <p:nvPr/>
              </p:nvSpPr>
              <p:spPr bwMode="auto">
                <a:xfrm>
                  <a:off x="2927" y="2047"/>
                  <a:ext cx="2" cy="33"/>
                </a:xfrm>
                <a:prstGeom prst="line">
                  <a:avLst/>
                </a:prstGeom>
                <a:noFill/>
                <a:ln w="3175">
                  <a:solidFill>
                    <a:srgbClr val="000000"/>
                  </a:solidFill>
                  <a:round/>
                  <a:headEnd/>
                  <a:tailEnd/>
                </a:ln>
              </p:spPr>
              <p:txBody>
                <a:bodyPr/>
                <a:lstStyle/>
                <a:p>
                  <a:endParaRPr lang="en-US"/>
                </a:p>
              </p:txBody>
            </p:sp>
            <p:sp>
              <p:nvSpPr>
                <p:cNvPr id="94795" name="Line 4509"/>
                <p:cNvSpPr>
                  <a:spLocks noChangeShapeType="1"/>
                </p:cNvSpPr>
                <p:nvPr/>
              </p:nvSpPr>
              <p:spPr bwMode="auto">
                <a:xfrm>
                  <a:off x="2929" y="2080"/>
                  <a:ext cx="4" cy="34"/>
                </a:xfrm>
                <a:prstGeom prst="line">
                  <a:avLst/>
                </a:prstGeom>
                <a:noFill/>
                <a:ln w="3175">
                  <a:solidFill>
                    <a:srgbClr val="000000"/>
                  </a:solidFill>
                  <a:round/>
                  <a:headEnd/>
                  <a:tailEnd/>
                </a:ln>
              </p:spPr>
              <p:txBody>
                <a:bodyPr/>
                <a:lstStyle/>
                <a:p>
                  <a:endParaRPr lang="en-US"/>
                </a:p>
              </p:txBody>
            </p:sp>
            <p:sp>
              <p:nvSpPr>
                <p:cNvPr id="94796" name="Line 4510"/>
                <p:cNvSpPr>
                  <a:spLocks noChangeShapeType="1"/>
                </p:cNvSpPr>
                <p:nvPr/>
              </p:nvSpPr>
              <p:spPr bwMode="auto">
                <a:xfrm>
                  <a:off x="2933" y="2114"/>
                  <a:ext cx="2" cy="28"/>
                </a:xfrm>
                <a:prstGeom prst="line">
                  <a:avLst/>
                </a:prstGeom>
                <a:noFill/>
                <a:ln w="3175">
                  <a:solidFill>
                    <a:srgbClr val="000000"/>
                  </a:solidFill>
                  <a:round/>
                  <a:headEnd/>
                  <a:tailEnd/>
                </a:ln>
              </p:spPr>
              <p:txBody>
                <a:bodyPr/>
                <a:lstStyle/>
                <a:p>
                  <a:endParaRPr lang="en-US"/>
                </a:p>
              </p:txBody>
            </p:sp>
            <p:sp>
              <p:nvSpPr>
                <p:cNvPr id="94797" name="Line 4511"/>
                <p:cNvSpPr>
                  <a:spLocks noChangeShapeType="1"/>
                </p:cNvSpPr>
                <p:nvPr/>
              </p:nvSpPr>
              <p:spPr bwMode="auto">
                <a:xfrm>
                  <a:off x="2935" y="2142"/>
                  <a:ext cx="2" cy="26"/>
                </a:xfrm>
                <a:prstGeom prst="line">
                  <a:avLst/>
                </a:prstGeom>
                <a:noFill/>
                <a:ln w="3175">
                  <a:solidFill>
                    <a:srgbClr val="000000"/>
                  </a:solidFill>
                  <a:round/>
                  <a:headEnd/>
                  <a:tailEnd/>
                </a:ln>
              </p:spPr>
              <p:txBody>
                <a:bodyPr/>
                <a:lstStyle/>
                <a:p>
                  <a:endParaRPr lang="en-US"/>
                </a:p>
              </p:txBody>
            </p:sp>
            <p:sp>
              <p:nvSpPr>
                <p:cNvPr id="94798" name="Line 4512"/>
                <p:cNvSpPr>
                  <a:spLocks noChangeShapeType="1"/>
                </p:cNvSpPr>
                <p:nvPr/>
              </p:nvSpPr>
              <p:spPr bwMode="auto">
                <a:xfrm>
                  <a:off x="2937" y="2168"/>
                  <a:ext cx="2" cy="24"/>
                </a:xfrm>
                <a:prstGeom prst="line">
                  <a:avLst/>
                </a:prstGeom>
                <a:noFill/>
                <a:ln w="3175">
                  <a:solidFill>
                    <a:srgbClr val="000000"/>
                  </a:solidFill>
                  <a:round/>
                  <a:headEnd/>
                  <a:tailEnd/>
                </a:ln>
              </p:spPr>
              <p:txBody>
                <a:bodyPr/>
                <a:lstStyle/>
                <a:p>
                  <a:endParaRPr lang="en-US"/>
                </a:p>
              </p:txBody>
            </p:sp>
            <p:sp>
              <p:nvSpPr>
                <p:cNvPr id="94799" name="Line 4513"/>
                <p:cNvSpPr>
                  <a:spLocks noChangeShapeType="1"/>
                </p:cNvSpPr>
                <p:nvPr/>
              </p:nvSpPr>
              <p:spPr bwMode="auto">
                <a:xfrm>
                  <a:off x="2939" y="2192"/>
                  <a:ext cx="2" cy="21"/>
                </a:xfrm>
                <a:prstGeom prst="line">
                  <a:avLst/>
                </a:prstGeom>
                <a:noFill/>
                <a:ln w="3175">
                  <a:solidFill>
                    <a:srgbClr val="000000"/>
                  </a:solidFill>
                  <a:round/>
                  <a:headEnd/>
                  <a:tailEnd/>
                </a:ln>
              </p:spPr>
              <p:txBody>
                <a:bodyPr/>
                <a:lstStyle/>
                <a:p>
                  <a:endParaRPr lang="en-US"/>
                </a:p>
              </p:txBody>
            </p:sp>
            <p:sp>
              <p:nvSpPr>
                <p:cNvPr id="94800" name="Line 4514"/>
                <p:cNvSpPr>
                  <a:spLocks noChangeShapeType="1"/>
                </p:cNvSpPr>
                <p:nvPr/>
              </p:nvSpPr>
              <p:spPr bwMode="auto">
                <a:xfrm>
                  <a:off x="2941" y="2213"/>
                  <a:ext cx="2" cy="18"/>
                </a:xfrm>
                <a:prstGeom prst="line">
                  <a:avLst/>
                </a:prstGeom>
                <a:noFill/>
                <a:ln w="3175">
                  <a:solidFill>
                    <a:srgbClr val="000000"/>
                  </a:solidFill>
                  <a:round/>
                  <a:headEnd/>
                  <a:tailEnd/>
                </a:ln>
              </p:spPr>
              <p:txBody>
                <a:bodyPr/>
                <a:lstStyle/>
                <a:p>
                  <a:endParaRPr lang="en-US"/>
                </a:p>
              </p:txBody>
            </p:sp>
            <p:sp>
              <p:nvSpPr>
                <p:cNvPr id="94801" name="Line 4515"/>
                <p:cNvSpPr>
                  <a:spLocks noChangeShapeType="1"/>
                </p:cNvSpPr>
                <p:nvPr/>
              </p:nvSpPr>
              <p:spPr bwMode="auto">
                <a:xfrm>
                  <a:off x="2943" y="2231"/>
                  <a:ext cx="2" cy="13"/>
                </a:xfrm>
                <a:prstGeom prst="line">
                  <a:avLst/>
                </a:prstGeom>
                <a:noFill/>
                <a:ln w="3175">
                  <a:solidFill>
                    <a:srgbClr val="000000"/>
                  </a:solidFill>
                  <a:round/>
                  <a:headEnd/>
                  <a:tailEnd/>
                </a:ln>
              </p:spPr>
              <p:txBody>
                <a:bodyPr/>
                <a:lstStyle/>
                <a:p>
                  <a:endParaRPr lang="en-US"/>
                </a:p>
              </p:txBody>
            </p:sp>
            <p:sp>
              <p:nvSpPr>
                <p:cNvPr id="94802" name="Line 4516"/>
                <p:cNvSpPr>
                  <a:spLocks noChangeShapeType="1"/>
                </p:cNvSpPr>
                <p:nvPr/>
              </p:nvSpPr>
              <p:spPr bwMode="auto">
                <a:xfrm>
                  <a:off x="2945" y="2244"/>
                  <a:ext cx="3" cy="12"/>
                </a:xfrm>
                <a:prstGeom prst="line">
                  <a:avLst/>
                </a:prstGeom>
                <a:noFill/>
                <a:ln w="3175">
                  <a:solidFill>
                    <a:srgbClr val="000000"/>
                  </a:solidFill>
                  <a:round/>
                  <a:headEnd/>
                  <a:tailEnd/>
                </a:ln>
              </p:spPr>
              <p:txBody>
                <a:bodyPr/>
                <a:lstStyle/>
                <a:p>
                  <a:endParaRPr lang="en-US"/>
                </a:p>
              </p:txBody>
            </p:sp>
            <p:sp>
              <p:nvSpPr>
                <p:cNvPr id="94803" name="Line 4517"/>
                <p:cNvSpPr>
                  <a:spLocks noChangeShapeType="1"/>
                </p:cNvSpPr>
                <p:nvPr/>
              </p:nvSpPr>
              <p:spPr bwMode="auto">
                <a:xfrm>
                  <a:off x="2948" y="2256"/>
                  <a:ext cx="2" cy="11"/>
                </a:xfrm>
                <a:prstGeom prst="line">
                  <a:avLst/>
                </a:prstGeom>
                <a:noFill/>
                <a:ln w="3175">
                  <a:solidFill>
                    <a:srgbClr val="000000"/>
                  </a:solidFill>
                  <a:round/>
                  <a:headEnd/>
                  <a:tailEnd/>
                </a:ln>
              </p:spPr>
              <p:txBody>
                <a:bodyPr/>
                <a:lstStyle/>
                <a:p>
                  <a:endParaRPr lang="en-US"/>
                </a:p>
              </p:txBody>
            </p:sp>
            <p:sp>
              <p:nvSpPr>
                <p:cNvPr id="94804" name="Line 4518"/>
                <p:cNvSpPr>
                  <a:spLocks noChangeShapeType="1"/>
                </p:cNvSpPr>
                <p:nvPr/>
              </p:nvSpPr>
              <p:spPr bwMode="auto">
                <a:xfrm>
                  <a:off x="2950" y="2267"/>
                  <a:ext cx="2" cy="8"/>
                </a:xfrm>
                <a:prstGeom prst="line">
                  <a:avLst/>
                </a:prstGeom>
                <a:noFill/>
                <a:ln w="3175">
                  <a:solidFill>
                    <a:srgbClr val="000000"/>
                  </a:solidFill>
                  <a:round/>
                  <a:headEnd/>
                  <a:tailEnd/>
                </a:ln>
              </p:spPr>
              <p:txBody>
                <a:bodyPr/>
                <a:lstStyle/>
                <a:p>
                  <a:endParaRPr lang="en-US"/>
                </a:p>
              </p:txBody>
            </p:sp>
            <p:sp>
              <p:nvSpPr>
                <p:cNvPr id="94805" name="Line 4519"/>
                <p:cNvSpPr>
                  <a:spLocks noChangeShapeType="1"/>
                </p:cNvSpPr>
                <p:nvPr/>
              </p:nvSpPr>
              <p:spPr bwMode="auto">
                <a:xfrm>
                  <a:off x="2952" y="2275"/>
                  <a:ext cx="2" cy="5"/>
                </a:xfrm>
                <a:prstGeom prst="line">
                  <a:avLst/>
                </a:prstGeom>
                <a:noFill/>
                <a:ln w="3175">
                  <a:solidFill>
                    <a:srgbClr val="000000"/>
                  </a:solidFill>
                  <a:round/>
                  <a:headEnd/>
                  <a:tailEnd/>
                </a:ln>
              </p:spPr>
              <p:txBody>
                <a:bodyPr/>
                <a:lstStyle/>
                <a:p>
                  <a:endParaRPr lang="en-US"/>
                </a:p>
              </p:txBody>
            </p:sp>
            <p:sp>
              <p:nvSpPr>
                <p:cNvPr id="94806" name="Line 4520"/>
                <p:cNvSpPr>
                  <a:spLocks noChangeShapeType="1"/>
                </p:cNvSpPr>
                <p:nvPr/>
              </p:nvSpPr>
              <p:spPr bwMode="auto">
                <a:xfrm>
                  <a:off x="2954" y="2280"/>
                  <a:ext cx="2" cy="6"/>
                </a:xfrm>
                <a:prstGeom prst="line">
                  <a:avLst/>
                </a:prstGeom>
                <a:noFill/>
                <a:ln w="3175">
                  <a:solidFill>
                    <a:srgbClr val="000000"/>
                  </a:solidFill>
                  <a:round/>
                  <a:headEnd/>
                  <a:tailEnd/>
                </a:ln>
              </p:spPr>
              <p:txBody>
                <a:bodyPr/>
                <a:lstStyle/>
                <a:p>
                  <a:endParaRPr lang="en-US"/>
                </a:p>
              </p:txBody>
            </p:sp>
            <p:sp>
              <p:nvSpPr>
                <p:cNvPr id="94807" name="Line 4521"/>
                <p:cNvSpPr>
                  <a:spLocks noChangeShapeType="1"/>
                </p:cNvSpPr>
                <p:nvPr/>
              </p:nvSpPr>
              <p:spPr bwMode="auto">
                <a:xfrm>
                  <a:off x="2956" y="2286"/>
                  <a:ext cx="2" cy="2"/>
                </a:xfrm>
                <a:prstGeom prst="line">
                  <a:avLst/>
                </a:prstGeom>
                <a:noFill/>
                <a:ln w="3175">
                  <a:solidFill>
                    <a:srgbClr val="000000"/>
                  </a:solidFill>
                  <a:round/>
                  <a:headEnd/>
                  <a:tailEnd/>
                </a:ln>
              </p:spPr>
              <p:txBody>
                <a:bodyPr/>
                <a:lstStyle/>
                <a:p>
                  <a:endParaRPr lang="en-US"/>
                </a:p>
              </p:txBody>
            </p:sp>
            <p:sp>
              <p:nvSpPr>
                <p:cNvPr id="94808" name="Line 4522"/>
                <p:cNvSpPr>
                  <a:spLocks noChangeShapeType="1"/>
                </p:cNvSpPr>
                <p:nvPr/>
              </p:nvSpPr>
              <p:spPr bwMode="auto">
                <a:xfrm>
                  <a:off x="2958" y="2288"/>
                  <a:ext cx="4" cy="3"/>
                </a:xfrm>
                <a:prstGeom prst="line">
                  <a:avLst/>
                </a:prstGeom>
                <a:noFill/>
                <a:ln w="3175">
                  <a:solidFill>
                    <a:srgbClr val="000000"/>
                  </a:solidFill>
                  <a:round/>
                  <a:headEnd/>
                  <a:tailEnd/>
                </a:ln>
              </p:spPr>
              <p:txBody>
                <a:bodyPr/>
                <a:lstStyle/>
                <a:p>
                  <a:endParaRPr lang="en-US"/>
                </a:p>
              </p:txBody>
            </p:sp>
            <p:sp>
              <p:nvSpPr>
                <p:cNvPr id="94809" name="Line 4523"/>
                <p:cNvSpPr>
                  <a:spLocks noChangeShapeType="1"/>
                </p:cNvSpPr>
                <p:nvPr/>
              </p:nvSpPr>
              <p:spPr bwMode="auto">
                <a:xfrm>
                  <a:off x="2962" y="2291"/>
                  <a:ext cx="2" cy="2"/>
                </a:xfrm>
                <a:prstGeom prst="line">
                  <a:avLst/>
                </a:prstGeom>
                <a:noFill/>
                <a:ln w="3175">
                  <a:solidFill>
                    <a:srgbClr val="000000"/>
                  </a:solidFill>
                  <a:round/>
                  <a:headEnd/>
                  <a:tailEnd/>
                </a:ln>
              </p:spPr>
              <p:txBody>
                <a:bodyPr/>
                <a:lstStyle/>
                <a:p>
                  <a:endParaRPr lang="en-US"/>
                </a:p>
              </p:txBody>
            </p:sp>
            <p:sp>
              <p:nvSpPr>
                <p:cNvPr id="94810" name="Line 4524"/>
                <p:cNvSpPr>
                  <a:spLocks noChangeShapeType="1"/>
                </p:cNvSpPr>
                <p:nvPr/>
              </p:nvSpPr>
              <p:spPr bwMode="auto">
                <a:xfrm>
                  <a:off x="2964" y="2293"/>
                  <a:ext cx="2" cy="2"/>
                </a:xfrm>
                <a:prstGeom prst="line">
                  <a:avLst/>
                </a:prstGeom>
                <a:noFill/>
                <a:ln w="3175">
                  <a:solidFill>
                    <a:srgbClr val="000000"/>
                  </a:solidFill>
                  <a:round/>
                  <a:headEnd/>
                  <a:tailEnd/>
                </a:ln>
              </p:spPr>
              <p:txBody>
                <a:bodyPr/>
                <a:lstStyle/>
                <a:p>
                  <a:endParaRPr lang="en-US"/>
                </a:p>
              </p:txBody>
            </p:sp>
            <p:sp>
              <p:nvSpPr>
                <p:cNvPr id="94811" name="Line 4525"/>
                <p:cNvSpPr>
                  <a:spLocks noChangeShapeType="1"/>
                </p:cNvSpPr>
                <p:nvPr/>
              </p:nvSpPr>
              <p:spPr bwMode="auto">
                <a:xfrm>
                  <a:off x="2966" y="2295"/>
                  <a:ext cx="2" cy="1"/>
                </a:xfrm>
                <a:prstGeom prst="line">
                  <a:avLst/>
                </a:prstGeom>
                <a:noFill/>
                <a:ln w="3175">
                  <a:solidFill>
                    <a:srgbClr val="000000"/>
                  </a:solidFill>
                  <a:round/>
                  <a:headEnd/>
                  <a:tailEnd/>
                </a:ln>
              </p:spPr>
              <p:txBody>
                <a:bodyPr/>
                <a:lstStyle/>
                <a:p>
                  <a:endParaRPr lang="en-US"/>
                </a:p>
              </p:txBody>
            </p:sp>
            <p:sp>
              <p:nvSpPr>
                <p:cNvPr id="94812" name="Line 4526"/>
                <p:cNvSpPr>
                  <a:spLocks noChangeShapeType="1"/>
                </p:cNvSpPr>
                <p:nvPr/>
              </p:nvSpPr>
              <p:spPr bwMode="auto">
                <a:xfrm>
                  <a:off x="2968" y="2295"/>
                  <a:ext cx="2" cy="1"/>
                </a:xfrm>
                <a:prstGeom prst="line">
                  <a:avLst/>
                </a:prstGeom>
                <a:noFill/>
                <a:ln w="3175">
                  <a:solidFill>
                    <a:srgbClr val="000000"/>
                  </a:solidFill>
                  <a:round/>
                  <a:headEnd/>
                  <a:tailEnd/>
                </a:ln>
              </p:spPr>
              <p:txBody>
                <a:bodyPr/>
                <a:lstStyle/>
                <a:p>
                  <a:endParaRPr lang="en-US"/>
                </a:p>
              </p:txBody>
            </p:sp>
            <p:sp>
              <p:nvSpPr>
                <p:cNvPr id="94813" name="Line 4527"/>
                <p:cNvSpPr>
                  <a:spLocks noChangeShapeType="1"/>
                </p:cNvSpPr>
                <p:nvPr/>
              </p:nvSpPr>
              <p:spPr bwMode="auto">
                <a:xfrm>
                  <a:off x="2970" y="2295"/>
                  <a:ext cx="2" cy="1"/>
                </a:xfrm>
                <a:prstGeom prst="line">
                  <a:avLst/>
                </a:prstGeom>
                <a:noFill/>
                <a:ln w="3175">
                  <a:solidFill>
                    <a:srgbClr val="000000"/>
                  </a:solidFill>
                  <a:round/>
                  <a:headEnd/>
                  <a:tailEnd/>
                </a:ln>
              </p:spPr>
              <p:txBody>
                <a:bodyPr/>
                <a:lstStyle/>
                <a:p>
                  <a:endParaRPr lang="en-US"/>
                </a:p>
              </p:txBody>
            </p:sp>
            <p:sp>
              <p:nvSpPr>
                <p:cNvPr id="94814" name="Line 4528"/>
                <p:cNvSpPr>
                  <a:spLocks noChangeShapeType="1"/>
                </p:cNvSpPr>
                <p:nvPr/>
              </p:nvSpPr>
              <p:spPr bwMode="auto">
                <a:xfrm>
                  <a:off x="2972" y="2295"/>
                  <a:ext cx="2" cy="1"/>
                </a:xfrm>
                <a:prstGeom prst="line">
                  <a:avLst/>
                </a:prstGeom>
                <a:noFill/>
                <a:ln w="3175">
                  <a:solidFill>
                    <a:srgbClr val="000000"/>
                  </a:solidFill>
                  <a:round/>
                  <a:headEnd/>
                  <a:tailEnd/>
                </a:ln>
              </p:spPr>
              <p:txBody>
                <a:bodyPr/>
                <a:lstStyle/>
                <a:p>
                  <a:endParaRPr lang="en-US"/>
                </a:p>
              </p:txBody>
            </p:sp>
            <p:sp>
              <p:nvSpPr>
                <p:cNvPr id="94815" name="Line 4529"/>
                <p:cNvSpPr>
                  <a:spLocks noChangeShapeType="1"/>
                </p:cNvSpPr>
                <p:nvPr/>
              </p:nvSpPr>
              <p:spPr bwMode="auto">
                <a:xfrm>
                  <a:off x="2974" y="2295"/>
                  <a:ext cx="4" cy="4"/>
                </a:xfrm>
                <a:prstGeom prst="line">
                  <a:avLst/>
                </a:prstGeom>
                <a:noFill/>
                <a:ln w="3175">
                  <a:solidFill>
                    <a:srgbClr val="000000"/>
                  </a:solidFill>
                  <a:round/>
                  <a:headEnd/>
                  <a:tailEnd/>
                </a:ln>
              </p:spPr>
              <p:txBody>
                <a:bodyPr/>
                <a:lstStyle/>
                <a:p>
                  <a:endParaRPr lang="en-US"/>
                </a:p>
              </p:txBody>
            </p:sp>
            <p:sp>
              <p:nvSpPr>
                <p:cNvPr id="94816" name="Line 4530"/>
                <p:cNvSpPr>
                  <a:spLocks noChangeShapeType="1"/>
                </p:cNvSpPr>
                <p:nvPr/>
              </p:nvSpPr>
              <p:spPr bwMode="auto">
                <a:xfrm>
                  <a:off x="2978" y="2299"/>
                  <a:ext cx="1" cy="1"/>
                </a:xfrm>
                <a:prstGeom prst="line">
                  <a:avLst/>
                </a:prstGeom>
                <a:noFill/>
                <a:ln w="3175">
                  <a:solidFill>
                    <a:srgbClr val="000000"/>
                  </a:solidFill>
                  <a:round/>
                  <a:headEnd/>
                  <a:tailEnd/>
                </a:ln>
              </p:spPr>
              <p:txBody>
                <a:bodyPr/>
                <a:lstStyle/>
                <a:p>
                  <a:endParaRPr lang="en-US"/>
                </a:p>
              </p:txBody>
            </p:sp>
            <p:sp>
              <p:nvSpPr>
                <p:cNvPr id="94817" name="Line 4531"/>
                <p:cNvSpPr>
                  <a:spLocks noChangeShapeType="1"/>
                </p:cNvSpPr>
                <p:nvPr/>
              </p:nvSpPr>
              <p:spPr bwMode="auto">
                <a:xfrm flipH="1">
                  <a:off x="2835" y="2299"/>
                  <a:ext cx="143" cy="1"/>
                </a:xfrm>
                <a:prstGeom prst="line">
                  <a:avLst/>
                </a:prstGeom>
                <a:noFill/>
                <a:ln w="3175">
                  <a:solidFill>
                    <a:srgbClr val="000000"/>
                  </a:solidFill>
                  <a:round/>
                  <a:headEnd/>
                  <a:tailEnd/>
                </a:ln>
              </p:spPr>
              <p:txBody>
                <a:bodyPr/>
                <a:lstStyle/>
                <a:p>
                  <a:endParaRPr lang="en-US"/>
                </a:p>
              </p:txBody>
            </p:sp>
            <p:sp>
              <p:nvSpPr>
                <p:cNvPr id="94818" name="Freeform 4532"/>
                <p:cNvSpPr>
                  <a:spLocks/>
                </p:cNvSpPr>
                <p:nvPr/>
              </p:nvSpPr>
              <p:spPr bwMode="auto">
                <a:xfrm>
                  <a:off x="2792" y="1761"/>
                  <a:ext cx="143" cy="538"/>
                </a:xfrm>
                <a:custGeom>
                  <a:avLst/>
                  <a:gdLst>
                    <a:gd name="T0" fmla="*/ 0 w 143"/>
                    <a:gd name="T1" fmla="*/ 1032 h 457"/>
                    <a:gd name="T2" fmla="*/ 3 w 143"/>
                    <a:gd name="T3" fmla="*/ 1025 h 457"/>
                    <a:gd name="T4" fmla="*/ 9 w 143"/>
                    <a:gd name="T5" fmla="*/ 1025 h 457"/>
                    <a:gd name="T6" fmla="*/ 13 w 143"/>
                    <a:gd name="T7" fmla="*/ 1022 h 457"/>
                    <a:gd name="T8" fmla="*/ 17 w 143"/>
                    <a:gd name="T9" fmla="*/ 1011 h 457"/>
                    <a:gd name="T10" fmla="*/ 23 w 143"/>
                    <a:gd name="T11" fmla="*/ 994 h 457"/>
                    <a:gd name="T12" fmla="*/ 27 w 143"/>
                    <a:gd name="T13" fmla="*/ 968 h 457"/>
                    <a:gd name="T14" fmla="*/ 31 w 143"/>
                    <a:gd name="T15" fmla="*/ 919 h 457"/>
                    <a:gd name="T16" fmla="*/ 37 w 143"/>
                    <a:gd name="T17" fmla="*/ 846 h 457"/>
                    <a:gd name="T18" fmla="*/ 41 w 143"/>
                    <a:gd name="T19" fmla="*/ 752 h 457"/>
                    <a:gd name="T20" fmla="*/ 45 w 143"/>
                    <a:gd name="T21" fmla="*/ 633 h 457"/>
                    <a:gd name="T22" fmla="*/ 49 w 143"/>
                    <a:gd name="T23" fmla="*/ 487 h 457"/>
                    <a:gd name="T24" fmla="*/ 54 w 143"/>
                    <a:gd name="T25" fmla="*/ 339 h 457"/>
                    <a:gd name="T26" fmla="*/ 58 w 143"/>
                    <a:gd name="T27" fmla="*/ 200 h 457"/>
                    <a:gd name="T28" fmla="*/ 62 w 143"/>
                    <a:gd name="T29" fmla="*/ 86 h 457"/>
                    <a:gd name="T30" fmla="*/ 68 w 143"/>
                    <a:gd name="T31" fmla="*/ 15 h 457"/>
                    <a:gd name="T32" fmla="*/ 72 w 143"/>
                    <a:gd name="T33" fmla="*/ 0 h 457"/>
                    <a:gd name="T34" fmla="*/ 76 w 143"/>
                    <a:gd name="T35" fmla="*/ 46 h 457"/>
                    <a:gd name="T36" fmla="*/ 82 w 143"/>
                    <a:gd name="T37" fmla="*/ 144 h 457"/>
                    <a:gd name="T38" fmla="*/ 86 w 143"/>
                    <a:gd name="T39" fmla="*/ 280 h 457"/>
                    <a:gd name="T40" fmla="*/ 90 w 143"/>
                    <a:gd name="T41" fmla="*/ 431 h 457"/>
                    <a:gd name="T42" fmla="*/ 96 w 143"/>
                    <a:gd name="T43" fmla="*/ 573 h 457"/>
                    <a:gd name="T44" fmla="*/ 100 w 143"/>
                    <a:gd name="T45" fmla="*/ 703 h 457"/>
                    <a:gd name="T46" fmla="*/ 104 w 143"/>
                    <a:gd name="T47" fmla="*/ 813 h 457"/>
                    <a:gd name="T48" fmla="*/ 107 w 143"/>
                    <a:gd name="T49" fmla="*/ 892 h 457"/>
                    <a:gd name="T50" fmla="*/ 113 w 143"/>
                    <a:gd name="T51" fmla="*/ 947 h 457"/>
                    <a:gd name="T52" fmla="*/ 117 w 143"/>
                    <a:gd name="T53" fmla="*/ 984 h 457"/>
                    <a:gd name="T54" fmla="*/ 121 w 143"/>
                    <a:gd name="T55" fmla="*/ 1009 h 457"/>
                    <a:gd name="T56" fmla="*/ 127 w 143"/>
                    <a:gd name="T57" fmla="*/ 1018 h 457"/>
                    <a:gd name="T58" fmla="*/ 131 w 143"/>
                    <a:gd name="T59" fmla="*/ 1025 h 457"/>
                    <a:gd name="T60" fmla="*/ 135 w 143"/>
                    <a:gd name="T61" fmla="*/ 1025 h 457"/>
                    <a:gd name="T62" fmla="*/ 141 w 143"/>
                    <a:gd name="T63" fmla="*/ 1025 h 457"/>
                    <a:gd name="T64" fmla="*/ 143 w 143"/>
                    <a:gd name="T65" fmla="*/ 1032 h 4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
                    <a:gd name="T100" fmla="*/ 0 h 457"/>
                    <a:gd name="T101" fmla="*/ 143 w 143"/>
                    <a:gd name="T102" fmla="*/ 457 h 4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 h="457">
                      <a:moveTo>
                        <a:pt x="0" y="457"/>
                      </a:moveTo>
                      <a:lnTo>
                        <a:pt x="0" y="457"/>
                      </a:lnTo>
                      <a:lnTo>
                        <a:pt x="1" y="454"/>
                      </a:lnTo>
                      <a:lnTo>
                        <a:pt x="3" y="454"/>
                      </a:lnTo>
                      <a:lnTo>
                        <a:pt x="7" y="454"/>
                      </a:lnTo>
                      <a:lnTo>
                        <a:pt x="9" y="454"/>
                      </a:lnTo>
                      <a:lnTo>
                        <a:pt x="11" y="454"/>
                      </a:lnTo>
                      <a:lnTo>
                        <a:pt x="13" y="452"/>
                      </a:lnTo>
                      <a:lnTo>
                        <a:pt x="15" y="450"/>
                      </a:lnTo>
                      <a:lnTo>
                        <a:pt x="17" y="448"/>
                      </a:lnTo>
                      <a:lnTo>
                        <a:pt x="21" y="446"/>
                      </a:lnTo>
                      <a:lnTo>
                        <a:pt x="23" y="439"/>
                      </a:lnTo>
                      <a:lnTo>
                        <a:pt x="25" y="435"/>
                      </a:lnTo>
                      <a:lnTo>
                        <a:pt x="27" y="428"/>
                      </a:lnTo>
                      <a:lnTo>
                        <a:pt x="29" y="417"/>
                      </a:lnTo>
                      <a:lnTo>
                        <a:pt x="31" y="406"/>
                      </a:lnTo>
                      <a:lnTo>
                        <a:pt x="33" y="393"/>
                      </a:lnTo>
                      <a:lnTo>
                        <a:pt x="37" y="375"/>
                      </a:lnTo>
                      <a:lnTo>
                        <a:pt x="39" y="355"/>
                      </a:lnTo>
                      <a:lnTo>
                        <a:pt x="41" y="333"/>
                      </a:lnTo>
                      <a:lnTo>
                        <a:pt x="43" y="309"/>
                      </a:lnTo>
                      <a:lnTo>
                        <a:pt x="45" y="280"/>
                      </a:lnTo>
                      <a:lnTo>
                        <a:pt x="47" y="249"/>
                      </a:lnTo>
                      <a:lnTo>
                        <a:pt x="49" y="216"/>
                      </a:lnTo>
                      <a:lnTo>
                        <a:pt x="52" y="185"/>
                      </a:lnTo>
                      <a:lnTo>
                        <a:pt x="54" y="150"/>
                      </a:lnTo>
                      <a:lnTo>
                        <a:pt x="56" y="119"/>
                      </a:lnTo>
                      <a:lnTo>
                        <a:pt x="58" y="88"/>
                      </a:lnTo>
                      <a:lnTo>
                        <a:pt x="60" y="60"/>
                      </a:lnTo>
                      <a:lnTo>
                        <a:pt x="62" y="38"/>
                      </a:lnTo>
                      <a:lnTo>
                        <a:pt x="66" y="18"/>
                      </a:lnTo>
                      <a:lnTo>
                        <a:pt x="68" y="7"/>
                      </a:lnTo>
                      <a:lnTo>
                        <a:pt x="70" y="0"/>
                      </a:lnTo>
                      <a:lnTo>
                        <a:pt x="72" y="0"/>
                      </a:lnTo>
                      <a:lnTo>
                        <a:pt x="74" y="7"/>
                      </a:lnTo>
                      <a:lnTo>
                        <a:pt x="76" y="20"/>
                      </a:lnTo>
                      <a:lnTo>
                        <a:pt x="78" y="40"/>
                      </a:lnTo>
                      <a:lnTo>
                        <a:pt x="82" y="64"/>
                      </a:lnTo>
                      <a:lnTo>
                        <a:pt x="84" y="93"/>
                      </a:lnTo>
                      <a:lnTo>
                        <a:pt x="86" y="124"/>
                      </a:lnTo>
                      <a:lnTo>
                        <a:pt x="88" y="157"/>
                      </a:lnTo>
                      <a:lnTo>
                        <a:pt x="90" y="190"/>
                      </a:lnTo>
                      <a:lnTo>
                        <a:pt x="92" y="223"/>
                      </a:lnTo>
                      <a:lnTo>
                        <a:pt x="96" y="254"/>
                      </a:lnTo>
                      <a:lnTo>
                        <a:pt x="98" y="285"/>
                      </a:lnTo>
                      <a:lnTo>
                        <a:pt x="100" y="311"/>
                      </a:lnTo>
                      <a:lnTo>
                        <a:pt x="102" y="338"/>
                      </a:lnTo>
                      <a:lnTo>
                        <a:pt x="104" y="360"/>
                      </a:lnTo>
                      <a:lnTo>
                        <a:pt x="105" y="379"/>
                      </a:lnTo>
                      <a:lnTo>
                        <a:pt x="107" y="395"/>
                      </a:lnTo>
                      <a:lnTo>
                        <a:pt x="111" y="408"/>
                      </a:lnTo>
                      <a:lnTo>
                        <a:pt x="113" y="419"/>
                      </a:lnTo>
                      <a:lnTo>
                        <a:pt x="115" y="428"/>
                      </a:lnTo>
                      <a:lnTo>
                        <a:pt x="117" y="435"/>
                      </a:lnTo>
                      <a:lnTo>
                        <a:pt x="119" y="441"/>
                      </a:lnTo>
                      <a:lnTo>
                        <a:pt x="121" y="446"/>
                      </a:lnTo>
                      <a:lnTo>
                        <a:pt x="125" y="448"/>
                      </a:lnTo>
                      <a:lnTo>
                        <a:pt x="127" y="450"/>
                      </a:lnTo>
                      <a:lnTo>
                        <a:pt x="129" y="452"/>
                      </a:lnTo>
                      <a:lnTo>
                        <a:pt x="131" y="454"/>
                      </a:lnTo>
                      <a:lnTo>
                        <a:pt x="133" y="454"/>
                      </a:lnTo>
                      <a:lnTo>
                        <a:pt x="135" y="454"/>
                      </a:lnTo>
                      <a:lnTo>
                        <a:pt x="137" y="454"/>
                      </a:lnTo>
                      <a:lnTo>
                        <a:pt x="141" y="454"/>
                      </a:lnTo>
                      <a:lnTo>
                        <a:pt x="143" y="457"/>
                      </a:lnTo>
                      <a:lnTo>
                        <a:pt x="0" y="457"/>
                      </a:lnTo>
                      <a:close/>
                    </a:path>
                  </a:pathLst>
                </a:custGeom>
                <a:solidFill>
                  <a:srgbClr val="FA00FA"/>
                </a:solidFill>
                <a:ln w="9525">
                  <a:noFill/>
                  <a:round/>
                  <a:headEnd/>
                  <a:tailEnd/>
                </a:ln>
              </p:spPr>
              <p:txBody>
                <a:bodyPr/>
                <a:lstStyle/>
                <a:p>
                  <a:endParaRPr lang="en-US"/>
                </a:p>
              </p:txBody>
            </p:sp>
            <p:sp>
              <p:nvSpPr>
                <p:cNvPr id="94819" name="Line 4533"/>
                <p:cNvSpPr>
                  <a:spLocks noChangeShapeType="1"/>
                </p:cNvSpPr>
                <p:nvPr/>
              </p:nvSpPr>
              <p:spPr bwMode="auto">
                <a:xfrm>
                  <a:off x="2792" y="2299"/>
                  <a:ext cx="1" cy="1"/>
                </a:xfrm>
                <a:prstGeom prst="line">
                  <a:avLst/>
                </a:prstGeom>
                <a:noFill/>
                <a:ln w="3175">
                  <a:solidFill>
                    <a:srgbClr val="000000"/>
                  </a:solidFill>
                  <a:round/>
                  <a:headEnd/>
                  <a:tailEnd/>
                </a:ln>
              </p:spPr>
              <p:txBody>
                <a:bodyPr/>
                <a:lstStyle/>
                <a:p>
                  <a:endParaRPr lang="en-US"/>
                </a:p>
              </p:txBody>
            </p:sp>
            <p:sp>
              <p:nvSpPr>
                <p:cNvPr id="94820" name="Line 4534"/>
                <p:cNvSpPr>
                  <a:spLocks noChangeShapeType="1"/>
                </p:cNvSpPr>
                <p:nvPr/>
              </p:nvSpPr>
              <p:spPr bwMode="auto">
                <a:xfrm flipV="1">
                  <a:off x="2792" y="2295"/>
                  <a:ext cx="1" cy="4"/>
                </a:xfrm>
                <a:prstGeom prst="line">
                  <a:avLst/>
                </a:prstGeom>
                <a:noFill/>
                <a:ln w="3175">
                  <a:solidFill>
                    <a:srgbClr val="000000"/>
                  </a:solidFill>
                  <a:round/>
                  <a:headEnd/>
                  <a:tailEnd/>
                </a:ln>
              </p:spPr>
              <p:txBody>
                <a:bodyPr/>
                <a:lstStyle/>
                <a:p>
                  <a:endParaRPr lang="en-US"/>
                </a:p>
              </p:txBody>
            </p:sp>
            <p:sp>
              <p:nvSpPr>
                <p:cNvPr id="94821" name="Line 4535"/>
                <p:cNvSpPr>
                  <a:spLocks noChangeShapeType="1"/>
                </p:cNvSpPr>
                <p:nvPr/>
              </p:nvSpPr>
              <p:spPr bwMode="auto">
                <a:xfrm>
                  <a:off x="2793" y="2295"/>
                  <a:ext cx="2" cy="1"/>
                </a:xfrm>
                <a:prstGeom prst="line">
                  <a:avLst/>
                </a:prstGeom>
                <a:noFill/>
                <a:ln w="3175">
                  <a:solidFill>
                    <a:srgbClr val="000000"/>
                  </a:solidFill>
                  <a:round/>
                  <a:headEnd/>
                  <a:tailEnd/>
                </a:ln>
              </p:spPr>
              <p:txBody>
                <a:bodyPr/>
                <a:lstStyle/>
                <a:p>
                  <a:endParaRPr lang="en-US"/>
                </a:p>
              </p:txBody>
            </p:sp>
            <p:sp>
              <p:nvSpPr>
                <p:cNvPr id="94822" name="Line 4536"/>
                <p:cNvSpPr>
                  <a:spLocks noChangeShapeType="1"/>
                </p:cNvSpPr>
                <p:nvPr/>
              </p:nvSpPr>
              <p:spPr bwMode="auto">
                <a:xfrm>
                  <a:off x="2795" y="2295"/>
                  <a:ext cx="4" cy="1"/>
                </a:xfrm>
                <a:prstGeom prst="line">
                  <a:avLst/>
                </a:prstGeom>
                <a:noFill/>
                <a:ln w="3175">
                  <a:solidFill>
                    <a:srgbClr val="000000"/>
                  </a:solidFill>
                  <a:round/>
                  <a:headEnd/>
                  <a:tailEnd/>
                </a:ln>
              </p:spPr>
              <p:txBody>
                <a:bodyPr/>
                <a:lstStyle/>
                <a:p>
                  <a:endParaRPr lang="en-US"/>
                </a:p>
              </p:txBody>
            </p:sp>
            <p:sp>
              <p:nvSpPr>
                <p:cNvPr id="94823" name="Line 4537"/>
                <p:cNvSpPr>
                  <a:spLocks noChangeShapeType="1"/>
                </p:cNvSpPr>
                <p:nvPr/>
              </p:nvSpPr>
              <p:spPr bwMode="auto">
                <a:xfrm>
                  <a:off x="2799" y="2295"/>
                  <a:ext cx="2" cy="1"/>
                </a:xfrm>
                <a:prstGeom prst="line">
                  <a:avLst/>
                </a:prstGeom>
                <a:noFill/>
                <a:ln w="3175">
                  <a:solidFill>
                    <a:srgbClr val="000000"/>
                  </a:solidFill>
                  <a:round/>
                  <a:headEnd/>
                  <a:tailEnd/>
                </a:ln>
              </p:spPr>
              <p:txBody>
                <a:bodyPr/>
                <a:lstStyle/>
                <a:p>
                  <a:endParaRPr lang="en-US"/>
                </a:p>
              </p:txBody>
            </p:sp>
            <p:sp>
              <p:nvSpPr>
                <p:cNvPr id="94824" name="Line 4538"/>
                <p:cNvSpPr>
                  <a:spLocks noChangeShapeType="1"/>
                </p:cNvSpPr>
                <p:nvPr/>
              </p:nvSpPr>
              <p:spPr bwMode="auto">
                <a:xfrm>
                  <a:off x="2801" y="2295"/>
                  <a:ext cx="2" cy="1"/>
                </a:xfrm>
                <a:prstGeom prst="line">
                  <a:avLst/>
                </a:prstGeom>
                <a:noFill/>
                <a:ln w="3175">
                  <a:solidFill>
                    <a:srgbClr val="000000"/>
                  </a:solidFill>
                  <a:round/>
                  <a:headEnd/>
                  <a:tailEnd/>
                </a:ln>
              </p:spPr>
              <p:txBody>
                <a:bodyPr/>
                <a:lstStyle/>
                <a:p>
                  <a:endParaRPr lang="en-US"/>
                </a:p>
              </p:txBody>
            </p:sp>
            <p:sp>
              <p:nvSpPr>
                <p:cNvPr id="94825" name="Line 4539"/>
                <p:cNvSpPr>
                  <a:spLocks noChangeShapeType="1"/>
                </p:cNvSpPr>
                <p:nvPr/>
              </p:nvSpPr>
              <p:spPr bwMode="auto">
                <a:xfrm flipV="1">
                  <a:off x="2803" y="2293"/>
                  <a:ext cx="2" cy="2"/>
                </a:xfrm>
                <a:prstGeom prst="line">
                  <a:avLst/>
                </a:prstGeom>
                <a:noFill/>
                <a:ln w="3175">
                  <a:solidFill>
                    <a:srgbClr val="000000"/>
                  </a:solidFill>
                  <a:round/>
                  <a:headEnd/>
                  <a:tailEnd/>
                </a:ln>
              </p:spPr>
              <p:txBody>
                <a:bodyPr/>
                <a:lstStyle/>
                <a:p>
                  <a:endParaRPr lang="en-US"/>
                </a:p>
              </p:txBody>
            </p:sp>
            <p:sp>
              <p:nvSpPr>
                <p:cNvPr id="94826" name="Line 4540"/>
                <p:cNvSpPr>
                  <a:spLocks noChangeShapeType="1"/>
                </p:cNvSpPr>
                <p:nvPr/>
              </p:nvSpPr>
              <p:spPr bwMode="auto">
                <a:xfrm flipV="1">
                  <a:off x="2805" y="2291"/>
                  <a:ext cx="2" cy="2"/>
                </a:xfrm>
                <a:prstGeom prst="line">
                  <a:avLst/>
                </a:prstGeom>
                <a:noFill/>
                <a:ln w="3175">
                  <a:solidFill>
                    <a:srgbClr val="000000"/>
                  </a:solidFill>
                  <a:round/>
                  <a:headEnd/>
                  <a:tailEnd/>
                </a:ln>
              </p:spPr>
              <p:txBody>
                <a:bodyPr/>
                <a:lstStyle/>
                <a:p>
                  <a:endParaRPr lang="en-US"/>
                </a:p>
              </p:txBody>
            </p:sp>
            <p:sp>
              <p:nvSpPr>
                <p:cNvPr id="94827" name="Line 4541"/>
                <p:cNvSpPr>
                  <a:spLocks noChangeShapeType="1"/>
                </p:cNvSpPr>
                <p:nvPr/>
              </p:nvSpPr>
              <p:spPr bwMode="auto">
                <a:xfrm flipV="1">
                  <a:off x="2807" y="2288"/>
                  <a:ext cx="2" cy="3"/>
                </a:xfrm>
                <a:prstGeom prst="line">
                  <a:avLst/>
                </a:prstGeom>
                <a:noFill/>
                <a:ln w="3175">
                  <a:solidFill>
                    <a:srgbClr val="000000"/>
                  </a:solidFill>
                  <a:round/>
                  <a:headEnd/>
                  <a:tailEnd/>
                </a:ln>
              </p:spPr>
              <p:txBody>
                <a:bodyPr/>
                <a:lstStyle/>
                <a:p>
                  <a:endParaRPr lang="en-US"/>
                </a:p>
              </p:txBody>
            </p:sp>
            <p:sp>
              <p:nvSpPr>
                <p:cNvPr id="94828" name="Line 4542"/>
                <p:cNvSpPr>
                  <a:spLocks noChangeShapeType="1"/>
                </p:cNvSpPr>
                <p:nvPr/>
              </p:nvSpPr>
              <p:spPr bwMode="auto">
                <a:xfrm flipV="1">
                  <a:off x="2809" y="2286"/>
                  <a:ext cx="4" cy="2"/>
                </a:xfrm>
                <a:prstGeom prst="line">
                  <a:avLst/>
                </a:prstGeom>
                <a:noFill/>
                <a:ln w="3175">
                  <a:solidFill>
                    <a:srgbClr val="000000"/>
                  </a:solidFill>
                  <a:round/>
                  <a:headEnd/>
                  <a:tailEnd/>
                </a:ln>
              </p:spPr>
              <p:txBody>
                <a:bodyPr/>
                <a:lstStyle/>
                <a:p>
                  <a:endParaRPr lang="en-US"/>
                </a:p>
              </p:txBody>
            </p:sp>
            <p:sp>
              <p:nvSpPr>
                <p:cNvPr id="94829" name="Line 4543"/>
                <p:cNvSpPr>
                  <a:spLocks noChangeShapeType="1"/>
                </p:cNvSpPr>
                <p:nvPr/>
              </p:nvSpPr>
              <p:spPr bwMode="auto">
                <a:xfrm flipV="1">
                  <a:off x="2813" y="2278"/>
                  <a:ext cx="2" cy="8"/>
                </a:xfrm>
                <a:prstGeom prst="line">
                  <a:avLst/>
                </a:prstGeom>
                <a:noFill/>
                <a:ln w="3175">
                  <a:solidFill>
                    <a:srgbClr val="000000"/>
                  </a:solidFill>
                  <a:round/>
                  <a:headEnd/>
                  <a:tailEnd/>
                </a:ln>
              </p:spPr>
              <p:txBody>
                <a:bodyPr/>
                <a:lstStyle/>
                <a:p>
                  <a:endParaRPr lang="en-US"/>
                </a:p>
              </p:txBody>
            </p:sp>
            <p:sp>
              <p:nvSpPr>
                <p:cNvPr id="94830" name="Line 4544"/>
                <p:cNvSpPr>
                  <a:spLocks noChangeShapeType="1"/>
                </p:cNvSpPr>
                <p:nvPr/>
              </p:nvSpPr>
              <p:spPr bwMode="auto">
                <a:xfrm flipV="1">
                  <a:off x="2815" y="2273"/>
                  <a:ext cx="2" cy="5"/>
                </a:xfrm>
                <a:prstGeom prst="line">
                  <a:avLst/>
                </a:prstGeom>
                <a:noFill/>
                <a:ln w="3175">
                  <a:solidFill>
                    <a:srgbClr val="000000"/>
                  </a:solidFill>
                  <a:round/>
                  <a:headEnd/>
                  <a:tailEnd/>
                </a:ln>
              </p:spPr>
              <p:txBody>
                <a:bodyPr/>
                <a:lstStyle/>
                <a:p>
                  <a:endParaRPr lang="en-US"/>
                </a:p>
              </p:txBody>
            </p:sp>
            <p:sp>
              <p:nvSpPr>
                <p:cNvPr id="94831" name="Line 4545"/>
                <p:cNvSpPr>
                  <a:spLocks noChangeShapeType="1"/>
                </p:cNvSpPr>
                <p:nvPr/>
              </p:nvSpPr>
              <p:spPr bwMode="auto">
                <a:xfrm flipV="1">
                  <a:off x="2817" y="2265"/>
                  <a:ext cx="2" cy="8"/>
                </a:xfrm>
                <a:prstGeom prst="line">
                  <a:avLst/>
                </a:prstGeom>
                <a:noFill/>
                <a:ln w="3175">
                  <a:solidFill>
                    <a:srgbClr val="000000"/>
                  </a:solidFill>
                  <a:round/>
                  <a:headEnd/>
                  <a:tailEnd/>
                </a:ln>
              </p:spPr>
              <p:txBody>
                <a:bodyPr/>
                <a:lstStyle/>
                <a:p>
                  <a:endParaRPr lang="en-US"/>
                </a:p>
              </p:txBody>
            </p:sp>
            <p:sp>
              <p:nvSpPr>
                <p:cNvPr id="94832" name="Line 4546"/>
                <p:cNvSpPr>
                  <a:spLocks noChangeShapeType="1"/>
                </p:cNvSpPr>
                <p:nvPr/>
              </p:nvSpPr>
              <p:spPr bwMode="auto">
                <a:xfrm flipV="1">
                  <a:off x="2819" y="2252"/>
                  <a:ext cx="2" cy="13"/>
                </a:xfrm>
                <a:prstGeom prst="line">
                  <a:avLst/>
                </a:prstGeom>
                <a:noFill/>
                <a:ln w="3175">
                  <a:solidFill>
                    <a:srgbClr val="000000"/>
                  </a:solidFill>
                  <a:round/>
                  <a:headEnd/>
                  <a:tailEnd/>
                </a:ln>
              </p:spPr>
              <p:txBody>
                <a:bodyPr/>
                <a:lstStyle/>
                <a:p>
                  <a:endParaRPr lang="en-US"/>
                </a:p>
              </p:txBody>
            </p:sp>
            <p:sp>
              <p:nvSpPr>
                <p:cNvPr id="94833" name="Line 4547"/>
                <p:cNvSpPr>
                  <a:spLocks noChangeShapeType="1"/>
                </p:cNvSpPr>
                <p:nvPr/>
              </p:nvSpPr>
              <p:spPr bwMode="auto">
                <a:xfrm flipV="1">
                  <a:off x="2821" y="2239"/>
                  <a:ext cx="2" cy="13"/>
                </a:xfrm>
                <a:prstGeom prst="line">
                  <a:avLst/>
                </a:prstGeom>
                <a:noFill/>
                <a:ln w="3175">
                  <a:solidFill>
                    <a:srgbClr val="000000"/>
                  </a:solidFill>
                  <a:round/>
                  <a:headEnd/>
                  <a:tailEnd/>
                </a:ln>
              </p:spPr>
              <p:txBody>
                <a:bodyPr/>
                <a:lstStyle/>
                <a:p>
                  <a:endParaRPr lang="en-US"/>
                </a:p>
              </p:txBody>
            </p:sp>
            <p:sp>
              <p:nvSpPr>
                <p:cNvPr id="94834" name="Line 4548"/>
                <p:cNvSpPr>
                  <a:spLocks noChangeShapeType="1"/>
                </p:cNvSpPr>
                <p:nvPr/>
              </p:nvSpPr>
              <p:spPr bwMode="auto">
                <a:xfrm flipV="1">
                  <a:off x="2823" y="2224"/>
                  <a:ext cx="2" cy="15"/>
                </a:xfrm>
                <a:prstGeom prst="line">
                  <a:avLst/>
                </a:prstGeom>
                <a:noFill/>
                <a:ln w="3175">
                  <a:solidFill>
                    <a:srgbClr val="000000"/>
                  </a:solidFill>
                  <a:round/>
                  <a:headEnd/>
                  <a:tailEnd/>
                </a:ln>
              </p:spPr>
              <p:txBody>
                <a:bodyPr/>
                <a:lstStyle/>
                <a:p>
                  <a:endParaRPr lang="en-US"/>
                </a:p>
              </p:txBody>
            </p:sp>
            <p:sp>
              <p:nvSpPr>
                <p:cNvPr id="94835" name="Line 4549"/>
                <p:cNvSpPr>
                  <a:spLocks noChangeShapeType="1"/>
                </p:cNvSpPr>
                <p:nvPr/>
              </p:nvSpPr>
              <p:spPr bwMode="auto">
                <a:xfrm flipV="1">
                  <a:off x="2825" y="2202"/>
                  <a:ext cx="4" cy="22"/>
                </a:xfrm>
                <a:prstGeom prst="line">
                  <a:avLst/>
                </a:prstGeom>
                <a:noFill/>
                <a:ln w="3175">
                  <a:solidFill>
                    <a:srgbClr val="000000"/>
                  </a:solidFill>
                  <a:round/>
                  <a:headEnd/>
                  <a:tailEnd/>
                </a:ln>
              </p:spPr>
              <p:txBody>
                <a:bodyPr/>
                <a:lstStyle/>
                <a:p>
                  <a:endParaRPr lang="en-US"/>
                </a:p>
              </p:txBody>
            </p:sp>
            <p:sp>
              <p:nvSpPr>
                <p:cNvPr id="94836" name="Line 4550"/>
                <p:cNvSpPr>
                  <a:spLocks noChangeShapeType="1"/>
                </p:cNvSpPr>
                <p:nvPr/>
              </p:nvSpPr>
              <p:spPr bwMode="auto">
                <a:xfrm flipV="1">
                  <a:off x="2829" y="2179"/>
                  <a:ext cx="2" cy="23"/>
                </a:xfrm>
                <a:prstGeom prst="line">
                  <a:avLst/>
                </a:prstGeom>
                <a:noFill/>
                <a:ln w="3175">
                  <a:solidFill>
                    <a:srgbClr val="000000"/>
                  </a:solidFill>
                  <a:round/>
                  <a:headEnd/>
                  <a:tailEnd/>
                </a:ln>
              </p:spPr>
              <p:txBody>
                <a:bodyPr/>
                <a:lstStyle/>
                <a:p>
                  <a:endParaRPr lang="en-US"/>
                </a:p>
              </p:txBody>
            </p:sp>
            <p:sp>
              <p:nvSpPr>
                <p:cNvPr id="94837" name="Line 4551"/>
                <p:cNvSpPr>
                  <a:spLocks noChangeShapeType="1"/>
                </p:cNvSpPr>
                <p:nvPr/>
              </p:nvSpPr>
              <p:spPr bwMode="auto">
                <a:xfrm flipV="1">
                  <a:off x="2831" y="2153"/>
                  <a:ext cx="2" cy="26"/>
                </a:xfrm>
                <a:prstGeom prst="line">
                  <a:avLst/>
                </a:prstGeom>
                <a:noFill/>
                <a:ln w="3175">
                  <a:solidFill>
                    <a:srgbClr val="000000"/>
                  </a:solidFill>
                  <a:round/>
                  <a:headEnd/>
                  <a:tailEnd/>
                </a:ln>
              </p:spPr>
              <p:txBody>
                <a:bodyPr/>
                <a:lstStyle/>
                <a:p>
                  <a:endParaRPr lang="en-US"/>
                </a:p>
              </p:txBody>
            </p:sp>
            <p:sp>
              <p:nvSpPr>
                <p:cNvPr id="94838" name="Line 4552"/>
                <p:cNvSpPr>
                  <a:spLocks noChangeShapeType="1"/>
                </p:cNvSpPr>
                <p:nvPr/>
              </p:nvSpPr>
              <p:spPr bwMode="auto">
                <a:xfrm flipV="1">
                  <a:off x="2833" y="2125"/>
                  <a:ext cx="2" cy="28"/>
                </a:xfrm>
                <a:prstGeom prst="line">
                  <a:avLst/>
                </a:prstGeom>
                <a:noFill/>
                <a:ln w="3175">
                  <a:solidFill>
                    <a:srgbClr val="000000"/>
                  </a:solidFill>
                  <a:round/>
                  <a:headEnd/>
                  <a:tailEnd/>
                </a:ln>
              </p:spPr>
              <p:txBody>
                <a:bodyPr/>
                <a:lstStyle/>
                <a:p>
                  <a:endParaRPr lang="en-US"/>
                </a:p>
              </p:txBody>
            </p:sp>
            <p:sp>
              <p:nvSpPr>
                <p:cNvPr id="94839" name="Line 4553"/>
                <p:cNvSpPr>
                  <a:spLocks noChangeShapeType="1"/>
                </p:cNvSpPr>
                <p:nvPr/>
              </p:nvSpPr>
              <p:spPr bwMode="auto">
                <a:xfrm flipV="1">
                  <a:off x="2835" y="2091"/>
                  <a:ext cx="2" cy="34"/>
                </a:xfrm>
                <a:prstGeom prst="line">
                  <a:avLst/>
                </a:prstGeom>
                <a:noFill/>
                <a:ln w="3175">
                  <a:solidFill>
                    <a:srgbClr val="000000"/>
                  </a:solidFill>
                  <a:round/>
                  <a:headEnd/>
                  <a:tailEnd/>
                </a:ln>
              </p:spPr>
              <p:txBody>
                <a:bodyPr/>
                <a:lstStyle/>
                <a:p>
                  <a:endParaRPr lang="en-US"/>
                </a:p>
              </p:txBody>
            </p:sp>
            <p:sp>
              <p:nvSpPr>
                <p:cNvPr id="94840" name="Line 4554"/>
                <p:cNvSpPr>
                  <a:spLocks noChangeShapeType="1"/>
                </p:cNvSpPr>
                <p:nvPr/>
              </p:nvSpPr>
              <p:spPr bwMode="auto">
                <a:xfrm flipV="1">
                  <a:off x="2837" y="2054"/>
                  <a:ext cx="2" cy="37"/>
                </a:xfrm>
                <a:prstGeom prst="line">
                  <a:avLst/>
                </a:prstGeom>
                <a:noFill/>
                <a:ln w="3175">
                  <a:solidFill>
                    <a:srgbClr val="000000"/>
                  </a:solidFill>
                  <a:round/>
                  <a:headEnd/>
                  <a:tailEnd/>
                </a:ln>
              </p:spPr>
              <p:txBody>
                <a:bodyPr/>
                <a:lstStyle/>
                <a:p>
                  <a:endParaRPr lang="en-US"/>
                </a:p>
              </p:txBody>
            </p:sp>
            <p:sp>
              <p:nvSpPr>
                <p:cNvPr id="94841" name="Line 4555"/>
                <p:cNvSpPr>
                  <a:spLocks noChangeShapeType="1"/>
                </p:cNvSpPr>
                <p:nvPr/>
              </p:nvSpPr>
              <p:spPr bwMode="auto">
                <a:xfrm flipV="1">
                  <a:off x="2839" y="2015"/>
                  <a:ext cx="2" cy="39"/>
                </a:xfrm>
                <a:prstGeom prst="line">
                  <a:avLst/>
                </a:prstGeom>
                <a:noFill/>
                <a:ln w="3175">
                  <a:solidFill>
                    <a:srgbClr val="000000"/>
                  </a:solidFill>
                  <a:round/>
                  <a:headEnd/>
                  <a:tailEnd/>
                </a:ln>
              </p:spPr>
              <p:txBody>
                <a:bodyPr/>
                <a:lstStyle/>
                <a:p>
                  <a:endParaRPr lang="en-US"/>
                </a:p>
              </p:txBody>
            </p:sp>
            <p:sp>
              <p:nvSpPr>
                <p:cNvPr id="94842" name="Line 4556"/>
                <p:cNvSpPr>
                  <a:spLocks noChangeShapeType="1"/>
                </p:cNvSpPr>
                <p:nvPr/>
              </p:nvSpPr>
              <p:spPr bwMode="auto">
                <a:xfrm flipV="1">
                  <a:off x="2841" y="1979"/>
                  <a:ext cx="3" cy="36"/>
                </a:xfrm>
                <a:prstGeom prst="line">
                  <a:avLst/>
                </a:prstGeom>
                <a:noFill/>
                <a:ln w="3175">
                  <a:solidFill>
                    <a:srgbClr val="000000"/>
                  </a:solidFill>
                  <a:round/>
                  <a:headEnd/>
                  <a:tailEnd/>
                </a:ln>
              </p:spPr>
              <p:txBody>
                <a:bodyPr/>
                <a:lstStyle/>
                <a:p>
                  <a:endParaRPr lang="en-US"/>
                </a:p>
              </p:txBody>
            </p:sp>
            <p:sp>
              <p:nvSpPr>
                <p:cNvPr id="94843" name="Line 4557"/>
                <p:cNvSpPr>
                  <a:spLocks noChangeShapeType="1"/>
                </p:cNvSpPr>
                <p:nvPr/>
              </p:nvSpPr>
              <p:spPr bwMode="auto">
                <a:xfrm flipV="1">
                  <a:off x="2844" y="1938"/>
                  <a:ext cx="2" cy="41"/>
                </a:xfrm>
                <a:prstGeom prst="line">
                  <a:avLst/>
                </a:prstGeom>
                <a:noFill/>
                <a:ln w="3175">
                  <a:solidFill>
                    <a:srgbClr val="000000"/>
                  </a:solidFill>
                  <a:round/>
                  <a:headEnd/>
                  <a:tailEnd/>
                </a:ln>
              </p:spPr>
              <p:txBody>
                <a:bodyPr/>
                <a:lstStyle/>
                <a:p>
                  <a:endParaRPr lang="en-US"/>
                </a:p>
              </p:txBody>
            </p:sp>
            <p:sp>
              <p:nvSpPr>
                <p:cNvPr id="94844" name="Line 4558"/>
                <p:cNvSpPr>
                  <a:spLocks noChangeShapeType="1"/>
                </p:cNvSpPr>
                <p:nvPr/>
              </p:nvSpPr>
              <p:spPr bwMode="auto">
                <a:xfrm flipV="1">
                  <a:off x="2846" y="1901"/>
                  <a:ext cx="2" cy="37"/>
                </a:xfrm>
                <a:prstGeom prst="line">
                  <a:avLst/>
                </a:prstGeom>
                <a:noFill/>
                <a:ln w="3175">
                  <a:solidFill>
                    <a:srgbClr val="000000"/>
                  </a:solidFill>
                  <a:round/>
                  <a:headEnd/>
                  <a:tailEnd/>
                </a:ln>
              </p:spPr>
              <p:txBody>
                <a:bodyPr/>
                <a:lstStyle/>
                <a:p>
                  <a:endParaRPr lang="en-US"/>
                </a:p>
              </p:txBody>
            </p:sp>
            <p:sp>
              <p:nvSpPr>
                <p:cNvPr id="94845" name="Line 4559"/>
                <p:cNvSpPr>
                  <a:spLocks noChangeShapeType="1"/>
                </p:cNvSpPr>
                <p:nvPr/>
              </p:nvSpPr>
              <p:spPr bwMode="auto">
                <a:xfrm flipV="1">
                  <a:off x="2848" y="1865"/>
                  <a:ext cx="2" cy="36"/>
                </a:xfrm>
                <a:prstGeom prst="line">
                  <a:avLst/>
                </a:prstGeom>
                <a:noFill/>
                <a:ln w="3175">
                  <a:solidFill>
                    <a:srgbClr val="000000"/>
                  </a:solidFill>
                  <a:round/>
                  <a:headEnd/>
                  <a:tailEnd/>
                </a:ln>
              </p:spPr>
              <p:txBody>
                <a:bodyPr/>
                <a:lstStyle/>
                <a:p>
                  <a:endParaRPr lang="en-US"/>
                </a:p>
              </p:txBody>
            </p:sp>
          </p:grpSp>
          <p:grpSp>
            <p:nvGrpSpPr>
              <p:cNvPr id="94425" name="Group 4560"/>
              <p:cNvGrpSpPr>
                <a:grpSpLocks/>
              </p:cNvGrpSpPr>
              <p:nvPr/>
            </p:nvGrpSpPr>
            <p:grpSpPr bwMode="auto">
              <a:xfrm>
                <a:off x="2674" y="1761"/>
                <a:ext cx="262" cy="539"/>
                <a:chOff x="2674" y="1761"/>
                <a:chExt cx="262" cy="539"/>
              </a:xfrm>
            </p:grpSpPr>
            <p:sp>
              <p:nvSpPr>
                <p:cNvPr id="94446" name="Line 4561"/>
                <p:cNvSpPr>
                  <a:spLocks noChangeShapeType="1"/>
                </p:cNvSpPr>
                <p:nvPr/>
              </p:nvSpPr>
              <p:spPr bwMode="auto">
                <a:xfrm flipV="1">
                  <a:off x="2850" y="1832"/>
                  <a:ext cx="2" cy="33"/>
                </a:xfrm>
                <a:prstGeom prst="line">
                  <a:avLst/>
                </a:prstGeom>
                <a:noFill/>
                <a:ln w="3175">
                  <a:solidFill>
                    <a:srgbClr val="000000"/>
                  </a:solidFill>
                  <a:round/>
                  <a:headEnd/>
                  <a:tailEnd/>
                </a:ln>
              </p:spPr>
              <p:txBody>
                <a:bodyPr/>
                <a:lstStyle/>
                <a:p>
                  <a:endParaRPr lang="en-US"/>
                </a:p>
              </p:txBody>
            </p:sp>
            <p:sp>
              <p:nvSpPr>
                <p:cNvPr id="94447" name="Line 4562"/>
                <p:cNvSpPr>
                  <a:spLocks noChangeShapeType="1"/>
                </p:cNvSpPr>
                <p:nvPr/>
              </p:nvSpPr>
              <p:spPr bwMode="auto">
                <a:xfrm flipV="1">
                  <a:off x="2852" y="1806"/>
                  <a:ext cx="2" cy="26"/>
                </a:xfrm>
                <a:prstGeom prst="line">
                  <a:avLst/>
                </a:prstGeom>
                <a:noFill/>
                <a:ln w="3175">
                  <a:solidFill>
                    <a:srgbClr val="000000"/>
                  </a:solidFill>
                  <a:round/>
                  <a:headEnd/>
                  <a:tailEnd/>
                </a:ln>
              </p:spPr>
              <p:txBody>
                <a:bodyPr/>
                <a:lstStyle/>
                <a:p>
                  <a:endParaRPr lang="en-US"/>
                </a:p>
              </p:txBody>
            </p:sp>
            <p:sp>
              <p:nvSpPr>
                <p:cNvPr id="94448" name="Line 4563"/>
                <p:cNvSpPr>
                  <a:spLocks noChangeShapeType="1"/>
                </p:cNvSpPr>
                <p:nvPr/>
              </p:nvSpPr>
              <p:spPr bwMode="auto">
                <a:xfrm flipV="1">
                  <a:off x="2854" y="1782"/>
                  <a:ext cx="4" cy="24"/>
                </a:xfrm>
                <a:prstGeom prst="line">
                  <a:avLst/>
                </a:prstGeom>
                <a:noFill/>
                <a:ln w="3175">
                  <a:solidFill>
                    <a:srgbClr val="000000"/>
                  </a:solidFill>
                  <a:round/>
                  <a:headEnd/>
                  <a:tailEnd/>
                </a:ln>
              </p:spPr>
              <p:txBody>
                <a:bodyPr/>
                <a:lstStyle/>
                <a:p>
                  <a:endParaRPr lang="en-US"/>
                </a:p>
              </p:txBody>
            </p:sp>
            <p:sp>
              <p:nvSpPr>
                <p:cNvPr id="94449" name="Line 4564"/>
                <p:cNvSpPr>
                  <a:spLocks noChangeShapeType="1"/>
                </p:cNvSpPr>
                <p:nvPr/>
              </p:nvSpPr>
              <p:spPr bwMode="auto">
                <a:xfrm flipV="1">
                  <a:off x="2858" y="1769"/>
                  <a:ext cx="2" cy="13"/>
                </a:xfrm>
                <a:prstGeom prst="line">
                  <a:avLst/>
                </a:prstGeom>
                <a:noFill/>
                <a:ln w="3175">
                  <a:solidFill>
                    <a:srgbClr val="000000"/>
                  </a:solidFill>
                  <a:round/>
                  <a:headEnd/>
                  <a:tailEnd/>
                </a:ln>
              </p:spPr>
              <p:txBody>
                <a:bodyPr/>
                <a:lstStyle/>
                <a:p>
                  <a:endParaRPr lang="en-US"/>
                </a:p>
              </p:txBody>
            </p:sp>
            <p:sp>
              <p:nvSpPr>
                <p:cNvPr id="94450" name="Line 4565"/>
                <p:cNvSpPr>
                  <a:spLocks noChangeShapeType="1"/>
                </p:cNvSpPr>
                <p:nvPr/>
              </p:nvSpPr>
              <p:spPr bwMode="auto">
                <a:xfrm flipV="1">
                  <a:off x="2860" y="1761"/>
                  <a:ext cx="2" cy="8"/>
                </a:xfrm>
                <a:prstGeom prst="line">
                  <a:avLst/>
                </a:prstGeom>
                <a:noFill/>
                <a:ln w="3175">
                  <a:solidFill>
                    <a:srgbClr val="000000"/>
                  </a:solidFill>
                  <a:round/>
                  <a:headEnd/>
                  <a:tailEnd/>
                </a:ln>
              </p:spPr>
              <p:txBody>
                <a:bodyPr/>
                <a:lstStyle/>
                <a:p>
                  <a:endParaRPr lang="en-US"/>
                </a:p>
              </p:txBody>
            </p:sp>
            <p:sp>
              <p:nvSpPr>
                <p:cNvPr id="94451" name="Line 4566"/>
                <p:cNvSpPr>
                  <a:spLocks noChangeShapeType="1"/>
                </p:cNvSpPr>
                <p:nvPr/>
              </p:nvSpPr>
              <p:spPr bwMode="auto">
                <a:xfrm>
                  <a:off x="2862" y="1761"/>
                  <a:ext cx="2" cy="1"/>
                </a:xfrm>
                <a:prstGeom prst="line">
                  <a:avLst/>
                </a:prstGeom>
                <a:noFill/>
                <a:ln w="3175">
                  <a:solidFill>
                    <a:srgbClr val="000000"/>
                  </a:solidFill>
                  <a:round/>
                  <a:headEnd/>
                  <a:tailEnd/>
                </a:ln>
              </p:spPr>
              <p:txBody>
                <a:bodyPr/>
                <a:lstStyle/>
                <a:p>
                  <a:endParaRPr lang="en-US"/>
                </a:p>
              </p:txBody>
            </p:sp>
            <p:sp>
              <p:nvSpPr>
                <p:cNvPr id="94452" name="Line 4567"/>
                <p:cNvSpPr>
                  <a:spLocks noChangeShapeType="1"/>
                </p:cNvSpPr>
                <p:nvPr/>
              </p:nvSpPr>
              <p:spPr bwMode="auto">
                <a:xfrm>
                  <a:off x="2864" y="1761"/>
                  <a:ext cx="2" cy="8"/>
                </a:xfrm>
                <a:prstGeom prst="line">
                  <a:avLst/>
                </a:prstGeom>
                <a:noFill/>
                <a:ln w="3175">
                  <a:solidFill>
                    <a:srgbClr val="000000"/>
                  </a:solidFill>
                  <a:round/>
                  <a:headEnd/>
                  <a:tailEnd/>
                </a:ln>
              </p:spPr>
              <p:txBody>
                <a:bodyPr/>
                <a:lstStyle/>
                <a:p>
                  <a:endParaRPr lang="en-US"/>
                </a:p>
              </p:txBody>
            </p:sp>
            <p:sp>
              <p:nvSpPr>
                <p:cNvPr id="94453" name="Line 4568"/>
                <p:cNvSpPr>
                  <a:spLocks noChangeShapeType="1"/>
                </p:cNvSpPr>
                <p:nvPr/>
              </p:nvSpPr>
              <p:spPr bwMode="auto">
                <a:xfrm>
                  <a:off x="2866" y="1769"/>
                  <a:ext cx="2" cy="16"/>
                </a:xfrm>
                <a:prstGeom prst="line">
                  <a:avLst/>
                </a:prstGeom>
                <a:noFill/>
                <a:ln w="3175">
                  <a:solidFill>
                    <a:srgbClr val="000000"/>
                  </a:solidFill>
                  <a:round/>
                  <a:headEnd/>
                  <a:tailEnd/>
                </a:ln>
              </p:spPr>
              <p:txBody>
                <a:bodyPr/>
                <a:lstStyle/>
                <a:p>
                  <a:endParaRPr lang="en-US"/>
                </a:p>
              </p:txBody>
            </p:sp>
            <p:sp>
              <p:nvSpPr>
                <p:cNvPr id="94454" name="Line 4569"/>
                <p:cNvSpPr>
                  <a:spLocks noChangeShapeType="1"/>
                </p:cNvSpPr>
                <p:nvPr/>
              </p:nvSpPr>
              <p:spPr bwMode="auto">
                <a:xfrm>
                  <a:off x="2868" y="1785"/>
                  <a:ext cx="2" cy="23"/>
                </a:xfrm>
                <a:prstGeom prst="line">
                  <a:avLst/>
                </a:prstGeom>
                <a:noFill/>
                <a:ln w="3175">
                  <a:solidFill>
                    <a:srgbClr val="000000"/>
                  </a:solidFill>
                  <a:round/>
                  <a:headEnd/>
                  <a:tailEnd/>
                </a:ln>
              </p:spPr>
              <p:txBody>
                <a:bodyPr/>
                <a:lstStyle/>
                <a:p>
                  <a:endParaRPr lang="en-US"/>
                </a:p>
              </p:txBody>
            </p:sp>
            <p:sp>
              <p:nvSpPr>
                <p:cNvPr id="94455" name="Line 4570"/>
                <p:cNvSpPr>
                  <a:spLocks noChangeShapeType="1"/>
                </p:cNvSpPr>
                <p:nvPr/>
              </p:nvSpPr>
              <p:spPr bwMode="auto">
                <a:xfrm>
                  <a:off x="2870" y="1808"/>
                  <a:ext cx="4" cy="28"/>
                </a:xfrm>
                <a:prstGeom prst="line">
                  <a:avLst/>
                </a:prstGeom>
                <a:noFill/>
                <a:ln w="3175">
                  <a:solidFill>
                    <a:srgbClr val="000000"/>
                  </a:solidFill>
                  <a:round/>
                  <a:headEnd/>
                  <a:tailEnd/>
                </a:ln>
              </p:spPr>
              <p:txBody>
                <a:bodyPr/>
                <a:lstStyle/>
                <a:p>
                  <a:endParaRPr lang="en-US"/>
                </a:p>
              </p:txBody>
            </p:sp>
            <p:sp>
              <p:nvSpPr>
                <p:cNvPr id="94456" name="Line 4571"/>
                <p:cNvSpPr>
                  <a:spLocks noChangeShapeType="1"/>
                </p:cNvSpPr>
                <p:nvPr/>
              </p:nvSpPr>
              <p:spPr bwMode="auto">
                <a:xfrm>
                  <a:off x="2874" y="1836"/>
                  <a:ext cx="2" cy="34"/>
                </a:xfrm>
                <a:prstGeom prst="line">
                  <a:avLst/>
                </a:prstGeom>
                <a:noFill/>
                <a:ln w="3175">
                  <a:solidFill>
                    <a:srgbClr val="000000"/>
                  </a:solidFill>
                  <a:round/>
                  <a:headEnd/>
                  <a:tailEnd/>
                </a:ln>
              </p:spPr>
              <p:txBody>
                <a:bodyPr/>
                <a:lstStyle/>
                <a:p>
                  <a:endParaRPr lang="en-US"/>
                </a:p>
              </p:txBody>
            </p:sp>
            <p:sp>
              <p:nvSpPr>
                <p:cNvPr id="94457" name="Line 4572"/>
                <p:cNvSpPr>
                  <a:spLocks noChangeShapeType="1"/>
                </p:cNvSpPr>
                <p:nvPr/>
              </p:nvSpPr>
              <p:spPr bwMode="auto">
                <a:xfrm>
                  <a:off x="2876" y="1870"/>
                  <a:ext cx="2" cy="37"/>
                </a:xfrm>
                <a:prstGeom prst="line">
                  <a:avLst/>
                </a:prstGeom>
                <a:noFill/>
                <a:ln w="3175">
                  <a:solidFill>
                    <a:srgbClr val="000000"/>
                  </a:solidFill>
                  <a:round/>
                  <a:headEnd/>
                  <a:tailEnd/>
                </a:ln>
              </p:spPr>
              <p:txBody>
                <a:bodyPr/>
                <a:lstStyle/>
                <a:p>
                  <a:endParaRPr lang="en-US"/>
                </a:p>
              </p:txBody>
            </p:sp>
            <p:sp>
              <p:nvSpPr>
                <p:cNvPr id="94458" name="Line 4573"/>
                <p:cNvSpPr>
                  <a:spLocks noChangeShapeType="1"/>
                </p:cNvSpPr>
                <p:nvPr/>
              </p:nvSpPr>
              <p:spPr bwMode="auto">
                <a:xfrm>
                  <a:off x="2878" y="1907"/>
                  <a:ext cx="2" cy="39"/>
                </a:xfrm>
                <a:prstGeom prst="line">
                  <a:avLst/>
                </a:prstGeom>
                <a:noFill/>
                <a:ln w="3175">
                  <a:solidFill>
                    <a:srgbClr val="000000"/>
                  </a:solidFill>
                  <a:round/>
                  <a:headEnd/>
                  <a:tailEnd/>
                </a:ln>
              </p:spPr>
              <p:txBody>
                <a:bodyPr/>
                <a:lstStyle/>
                <a:p>
                  <a:endParaRPr lang="en-US"/>
                </a:p>
              </p:txBody>
            </p:sp>
            <p:sp>
              <p:nvSpPr>
                <p:cNvPr id="94459" name="Line 4574"/>
                <p:cNvSpPr>
                  <a:spLocks noChangeShapeType="1"/>
                </p:cNvSpPr>
                <p:nvPr/>
              </p:nvSpPr>
              <p:spPr bwMode="auto">
                <a:xfrm>
                  <a:off x="2880" y="1946"/>
                  <a:ext cx="2" cy="39"/>
                </a:xfrm>
                <a:prstGeom prst="line">
                  <a:avLst/>
                </a:prstGeom>
                <a:noFill/>
                <a:ln w="3175">
                  <a:solidFill>
                    <a:srgbClr val="000000"/>
                  </a:solidFill>
                  <a:round/>
                  <a:headEnd/>
                  <a:tailEnd/>
                </a:ln>
              </p:spPr>
              <p:txBody>
                <a:bodyPr/>
                <a:lstStyle/>
                <a:p>
                  <a:endParaRPr lang="en-US"/>
                </a:p>
              </p:txBody>
            </p:sp>
            <p:sp>
              <p:nvSpPr>
                <p:cNvPr id="94460" name="Line 4575"/>
                <p:cNvSpPr>
                  <a:spLocks noChangeShapeType="1"/>
                </p:cNvSpPr>
                <p:nvPr/>
              </p:nvSpPr>
              <p:spPr bwMode="auto">
                <a:xfrm>
                  <a:off x="2882" y="1985"/>
                  <a:ext cx="2" cy="38"/>
                </a:xfrm>
                <a:prstGeom prst="line">
                  <a:avLst/>
                </a:prstGeom>
                <a:noFill/>
                <a:ln w="3175">
                  <a:solidFill>
                    <a:srgbClr val="000000"/>
                  </a:solidFill>
                  <a:round/>
                  <a:headEnd/>
                  <a:tailEnd/>
                </a:ln>
              </p:spPr>
              <p:txBody>
                <a:bodyPr/>
                <a:lstStyle/>
                <a:p>
                  <a:endParaRPr lang="en-US"/>
                </a:p>
              </p:txBody>
            </p:sp>
            <p:sp>
              <p:nvSpPr>
                <p:cNvPr id="94461" name="Line 4576"/>
                <p:cNvSpPr>
                  <a:spLocks noChangeShapeType="1"/>
                </p:cNvSpPr>
                <p:nvPr/>
              </p:nvSpPr>
              <p:spPr bwMode="auto">
                <a:xfrm>
                  <a:off x="2884" y="2023"/>
                  <a:ext cx="4" cy="37"/>
                </a:xfrm>
                <a:prstGeom prst="line">
                  <a:avLst/>
                </a:prstGeom>
                <a:noFill/>
                <a:ln w="3175">
                  <a:solidFill>
                    <a:srgbClr val="000000"/>
                  </a:solidFill>
                  <a:round/>
                  <a:headEnd/>
                  <a:tailEnd/>
                </a:ln>
              </p:spPr>
              <p:txBody>
                <a:bodyPr/>
                <a:lstStyle/>
                <a:p>
                  <a:endParaRPr lang="en-US"/>
                </a:p>
              </p:txBody>
            </p:sp>
            <p:sp>
              <p:nvSpPr>
                <p:cNvPr id="94462" name="Line 4577"/>
                <p:cNvSpPr>
                  <a:spLocks noChangeShapeType="1"/>
                </p:cNvSpPr>
                <p:nvPr/>
              </p:nvSpPr>
              <p:spPr bwMode="auto">
                <a:xfrm>
                  <a:off x="2888" y="2060"/>
                  <a:ext cx="2" cy="36"/>
                </a:xfrm>
                <a:prstGeom prst="line">
                  <a:avLst/>
                </a:prstGeom>
                <a:noFill/>
                <a:ln w="3175">
                  <a:solidFill>
                    <a:srgbClr val="000000"/>
                  </a:solidFill>
                  <a:round/>
                  <a:headEnd/>
                  <a:tailEnd/>
                </a:ln>
              </p:spPr>
              <p:txBody>
                <a:bodyPr/>
                <a:lstStyle/>
                <a:p>
                  <a:endParaRPr lang="en-US"/>
                </a:p>
              </p:txBody>
            </p:sp>
            <p:sp>
              <p:nvSpPr>
                <p:cNvPr id="94463" name="Line 4578"/>
                <p:cNvSpPr>
                  <a:spLocks noChangeShapeType="1"/>
                </p:cNvSpPr>
                <p:nvPr/>
              </p:nvSpPr>
              <p:spPr bwMode="auto">
                <a:xfrm>
                  <a:off x="2890" y="2096"/>
                  <a:ext cx="2" cy="31"/>
                </a:xfrm>
                <a:prstGeom prst="line">
                  <a:avLst/>
                </a:prstGeom>
                <a:noFill/>
                <a:ln w="3175">
                  <a:solidFill>
                    <a:srgbClr val="000000"/>
                  </a:solidFill>
                  <a:round/>
                  <a:headEnd/>
                  <a:tailEnd/>
                </a:ln>
              </p:spPr>
              <p:txBody>
                <a:bodyPr/>
                <a:lstStyle/>
                <a:p>
                  <a:endParaRPr lang="en-US"/>
                </a:p>
              </p:txBody>
            </p:sp>
            <p:sp>
              <p:nvSpPr>
                <p:cNvPr id="94464" name="Line 4579"/>
                <p:cNvSpPr>
                  <a:spLocks noChangeShapeType="1"/>
                </p:cNvSpPr>
                <p:nvPr/>
              </p:nvSpPr>
              <p:spPr bwMode="auto">
                <a:xfrm>
                  <a:off x="2892" y="2127"/>
                  <a:ext cx="2" cy="32"/>
                </a:xfrm>
                <a:prstGeom prst="line">
                  <a:avLst/>
                </a:prstGeom>
                <a:noFill/>
                <a:ln w="3175">
                  <a:solidFill>
                    <a:srgbClr val="000000"/>
                  </a:solidFill>
                  <a:round/>
                  <a:headEnd/>
                  <a:tailEnd/>
                </a:ln>
              </p:spPr>
              <p:txBody>
                <a:bodyPr/>
                <a:lstStyle/>
                <a:p>
                  <a:endParaRPr lang="en-US"/>
                </a:p>
              </p:txBody>
            </p:sp>
            <p:sp>
              <p:nvSpPr>
                <p:cNvPr id="94465" name="Line 4580"/>
                <p:cNvSpPr>
                  <a:spLocks noChangeShapeType="1"/>
                </p:cNvSpPr>
                <p:nvPr/>
              </p:nvSpPr>
              <p:spPr bwMode="auto">
                <a:xfrm>
                  <a:off x="2894" y="2159"/>
                  <a:ext cx="2" cy="26"/>
                </a:xfrm>
                <a:prstGeom prst="line">
                  <a:avLst/>
                </a:prstGeom>
                <a:noFill/>
                <a:ln w="3175">
                  <a:solidFill>
                    <a:srgbClr val="000000"/>
                  </a:solidFill>
                  <a:round/>
                  <a:headEnd/>
                  <a:tailEnd/>
                </a:ln>
              </p:spPr>
              <p:txBody>
                <a:bodyPr/>
                <a:lstStyle/>
                <a:p>
                  <a:endParaRPr lang="en-US"/>
                </a:p>
              </p:txBody>
            </p:sp>
            <p:sp>
              <p:nvSpPr>
                <p:cNvPr id="94466" name="Line 4581"/>
                <p:cNvSpPr>
                  <a:spLocks noChangeShapeType="1"/>
                </p:cNvSpPr>
                <p:nvPr/>
              </p:nvSpPr>
              <p:spPr bwMode="auto">
                <a:xfrm>
                  <a:off x="2896" y="2185"/>
                  <a:ext cx="1" cy="22"/>
                </a:xfrm>
                <a:prstGeom prst="line">
                  <a:avLst/>
                </a:prstGeom>
                <a:noFill/>
                <a:ln w="3175">
                  <a:solidFill>
                    <a:srgbClr val="000000"/>
                  </a:solidFill>
                  <a:round/>
                  <a:headEnd/>
                  <a:tailEnd/>
                </a:ln>
              </p:spPr>
              <p:txBody>
                <a:bodyPr/>
                <a:lstStyle/>
                <a:p>
                  <a:endParaRPr lang="en-US"/>
                </a:p>
              </p:txBody>
            </p:sp>
            <p:sp>
              <p:nvSpPr>
                <p:cNvPr id="94467" name="Line 4582"/>
                <p:cNvSpPr>
                  <a:spLocks noChangeShapeType="1"/>
                </p:cNvSpPr>
                <p:nvPr/>
              </p:nvSpPr>
              <p:spPr bwMode="auto">
                <a:xfrm>
                  <a:off x="2897" y="2207"/>
                  <a:ext cx="2" cy="19"/>
                </a:xfrm>
                <a:prstGeom prst="line">
                  <a:avLst/>
                </a:prstGeom>
                <a:noFill/>
                <a:ln w="3175">
                  <a:solidFill>
                    <a:srgbClr val="000000"/>
                  </a:solidFill>
                  <a:round/>
                  <a:headEnd/>
                  <a:tailEnd/>
                </a:ln>
              </p:spPr>
              <p:txBody>
                <a:bodyPr/>
                <a:lstStyle/>
                <a:p>
                  <a:endParaRPr lang="en-US"/>
                </a:p>
              </p:txBody>
            </p:sp>
            <p:sp>
              <p:nvSpPr>
                <p:cNvPr id="94468" name="Line 4583"/>
                <p:cNvSpPr>
                  <a:spLocks noChangeShapeType="1"/>
                </p:cNvSpPr>
                <p:nvPr/>
              </p:nvSpPr>
              <p:spPr bwMode="auto">
                <a:xfrm>
                  <a:off x="2899" y="2226"/>
                  <a:ext cx="4" cy="15"/>
                </a:xfrm>
                <a:prstGeom prst="line">
                  <a:avLst/>
                </a:prstGeom>
                <a:noFill/>
                <a:ln w="3175">
                  <a:solidFill>
                    <a:srgbClr val="000000"/>
                  </a:solidFill>
                  <a:round/>
                  <a:headEnd/>
                  <a:tailEnd/>
                </a:ln>
              </p:spPr>
              <p:txBody>
                <a:bodyPr/>
                <a:lstStyle/>
                <a:p>
                  <a:endParaRPr lang="en-US"/>
                </a:p>
              </p:txBody>
            </p:sp>
            <p:sp>
              <p:nvSpPr>
                <p:cNvPr id="94469" name="Line 4584"/>
                <p:cNvSpPr>
                  <a:spLocks noChangeShapeType="1"/>
                </p:cNvSpPr>
                <p:nvPr/>
              </p:nvSpPr>
              <p:spPr bwMode="auto">
                <a:xfrm>
                  <a:off x="2903" y="2241"/>
                  <a:ext cx="2" cy="13"/>
                </a:xfrm>
                <a:prstGeom prst="line">
                  <a:avLst/>
                </a:prstGeom>
                <a:noFill/>
                <a:ln w="3175">
                  <a:solidFill>
                    <a:srgbClr val="000000"/>
                  </a:solidFill>
                  <a:round/>
                  <a:headEnd/>
                  <a:tailEnd/>
                </a:ln>
              </p:spPr>
              <p:txBody>
                <a:bodyPr/>
                <a:lstStyle/>
                <a:p>
                  <a:endParaRPr lang="en-US"/>
                </a:p>
              </p:txBody>
            </p:sp>
            <p:sp>
              <p:nvSpPr>
                <p:cNvPr id="94470" name="Line 4585"/>
                <p:cNvSpPr>
                  <a:spLocks noChangeShapeType="1"/>
                </p:cNvSpPr>
                <p:nvPr/>
              </p:nvSpPr>
              <p:spPr bwMode="auto">
                <a:xfrm>
                  <a:off x="2905" y="2254"/>
                  <a:ext cx="2" cy="11"/>
                </a:xfrm>
                <a:prstGeom prst="line">
                  <a:avLst/>
                </a:prstGeom>
                <a:noFill/>
                <a:ln w="3175">
                  <a:solidFill>
                    <a:srgbClr val="000000"/>
                  </a:solidFill>
                  <a:round/>
                  <a:headEnd/>
                  <a:tailEnd/>
                </a:ln>
              </p:spPr>
              <p:txBody>
                <a:bodyPr/>
                <a:lstStyle/>
                <a:p>
                  <a:endParaRPr lang="en-US"/>
                </a:p>
              </p:txBody>
            </p:sp>
            <p:sp>
              <p:nvSpPr>
                <p:cNvPr id="94471" name="Line 4586"/>
                <p:cNvSpPr>
                  <a:spLocks noChangeShapeType="1"/>
                </p:cNvSpPr>
                <p:nvPr/>
              </p:nvSpPr>
              <p:spPr bwMode="auto">
                <a:xfrm>
                  <a:off x="2907" y="2265"/>
                  <a:ext cx="2" cy="8"/>
                </a:xfrm>
                <a:prstGeom prst="line">
                  <a:avLst/>
                </a:prstGeom>
                <a:noFill/>
                <a:ln w="3175">
                  <a:solidFill>
                    <a:srgbClr val="000000"/>
                  </a:solidFill>
                  <a:round/>
                  <a:headEnd/>
                  <a:tailEnd/>
                </a:ln>
              </p:spPr>
              <p:txBody>
                <a:bodyPr/>
                <a:lstStyle/>
                <a:p>
                  <a:endParaRPr lang="en-US"/>
                </a:p>
              </p:txBody>
            </p:sp>
            <p:sp>
              <p:nvSpPr>
                <p:cNvPr id="94472" name="Line 4587"/>
                <p:cNvSpPr>
                  <a:spLocks noChangeShapeType="1"/>
                </p:cNvSpPr>
                <p:nvPr/>
              </p:nvSpPr>
              <p:spPr bwMode="auto">
                <a:xfrm>
                  <a:off x="2909" y="2273"/>
                  <a:ext cx="2" cy="7"/>
                </a:xfrm>
                <a:prstGeom prst="line">
                  <a:avLst/>
                </a:prstGeom>
                <a:noFill/>
                <a:ln w="3175">
                  <a:solidFill>
                    <a:srgbClr val="000000"/>
                  </a:solidFill>
                  <a:round/>
                  <a:headEnd/>
                  <a:tailEnd/>
                </a:ln>
              </p:spPr>
              <p:txBody>
                <a:bodyPr/>
                <a:lstStyle/>
                <a:p>
                  <a:endParaRPr lang="en-US"/>
                </a:p>
              </p:txBody>
            </p:sp>
            <p:sp>
              <p:nvSpPr>
                <p:cNvPr id="94473" name="Line 4588"/>
                <p:cNvSpPr>
                  <a:spLocks noChangeShapeType="1"/>
                </p:cNvSpPr>
                <p:nvPr/>
              </p:nvSpPr>
              <p:spPr bwMode="auto">
                <a:xfrm>
                  <a:off x="2911" y="2280"/>
                  <a:ext cx="2" cy="6"/>
                </a:xfrm>
                <a:prstGeom prst="line">
                  <a:avLst/>
                </a:prstGeom>
                <a:noFill/>
                <a:ln w="3175">
                  <a:solidFill>
                    <a:srgbClr val="000000"/>
                  </a:solidFill>
                  <a:round/>
                  <a:headEnd/>
                  <a:tailEnd/>
                </a:ln>
              </p:spPr>
              <p:txBody>
                <a:bodyPr/>
                <a:lstStyle/>
                <a:p>
                  <a:endParaRPr lang="en-US"/>
                </a:p>
              </p:txBody>
            </p:sp>
            <p:sp>
              <p:nvSpPr>
                <p:cNvPr id="94474" name="Line 4589"/>
                <p:cNvSpPr>
                  <a:spLocks noChangeShapeType="1"/>
                </p:cNvSpPr>
                <p:nvPr/>
              </p:nvSpPr>
              <p:spPr bwMode="auto">
                <a:xfrm>
                  <a:off x="2913" y="2286"/>
                  <a:ext cx="4" cy="2"/>
                </a:xfrm>
                <a:prstGeom prst="line">
                  <a:avLst/>
                </a:prstGeom>
                <a:noFill/>
                <a:ln w="3175">
                  <a:solidFill>
                    <a:srgbClr val="000000"/>
                  </a:solidFill>
                  <a:round/>
                  <a:headEnd/>
                  <a:tailEnd/>
                </a:ln>
              </p:spPr>
              <p:txBody>
                <a:bodyPr/>
                <a:lstStyle/>
                <a:p>
                  <a:endParaRPr lang="en-US"/>
                </a:p>
              </p:txBody>
            </p:sp>
            <p:sp>
              <p:nvSpPr>
                <p:cNvPr id="94475" name="Line 4590"/>
                <p:cNvSpPr>
                  <a:spLocks noChangeShapeType="1"/>
                </p:cNvSpPr>
                <p:nvPr/>
              </p:nvSpPr>
              <p:spPr bwMode="auto">
                <a:xfrm>
                  <a:off x="2917" y="2288"/>
                  <a:ext cx="2" cy="3"/>
                </a:xfrm>
                <a:prstGeom prst="line">
                  <a:avLst/>
                </a:prstGeom>
                <a:noFill/>
                <a:ln w="3175">
                  <a:solidFill>
                    <a:srgbClr val="000000"/>
                  </a:solidFill>
                  <a:round/>
                  <a:headEnd/>
                  <a:tailEnd/>
                </a:ln>
              </p:spPr>
              <p:txBody>
                <a:bodyPr/>
                <a:lstStyle/>
                <a:p>
                  <a:endParaRPr lang="en-US"/>
                </a:p>
              </p:txBody>
            </p:sp>
            <p:sp>
              <p:nvSpPr>
                <p:cNvPr id="94476" name="Line 4591"/>
                <p:cNvSpPr>
                  <a:spLocks noChangeShapeType="1"/>
                </p:cNvSpPr>
                <p:nvPr/>
              </p:nvSpPr>
              <p:spPr bwMode="auto">
                <a:xfrm>
                  <a:off x="2919" y="2291"/>
                  <a:ext cx="2" cy="2"/>
                </a:xfrm>
                <a:prstGeom prst="line">
                  <a:avLst/>
                </a:prstGeom>
                <a:noFill/>
                <a:ln w="3175">
                  <a:solidFill>
                    <a:srgbClr val="000000"/>
                  </a:solidFill>
                  <a:round/>
                  <a:headEnd/>
                  <a:tailEnd/>
                </a:ln>
              </p:spPr>
              <p:txBody>
                <a:bodyPr/>
                <a:lstStyle/>
                <a:p>
                  <a:endParaRPr lang="en-US"/>
                </a:p>
              </p:txBody>
            </p:sp>
            <p:sp>
              <p:nvSpPr>
                <p:cNvPr id="94477" name="Line 4592"/>
                <p:cNvSpPr>
                  <a:spLocks noChangeShapeType="1"/>
                </p:cNvSpPr>
                <p:nvPr/>
              </p:nvSpPr>
              <p:spPr bwMode="auto">
                <a:xfrm>
                  <a:off x="2921" y="2293"/>
                  <a:ext cx="2" cy="2"/>
                </a:xfrm>
                <a:prstGeom prst="line">
                  <a:avLst/>
                </a:prstGeom>
                <a:noFill/>
                <a:ln w="3175">
                  <a:solidFill>
                    <a:srgbClr val="000000"/>
                  </a:solidFill>
                  <a:round/>
                  <a:headEnd/>
                  <a:tailEnd/>
                </a:ln>
              </p:spPr>
              <p:txBody>
                <a:bodyPr/>
                <a:lstStyle/>
                <a:p>
                  <a:endParaRPr lang="en-US"/>
                </a:p>
              </p:txBody>
            </p:sp>
            <p:sp>
              <p:nvSpPr>
                <p:cNvPr id="94478" name="Line 4593"/>
                <p:cNvSpPr>
                  <a:spLocks noChangeShapeType="1"/>
                </p:cNvSpPr>
                <p:nvPr/>
              </p:nvSpPr>
              <p:spPr bwMode="auto">
                <a:xfrm>
                  <a:off x="2923" y="2295"/>
                  <a:ext cx="2" cy="1"/>
                </a:xfrm>
                <a:prstGeom prst="line">
                  <a:avLst/>
                </a:prstGeom>
                <a:noFill/>
                <a:ln w="3175">
                  <a:solidFill>
                    <a:srgbClr val="000000"/>
                  </a:solidFill>
                  <a:round/>
                  <a:headEnd/>
                  <a:tailEnd/>
                </a:ln>
              </p:spPr>
              <p:txBody>
                <a:bodyPr/>
                <a:lstStyle/>
                <a:p>
                  <a:endParaRPr lang="en-US"/>
                </a:p>
              </p:txBody>
            </p:sp>
            <p:sp>
              <p:nvSpPr>
                <p:cNvPr id="94479" name="Line 4594"/>
                <p:cNvSpPr>
                  <a:spLocks noChangeShapeType="1"/>
                </p:cNvSpPr>
                <p:nvPr/>
              </p:nvSpPr>
              <p:spPr bwMode="auto">
                <a:xfrm>
                  <a:off x="2925" y="2295"/>
                  <a:ext cx="2" cy="1"/>
                </a:xfrm>
                <a:prstGeom prst="line">
                  <a:avLst/>
                </a:prstGeom>
                <a:noFill/>
                <a:ln w="3175">
                  <a:solidFill>
                    <a:srgbClr val="000000"/>
                  </a:solidFill>
                  <a:round/>
                  <a:headEnd/>
                  <a:tailEnd/>
                </a:ln>
              </p:spPr>
              <p:txBody>
                <a:bodyPr/>
                <a:lstStyle/>
                <a:p>
                  <a:endParaRPr lang="en-US"/>
                </a:p>
              </p:txBody>
            </p:sp>
            <p:sp>
              <p:nvSpPr>
                <p:cNvPr id="94480" name="Line 4595"/>
                <p:cNvSpPr>
                  <a:spLocks noChangeShapeType="1"/>
                </p:cNvSpPr>
                <p:nvPr/>
              </p:nvSpPr>
              <p:spPr bwMode="auto">
                <a:xfrm>
                  <a:off x="2927" y="2295"/>
                  <a:ext cx="2" cy="1"/>
                </a:xfrm>
                <a:prstGeom prst="line">
                  <a:avLst/>
                </a:prstGeom>
                <a:noFill/>
                <a:ln w="3175">
                  <a:solidFill>
                    <a:srgbClr val="000000"/>
                  </a:solidFill>
                  <a:round/>
                  <a:headEnd/>
                  <a:tailEnd/>
                </a:ln>
              </p:spPr>
              <p:txBody>
                <a:bodyPr/>
                <a:lstStyle/>
                <a:p>
                  <a:endParaRPr lang="en-US"/>
                </a:p>
              </p:txBody>
            </p:sp>
            <p:sp>
              <p:nvSpPr>
                <p:cNvPr id="94481" name="Line 4596"/>
                <p:cNvSpPr>
                  <a:spLocks noChangeShapeType="1"/>
                </p:cNvSpPr>
                <p:nvPr/>
              </p:nvSpPr>
              <p:spPr bwMode="auto">
                <a:xfrm>
                  <a:off x="2929" y="2295"/>
                  <a:ext cx="4" cy="1"/>
                </a:xfrm>
                <a:prstGeom prst="line">
                  <a:avLst/>
                </a:prstGeom>
                <a:noFill/>
                <a:ln w="3175">
                  <a:solidFill>
                    <a:srgbClr val="000000"/>
                  </a:solidFill>
                  <a:round/>
                  <a:headEnd/>
                  <a:tailEnd/>
                </a:ln>
              </p:spPr>
              <p:txBody>
                <a:bodyPr/>
                <a:lstStyle/>
                <a:p>
                  <a:endParaRPr lang="en-US"/>
                </a:p>
              </p:txBody>
            </p:sp>
            <p:sp>
              <p:nvSpPr>
                <p:cNvPr id="94482" name="Line 4597"/>
                <p:cNvSpPr>
                  <a:spLocks noChangeShapeType="1"/>
                </p:cNvSpPr>
                <p:nvPr/>
              </p:nvSpPr>
              <p:spPr bwMode="auto">
                <a:xfrm>
                  <a:off x="2933" y="2295"/>
                  <a:ext cx="2" cy="4"/>
                </a:xfrm>
                <a:prstGeom prst="line">
                  <a:avLst/>
                </a:prstGeom>
                <a:noFill/>
                <a:ln w="3175">
                  <a:solidFill>
                    <a:srgbClr val="000000"/>
                  </a:solidFill>
                  <a:round/>
                  <a:headEnd/>
                  <a:tailEnd/>
                </a:ln>
              </p:spPr>
              <p:txBody>
                <a:bodyPr/>
                <a:lstStyle/>
                <a:p>
                  <a:endParaRPr lang="en-US"/>
                </a:p>
              </p:txBody>
            </p:sp>
            <p:sp>
              <p:nvSpPr>
                <p:cNvPr id="94483" name="Line 4598"/>
                <p:cNvSpPr>
                  <a:spLocks noChangeShapeType="1"/>
                </p:cNvSpPr>
                <p:nvPr/>
              </p:nvSpPr>
              <p:spPr bwMode="auto">
                <a:xfrm>
                  <a:off x="2935" y="2299"/>
                  <a:ext cx="1" cy="1"/>
                </a:xfrm>
                <a:prstGeom prst="line">
                  <a:avLst/>
                </a:prstGeom>
                <a:noFill/>
                <a:ln w="3175">
                  <a:solidFill>
                    <a:srgbClr val="000000"/>
                  </a:solidFill>
                  <a:round/>
                  <a:headEnd/>
                  <a:tailEnd/>
                </a:ln>
              </p:spPr>
              <p:txBody>
                <a:bodyPr/>
                <a:lstStyle/>
                <a:p>
                  <a:endParaRPr lang="en-US"/>
                </a:p>
              </p:txBody>
            </p:sp>
            <p:sp>
              <p:nvSpPr>
                <p:cNvPr id="94484" name="Line 4599"/>
                <p:cNvSpPr>
                  <a:spLocks noChangeShapeType="1"/>
                </p:cNvSpPr>
                <p:nvPr/>
              </p:nvSpPr>
              <p:spPr bwMode="auto">
                <a:xfrm flipH="1">
                  <a:off x="2792" y="2299"/>
                  <a:ext cx="143" cy="1"/>
                </a:xfrm>
                <a:prstGeom prst="line">
                  <a:avLst/>
                </a:prstGeom>
                <a:noFill/>
                <a:ln w="3175">
                  <a:solidFill>
                    <a:srgbClr val="000000"/>
                  </a:solidFill>
                  <a:round/>
                  <a:headEnd/>
                  <a:tailEnd/>
                </a:ln>
              </p:spPr>
              <p:txBody>
                <a:bodyPr/>
                <a:lstStyle/>
                <a:p>
                  <a:endParaRPr lang="en-US"/>
                </a:p>
              </p:txBody>
            </p:sp>
            <p:sp>
              <p:nvSpPr>
                <p:cNvPr id="94485" name="Freeform 4600"/>
                <p:cNvSpPr>
                  <a:spLocks/>
                </p:cNvSpPr>
                <p:nvPr/>
              </p:nvSpPr>
              <p:spPr bwMode="auto">
                <a:xfrm>
                  <a:off x="2750" y="2000"/>
                  <a:ext cx="138" cy="299"/>
                </a:xfrm>
                <a:custGeom>
                  <a:avLst/>
                  <a:gdLst>
                    <a:gd name="T0" fmla="*/ 0 w 138"/>
                    <a:gd name="T1" fmla="*/ 573 h 254"/>
                    <a:gd name="T2" fmla="*/ 6 w 138"/>
                    <a:gd name="T3" fmla="*/ 565 h 254"/>
                    <a:gd name="T4" fmla="*/ 10 w 138"/>
                    <a:gd name="T5" fmla="*/ 565 h 254"/>
                    <a:gd name="T6" fmla="*/ 14 w 138"/>
                    <a:gd name="T7" fmla="*/ 563 h 254"/>
                    <a:gd name="T8" fmla="*/ 20 w 138"/>
                    <a:gd name="T9" fmla="*/ 560 h 254"/>
                    <a:gd name="T10" fmla="*/ 24 w 138"/>
                    <a:gd name="T11" fmla="*/ 543 h 254"/>
                    <a:gd name="T12" fmla="*/ 28 w 138"/>
                    <a:gd name="T13" fmla="*/ 518 h 254"/>
                    <a:gd name="T14" fmla="*/ 34 w 138"/>
                    <a:gd name="T15" fmla="*/ 487 h 254"/>
                    <a:gd name="T16" fmla="*/ 38 w 138"/>
                    <a:gd name="T17" fmla="*/ 444 h 254"/>
                    <a:gd name="T18" fmla="*/ 42 w 138"/>
                    <a:gd name="T19" fmla="*/ 380 h 254"/>
                    <a:gd name="T20" fmla="*/ 45 w 138"/>
                    <a:gd name="T21" fmla="*/ 305 h 254"/>
                    <a:gd name="T22" fmla="*/ 51 w 138"/>
                    <a:gd name="T23" fmla="*/ 225 h 254"/>
                    <a:gd name="T24" fmla="*/ 55 w 138"/>
                    <a:gd name="T25" fmla="*/ 144 h 254"/>
                    <a:gd name="T26" fmla="*/ 59 w 138"/>
                    <a:gd name="T27" fmla="*/ 68 h 254"/>
                    <a:gd name="T28" fmla="*/ 65 w 138"/>
                    <a:gd name="T29" fmla="*/ 21 h 254"/>
                    <a:gd name="T30" fmla="*/ 69 w 138"/>
                    <a:gd name="T31" fmla="*/ 0 h 254"/>
                    <a:gd name="T32" fmla="*/ 73 w 138"/>
                    <a:gd name="T33" fmla="*/ 9 h 254"/>
                    <a:gd name="T34" fmla="*/ 79 w 138"/>
                    <a:gd name="T35" fmla="*/ 54 h 254"/>
                    <a:gd name="T36" fmla="*/ 83 w 138"/>
                    <a:gd name="T37" fmla="*/ 126 h 254"/>
                    <a:gd name="T38" fmla="*/ 87 w 138"/>
                    <a:gd name="T39" fmla="*/ 204 h 254"/>
                    <a:gd name="T40" fmla="*/ 91 w 138"/>
                    <a:gd name="T41" fmla="*/ 284 h 254"/>
                    <a:gd name="T42" fmla="*/ 96 w 138"/>
                    <a:gd name="T43" fmla="*/ 366 h 254"/>
                    <a:gd name="T44" fmla="*/ 100 w 138"/>
                    <a:gd name="T45" fmla="*/ 431 h 254"/>
                    <a:gd name="T46" fmla="*/ 104 w 138"/>
                    <a:gd name="T47" fmla="*/ 479 h 254"/>
                    <a:gd name="T48" fmla="*/ 110 w 138"/>
                    <a:gd name="T49" fmla="*/ 513 h 254"/>
                    <a:gd name="T50" fmla="*/ 114 w 138"/>
                    <a:gd name="T51" fmla="*/ 538 h 254"/>
                    <a:gd name="T52" fmla="*/ 118 w 138"/>
                    <a:gd name="T53" fmla="*/ 553 h 254"/>
                    <a:gd name="T54" fmla="*/ 124 w 138"/>
                    <a:gd name="T55" fmla="*/ 563 h 254"/>
                    <a:gd name="T56" fmla="*/ 128 w 138"/>
                    <a:gd name="T57" fmla="*/ 565 h 254"/>
                    <a:gd name="T58" fmla="*/ 132 w 138"/>
                    <a:gd name="T59" fmla="*/ 565 h 254"/>
                    <a:gd name="T60" fmla="*/ 138 w 138"/>
                    <a:gd name="T61" fmla="*/ 573 h 254"/>
                    <a:gd name="T62" fmla="*/ 0 w 138"/>
                    <a:gd name="T63" fmla="*/ 573 h 2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254"/>
                    <a:gd name="T98" fmla="*/ 138 w 138"/>
                    <a:gd name="T99" fmla="*/ 254 h 2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254">
                      <a:moveTo>
                        <a:pt x="0" y="254"/>
                      </a:moveTo>
                      <a:lnTo>
                        <a:pt x="0" y="254"/>
                      </a:lnTo>
                      <a:lnTo>
                        <a:pt x="4" y="251"/>
                      </a:lnTo>
                      <a:lnTo>
                        <a:pt x="6" y="251"/>
                      </a:lnTo>
                      <a:lnTo>
                        <a:pt x="8" y="251"/>
                      </a:lnTo>
                      <a:lnTo>
                        <a:pt x="10" y="251"/>
                      </a:lnTo>
                      <a:lnTo>
                        <a:pt x="12" y="251"/>
                      </a:lnTo>
                      <a:lnTo>
                        <a:pt x="14" y="249"/>
                      </a:lnTo>
                      <a:lnTo>
                        <a:pt x="16" y="247"/>
                      </a:lnTo>
                      <a:lnTo>
                        <a:pt x="20" y="247"/>
                      </a:lnTo>
                      <a:lnTo>
                        <a:pt x="22" y="243"/>
                      </a:lnTo>
                      <a:lnTo>
                        <a:pt x="24" y="240"/>
                      </a:lnTo>
                      <a:lnTo>
                        <a:pt x="26" y="236"/>
                      </a:lnTo>
                      <a:lnTo>
                        <a:pt x="28" y="229"/>
                      </a:lnTo>
                      <a:lnTo>
                        <a:pt x="30" y="225"/>
                      </a:lnTo>
                      <a:lnTo>
                        <a:pt x="34" y="216"/>
                      </a:lnTo>
                      <a:lnTo>
                        <a:pt x="36" y="207"/>
                      </a:lnTo>
                      <a:lnTo>
                        <a:pt x="38" y="196"/>
                      </a:lnTo>
                      <a:lnTo>
                        <a:pt x="40" y="183"/>
                      </a:lnTo>
                      <a:lnTo>
                        <a:pt x="42" y="168"/>
                      </a:lnTo>
                      <a:lnTo>
                        <a:pt x="43" y="152"/>
                      </a:lnTo>
                      <a:lnTo>
                        <a:pt x="45" y="135"/>
                      </a:lnTo>
                      <a:lnTo>
                        <a:pt x="49" y="117"/>
                      </a:lnTo>
                      <a:lnTo>
                        <a:pt x="51" y="99"/>
                      </a:lnTo>
                      <a:lnTo>
                        <a:pt x="53" y="79"/>
                      </a:lnTo>
                      <a:lnTo>
                        <a:pt x="55" y="64"/>
                      </a:lnTo>
                      <a:lnTo>
                        <a:pt x="57" y="46"/>
                      </a:lnTo>
                      <a:lnTo>
                        <a:pt x="59" y="31"/>
                      </a:lnTo>
                      <a:lnTo>
                        <a:pt x="63" y="20"/>
                      </a:lnTo>
                      <a:lnTo>
                        <a:pt x="65" y="9"/>
                      </a:lnTo>
                      <a:lnTo>
                        <a:pt x="67" y="2"/>
                      </a:lnTo>
                      <a:lnTo>
                        <a:pt x="69" y="0"/>
                      </a:lnTo>
                      <a:lnTo>
                        <a:pt x="71" y="2"/>
                      </a:lnTo>
                      <a:lnTo>
                        <a:pt x="73" y="4"/>
                      </a:lnTo>
                      <a:lnTo>
                        <a:pt x="75" y="13"/>
                      </a:lnTo>
                      <a:lnTo>
                        <a:pt x="79" y="24"/>
                      </a:lnTo>
                      <a:lnTo>
                        <a:pt x="81" y="40"/>
                      </a:lnTo>
                      <a:lnTo>
                        <a:pt x="83" y="55"/>
                      </a:lnTo>
                      <a:lnTo>
                        <a:pt x="85" y="71"/>
                      </a:lnTo>
                      <a:lnTo>
                        <a:pt x="87" y="90"/>
                      </a:lnTo>
                      <a:lnTo>
                        <a:pt x="89" y="108"/>
                      </a:lnTo>
                      <a:lnTo>
                        <a:pt x="91" y="126"/>
                      </a:lnTo>
                      <a:lnTo>
                        <a:pt x="94" y="143"/>
                      </a:lnTo>
                      <a:lnTo>
                        <a:pt x="96" y="161"/>
                      </a:lnTo>
                      <a:lnTo>
                        <a:pt x="98" y="176"/>
                      </a:lnTo>
                      <a:lnTo>
                        <a:pt x="100" y="190"/>
                      </a:lnTo>
                      <a:lnTo>
                        <a:pt x="102" y="201"/>
                      </a:lnTo>
                      <a:lnTo>
                        <a:pt x="104" y="212"/>
                      </a:lnTo>
                      <a:lnTo>
                        <a:pt x="108" y="221"/>
                      </a:lnTo>
                      <a:lnTo>
                        <a:pt x="110" y="227"/>
                      </a:lnTo>
                      <a:lnTo>
                        <a:pt x="112" y="234"/>
                      </a:lnTo>
                      <a:lnTo>
                        <a:pt x="114" y="238"/>
                      </a:lnTo>
                      <a:lnTo>
                        <a:pt x="116" y="243"/>
                      </a:lnTo>
                      <a:lnTo>
                        <a:pt x="118" y="245"/>
                      </a:lnTo>
                      <a:lnTo>
                        <a:pt x="120" y="247"/>
                      </a:lnTo>
                      <a:lnTo>
                        <a:pt x="124" y="249"/>
                      </a:lnTo>
                      <a:lnTo>
                        <a:pt x="126" y="249"/>
                      </a:lnTo>
                      <a:lnTo>
                        <a:pt x="128" y="251"/>
                      </a:lnTo>
                      <a:lnTo>
                        <a:pt x="130" y="251"/>
                      </a:lnTo>
                      <a:lnTo>
                        <a:pt x="132" y="251"/>
                      </a:lnTo>
                      <a:lnTo>
                        <a:pt x="134" y="251"/>
                      </a:lnTo>
                      <a:lnTo>
                        <a:pt x="138" y="254"/>
                      </a:lnTo>
                      <a:lnTo>
                        <a:pt x="0" y="254"/>
                      </a:lnTo>
                      <a:close/>
                    </a:path>
                  </a:pathLst>
                </a:custGeom>
                <a:solidFill>
                  <a:srgbClr val="00FAFA"/>
                </a:solidFill>
                <a:ln w="9525">
                  <a:noFill/>
                  <a:round/>
                  <a:headEnd/>
                  <a:tailEnd/>
                </a:ln>
              </p:spPr>
              <p:txBody>
                <a:bodyPr/>
                <a:lstStyle/>
                <a:p>
                  <a:endParaRPr lang="en-US"/>
                </a:p>
              </p:txBody>
            </p:sp>
            <p:sp>
              <p:nvSpPr>
                <p:cNvPr id="94486" name="Line 4601"/>
                <p:cNvSpPr>
                  <a:spLocks noChangeShapeType="1"/>
                </p:cNvSpPr>
                <p:nvPr/>
              </p:nvSpPr>
              <p:spPr bwMode="auto">
                <a:xfrm>
                  <a:off x="2750" y="2299"/>
                  <a:ext cx="1" cy="1"/>
                </a:xfrm>
                <a:prstGeom prst="line">
                  <a:avLst/>
                </a:prstGeom>
                <a:noFill/>
                <a:ln w="3175">
                  <a:solidFill>
                    <a:srgbClr val="000000"/>
                  </a:solidFill>
                  <a:round/>
                  <a:headEnd/>
                  <a:tailEnd/>
                </a:ln>
              </p:spPr>
              <p:txBody>
                <a:bodyPr/>
                <a:lstStyle/>
                <a:p>
                  <a:endParaRPr lang="en-US"/>
                </a:p>
              </p:txBody>
            </p:sp>
            <p:sp>
              <p:nvSpPr>
                <p:cNvPr id="94487" name="Line 4602"/>
                <p:cNvSpPr>
                  <a:spLocks noChangeShapeType="1"/>
                </p:cNvSpPr>
                <p:nvPr/>
              </p:nvSpPr>
              <p:spPr bwMode="auto">
                <a:xfrm flipV="1">
                  <a:off x="2750" y="2295"/>
                  <a:ext cx="4" cy="4"/>
                </a:xfrm>
                <a:prstGeom prst="line">
                  <a:avLst/>
                </a:prstGeom>
                <a:noFill/>
                <a:ln w="3175">
                  <a:solidFill>
                    <a:srgbClr val="000000"/>
                  </a:solidFill>
                  <a:round/>
                  <a:headEnd/>
                  <a:tailEnd/>
                </a:ln>
              </p:spPr>
              <p:txBody>
                <a:bodyPr/>
                <a:lstStyle/>
                <a:p>
                  <a:endParaRPr lang="en-US"/>
                </a:p>
              </p:txBody>
            </p:sp>
            <p:sp>
              <p:nvSpPr>
                <p:cNvPr id="94488" name="Line 4603"/>
                <p:cNvSpPr>
                  <a:spLocks noChangeShapeType="1"/>
                </p:cNvSpPr>
                <p:nvPr/>
              </p:nvSpPr>
              <p:spPr bwMode="auto">
                <a:xfrm>
                  <a:off x="2754" y="2295"/>
                  <a:ext cx="2" cy="1"/>
                </a:xfrm>
                <a:prstGeom prst="line">
                  <a:avLst/>
                </a:prstGeom>
                <a:noFill/>
                <a:ln w="3175">
                  <a:solidFill>
                    <a:srgbClr val="000000"/>
                  </a:solidFill>
                  <a:round/>
                  <a:headEnd/>
                  <a:tailEnd/>
                </a:ln>
              </p:spPr>
              <p:txBody>
                <a:bodyPr/>
                <a:lstStyle/>
                <a:p>
                  <a:endParaRPr lang="en-US"/>
                </a:p>
              </p:txBody>
            </p:sp>
            <p:sp>
              <p:nvSpPr>
                <p:cNvPr id="94489" name="Line 4604"/>
                <p:cNvSpPr>
                  <a:spLocks noChangeShapeType="1"/>
                </p:cNvSpPr>
                <p:nvPr/>
              </p:nvSpPr>
              <p:spPr bwMode="auto">
                <a:xfrm>
                  <a:off x="2756" y="2295"/>
                  <a:ext cx="2" cy="1"/>
                </a:xfrm>
                <a:prstGeom prst="line">
                  <a:avLst/>
                </a:prstGeom>
                <a:noFill/>
                <a:ln w="3175">
                  <a:solidFill>
                    <a:srgbClr val="000000"/>
                  </a:solidFill>
                  <a:round/>
                  <a:headEnd/>
                  <a:tailEnd/>
                </a:ln>
              </p:spPr>
              <p:txBody>
                <a:bodyPr/>
                <a:lstStyle/>
                <a:p>
                  <a:endParaRPr lang="en-US"/>
                </a:p>
              </p:txBody>
            </p:sp>
            <p:sp>
              <p:nvSpPr>
                <p:cNvPr id="94490" name="Line 4605"/>
                <p:cNvSpPr>
                  <a:spLocks noChangeShapeType="1"/>
                </p:cNvSpPr>
                <p:nvPr/>
              </p:nvSpPr>
              <p:spPr bwMode="auto">
                <a:xfrm>
                  <a:off x="2758" y="2295"/>
                  <a:ext cx="2" cy="1"/>
                </a:xfrm>
                <a:prstGeom prst="line">
                  <a:avLst/>
                </a:prstGeom>
                <a:noFill/>
                <a:ln w="3175">
                  <a:solidFill>
                    <a:srgbClr val="000000"/>
                  </a:solidFill>
                  <a:round/>
                  <a:headEnd/>
                  <a:tailEnd/>
                </a:ln>
              </p:spPr>
              <p:txBody>
                <a:bodyPr/>
                <a:lstStyle/>
                <a:p>
                  <a:endParaRPr lang="en-US"/>
                </a:p>
              </p:txBody>
            </p:sp>
            <p:sp>
              <p:nvSpPr>
                <p:cNvPr id="94491" name="Line 4606"/>
                <p:cNvSpPr>
                  <a:spLocks noChangeShapeType="1"/>
                </p:cNvSpPr>
                <p:nvPr/>
              </p:nvSpPr>
              <p:spPr bwMode="auto">
                <a:xfrm>
                  <a:off x="2760" y="2295"/>
                  <a:ext cx="2" cy="1"/>
                </a:xfrm>
                <a:prstGeom prst="line">
                  <a:avLst/>
                </a:prstGeom>
                <a:noFill/>
                <a:ln w="3175">
                  <a:solidFill>
                    <a:srgbClr val="000000"/>
                  </a:solidFill>
                  <a:round/>
                  <a:headEnd/>
                  <a:tailEnd/>
                </a:ln>
              </p:spPr>
              <p:txBody>
                <a:bodyPr/>
                <a:lstStyle/>
                <a:p>
                  <a:endParaRPr lang="en-US"/>
                </a:p>
              </p:txBody>
            </p:sp>
            <p:sp>
              <p:nvSpPr>
                <p:cNvPr id="94492" name="Line 4607"/>
                <p:cNvSpPr>
                  <a:spLocks noChangeShapeType="1"/>
                </p:cNvSpPr>
                <p:nvPr/>
              </p:nvSpPr>
              <p:spPr bwMode="auto">
                <a:xfrm flipV="1">
                  <a:off x="2762" y="2293"/>
                  <a:ext cx="2" cy="2"/>
                </a:xfrm>
                <a:prstGeom prst="line">
                  <a:avLst/>
                </a:prstGeom>
                <a:noFill/>
                <a:ln w="3175">
                  <a:solidFill>
                    <a:srgbClr val="000000"/>
                  </a:solidFill>
                  <a:round/>
                  <a:headEnd/>
                  <a:tailEnd/>
                </a:ln>
              </p:spPr>
              <p:txBody>
                <a:bodyPr/>
                <a:lstStyle/>
                <a:p>
                  <a:endParaRPr lang="en-US"/>
                </a:p>
              </p:txBody>
            </p:sp>
            <p:sp>
              <p:nvSpPr>
                <p:cNvPr id="94493" name="Line 4608"/>
                <p:cNvSpPr>
                  <a:spLocks noChangeShapeType="1"/>
                </p:cNvSpPr>
                <p:nvPr/>
              </p:nvSpPr>
              <p:spPr bwMode="auto">
                <a:xfrm flipV="1">
                  <a:off x="2764" y="2291"/>
                  <a:ext cx="2" cy="2"/>
                </a:xfrm>
                <a:prstGeom prst="line">
                  <a:avLst/>
                </a:prstGeom>
                <a:noFill/>
                <a:ln w="3175">
                  <a:solidFill>
                    <a:srgbClr val="000000"/>
                  </a:solidFill>
                  <a:round/>
                  <a:headEnd/>
                  <a:tailEnd/>
                </a:ln>
              </p:spPr>
              <p:txBody>
                <a:bodyPr/>
                <a:lstStyle/>
                <a:p>
                  <a:endParaRPr lang="en-US"/>
                </a:p>
              </p:txBody>
            </p:sp>
            <p:sp>
              <p:nvSpPr>
                <p:cNvPr id="94494" name="Line 4609"/>
                <p:cNvSpPr>
                  <a:spLocks noChangeShapeType="1"/>
                </p:cNvSpPr>
                <p:nvPr/>
              </p:nvSpPr>
              <p:spPr bwMode="auto">
                <a:xfrm>
                  <a:off x="2766" y="2291"/>
                  <a:ext cx="4" cy="1"/>
                </a:xfrm>
                <a:prstGeom prst="line">
                  <a:avLst/>
                </a:prstGeom>
                <a:noFill/>
                <a:ln w="3175">
                  <a:solidFill>
                    <a:srgbClr val="000000"/>
                  </a:solidFill>
                  <a:round/>
                  <a:headEnd/>
                  <a:tailEnd/>
                </a:ln>
              </p:spPr>
              <p:txBody>
                <a:bodyPr/>
                <a:lstStyle/>
                <a:p>
                  <a:endParaRPr lang="en-US"/>
                </a:p>
              </p:txBody>
            </p:sp>
            <p:sp>
              <p:nvSpPr>
                <p:cNvPr id="94495" name="Line 4610"/>
                <p:cNvSpPr>
                  <a:spLocks noChangeShapeType="1"/>
                </p:cNvSpPr>
                <p:nvPr/>
              </p:nvSpPr>
              <p:spPr bwMode="auto">
                <a:xfrm flipV="1">
                  <a:off x="2770" y="2286"/>
                  <a:ext cx="2" cy="5"/>
                </a:xfrm>
                <a:prstGeom prst="line">
                  <a:avLst/>
                </a:prstGeom>
                <a:noFill/>
                <a:ln w="3175">
                  <a:solidFill>
                    <a:srgbClr val="000000"/>
                  </a:solidFill>
                  <a:round/>
                  <a:headEnd/>
                  <a:tailEnd/>
                </a:ln>
              </p:spPr>
              <p:txBody>
                <a:bodyPr/>
                <a:lstStyle/>
                <a:p>
                  <a:endParaRPr lang="en-US"/>
                </a:p>
              </p:txBody>
            </p:sp>
            <p:sp>
              <p:nvSpPr>
                <p:cNvPr id="94496" name="Line 4611"/>
                <p:cNvSpPr>
                  <a:spLocks noChangeShapeType="1"/>
                </p:cNvSpPr>
                <p:nvPr/>
              </p:nvSpPr>
              <p:spPr bwMode="auto">
                <a:xfrm flipV="1">
                  <a:off x="2772" y="2282"/>
                  <a:ext cx="2" cy="4"/>
                </a:xfrm>
                <a:prstGeom prst="line">
                  <a:avLst/>
                </a:prstGeom>
                <a:noFill/>
                <a:ln w="3175">
                  <a:solidFill>
                    <a:srgbClr val="000000"/>
                  </a:solidFill>
                  <a:round/>
                  <a:headEnd/>
                  <a:tailEnd/>
                </a:ln>
              </p:spPr>
              <p:txBody>
                <a:bodyPr/>
                <a:lstStyle/>
                <a:p>
                  <a:endParaRPr lang="en-US"/>
                </a:p>
              </p:txBody>
            </p:sp>
            <p:sp>
              <p:nvSpPr>
                <p:cNvPr id="94497" name="Line 4612"/>
                <p:cNvSpPr>
                  <a:spLocks noChangeShapeType="1"/>
                </p:cNvSpPr>
                <p:nvPr/>
              </p:nvSpPr>
              <p:spPr bwMode="auto">
                <a:xfrm flipV="1">
                  <a:off x="2774" y="2278"/>
                  <a:ext cx="2" cy="4"/>
                </a:xfrm>
                <a:prstGeom prst="line">
                  <a:avLst/>
                </a:prstGeom>
                <a:noFill/>
                <a:ln w="3175">
                  <a:solidFill>
                    <a:srgbClr val="000000"/>
                  </a:solidFill>
                  <a:round/>
                  <a:headEnd/>
                  <a:tailEnd/>
                </a:ln>
              </p:spPr>
              <p:txBody>
                <a:bodyPr/>
                <a:lstStyle/>
                <a:p>
                  <a:endParaRPr lang="en-US"/>
                </a:p>
              </p:txBody>
            </p:sp>
            <p:sp>
              <p:nvSpPr>
                <p:cNvPr id="94498" name="Line 4613"/>
                <p:cNvSpPr>
                  <a:spLocks noChangeShapeType="1"/>
                </p:cNvSpPr>
                <p:nvPr/>
              </p:nvSpPr>
              <p:spPr bwMode="auto">
                <a:xfrm flipV="1">
                  <a:off x="2776" y="2269"/>
                  <a:ext cx="2" cy="9"/>
                </a:xfrm>
                <a:prstGeom prst="line">
                  <a:avLst/>
                </a:prstGeom>
                <a:noFill/>
                <a:ln w="3175">
                  <a:solidFill>
                    <a:srgbClr val="000000"/>
                  </a:solidFill>
                  <a:round/>
                  <a:headEnd/>
                  <a:tailEnd/>
                </a:ln>
              </p:spPr>
              <p:txBody>
                <a:bodyPr/>
                <a:lstStyle/>
                <a:p>
                  <a:endParaRPr lang="en-US"/>
                </a:p>
              </p:txBody>
            </p:sp>
            <p:sp>
              <p:nvSpPr>
                <p:cNvPr id="94499" name="Line 4614"/>
                <p:cNvSpPr>
                  <a:spLocks noChangeShapeType="1"/>
                </p:cNvSpPr>
                <p:nvPr/>
              </p:nvSpPr>
              <p:spPr bwMode="auto">
                <a:xfrm flipV="1">
                  <a:off x="2778" y="2265"/>
                  <a:ext cx="2" cy="4"/>
                </a:xfrm>
                <a:prstGeom prst="line">
                  <a:avLst/>
                </a:prstGeom>
                <a:noFill/>
                <a:ln w="3175">
                  <a:solidFill>
                    <a:srgbClr val="000000"/>
                  </a:solidFill>
                  <a:round/>
                  <a:headEnd/>
                  <a:tailEnd/>
                </a:ln>
              </p:spPr>
              <p:txBody>
                <a:bodyPr/>
                <a:lstStyle/>
                <a:p>
                  <a:endParaRPr lang="en-US"/>
                </a:p>
              </p:txBody>
            </p:sp>
            <p:sp>
              <p:nvSpPr>
                <p:cNvPr id="94500" name="Line 4615"/>
                <p:cNvSpPr>
                  <a:spLocks noChangeShapeType="1"/>
                </p:cNvSpPr>
                <p:nvPr/>
              </p:nvSpPr>
              <p:spPr bwMode="auto">
                <a:xfrm flipV="1">
                  <a:off x="2780" y="2254"/>
                  <a:ext cx="4" cy="11"/>
                </a:xfrm>
                <a:prstGeom prst="line">
                  <a:avLst/>
                </a:prstGeom>
                <a:noFill/>
                <a:ln w="3175">
                  <a:solidFill>
                    <a:srgbClr val="000000"/>
                  </a:solidFill>
                  <a:round/>
                  <a:headEnd/>
                  <a:tailEnd/>
                </a:ln>
              </p:spPr>
              <p:txBody>
                <a:bodyPr/>
                <a:lstStyle/>
                <a:p>
                  <a:endParaRPr lang="en-US"/>
                </a:p>
              </p:txBody>
            </p:sp>
            <p:sp>
              <p:nvSpPr>
                <p:cNvPr id="94501" name="Line 4616"/>
                <p:cNvSpPr>
                  <a:spLocks noChangeShapeType="1"/>
                </p:cNvSpPr>
                <p:nvPr/>
              </p:nvSpPr>
              <p:spPr bwMode="auto">
                <a:xfrm flipV="1">
                  <a:off x="2784" y="2244"/>
                  <a:ext cx="2" cy="10"/>
                </a:xfrm>
                <a:prstGeom prst="line">
                  <a:avLst/>
                </a:prstGeom>
                <a:noFill/>
                <a:ln w="3175">
                  <a:solidFill>
                    <a:srgbClr val="000000"/>
                  </a:solidFill>
                  <a:round/>
                  <a:headEnd/>
                  <a:tailEnd/>
                </a:ln>
              </p:spPr>
              <p:txBody>
                <a:bodyPr/>
                <a:lstStyle/>
                <a:p>
                  <a:endParaRPr lang="en-US"/>
                </a:p>
              </p:txBody>
            </p:sp>
            <p:sp>
              <p:nvSpPr>
                <p:cNvPr id="94502" name="Line 4617"/>
                <p:cNvSpPr>
                  <a:spLocks noChangeShapeType="1"/>
                </p:cNvSpPr>
                <p:nvPr/>
              </p:nvSpPr>
              <p:spPr bwMode="auto">
                <a:xfrm flipV="1">
                  <a:off x="2786" y="2231"/>
                  <a:ext cx="2" cy="13"/>
                </a:xfrm>
                <a:prstGeom prst="line">
                  <a:avLst/>
                </a:prstGeom>
                <a:noFill/>
                <a:ln w="3175">
                  <a:solidFill>
                    <a:srgbClr val="000000"/>
                  </a:solidFill>
                  <a:round/>
                  <a:headEnd/>
                  <a:tailEnd/>
                </a:ln>
              </p:spPr>
              <p:txBody>
                <a:bodyPr/>
                <a:lstStyle/>
                <a:p>
                  <a:endParaRPr lang="en-US"/>
                </a:p>
              </p:txBody>
            </p:sp>
            <p:sp>
              <p:nvSpPr>
                <p:cNvPr id="94503" name="Line 4618"/>
                <p:cNvSpPr>
                  <a:spLocks noChangeShapeType="1"/>
                </p:cNvSpPr>
                <p:nvPr/>
              </p:nvSpPr>
              <p:spPr bwMode="auto">
                <a:xfrm flipV="1">
                  <a:off x="2788" y="2215"/>
                  <a:ext cx="2" cy="16"/>
                </a:xfrm>
                <a:prstGeom prst="line">
                  <a:avLst/>
                </a:prstGeom>
                <a:noFill/>
                <a:ln w="3175">
                  <a:solidFill>
                    <a:srgbClr val="000000"/>
                  </a:solidFill>
                  <a:round/>
                  <a:headEnd/>
                  <a:tailEnd/>
                </a:ln>
              </p:spPr>
              <p:txBody>
                <a:bodyPr/>
                <a:lstStyle/>
                <a:p>
                  <a:endParaRPr lang="en-US"/>
                </a:p>
              </p:txBody>
            </p:sp>
            <p:sp>
              <p:nvSpPr>
                <p:cNvPr id="94504" name="Line 4619"/>
                <p:cNvSpPr>
                  <a:spLocks noChangeShapeType="1"/>
                </p:cNvSpPr>
                <p:nvPr/>
              </p:nvSpPr>
              <p:spPr bwMode="auto">
                <a:xfrm flipV="1">
                  <a:off x="2790" y="2198"/>
                  <a:ext cx="2" cy="17"/>
                </a:xfrm>
                <a:prstGeom prst="line">
                  <a:avLst/>
                </a:prstGeom>
                <a:noFill/>
                <a:ln w="3175">
                  <a:solidFill>
                    <a:srgbClr val="000000"/>
                  </a:solidFill>
                  <a:round/>
                  <a:headEnd/>
                  <a:tailEnd/>
                </a:ln>
              </p:spPr>
              <p:txBody>
                <a:bodyPr/>
                <a:lstStyle/>
                <a:p>
                  <a:endParaRPr lang="en-US"/>
                </a:p>
              </p:txBody>
            </p:sp>
            <p:sp>
              <p:nvSpPr>
                <p:cNvPr id="94505" name="Line 4620"/>
                <p:cNvSpPr>
                  <a:spLocks noChangeShapeType="1"/>
                </p:cNvSpPr>
                <p:nvPr/>
              </p:nvSpPr>
              <p:spPr bwMode="auto">
                <a:xfrm flipV="1">
                  <a:off x="2792" y="2179"/>
                  <a:ext cx="1" cy="19"/>
                </a:xfrm>
                <a:prstGeom prst="line">
                  <a:avLst/>
                </a:prstGeom>
                <a:noFill/>
                <a:ln w="3175">
                  <a:solidFill>
                    <a:srgbClr val="000000"/>
                  </a:solidFill>
                  <a:round/>
                  <a:headEnd/>
                  <a:tailEnd/>
                </a:ln>
              </p:spPr>
              <p:txBody>
                <a:bodyPr/>
                <a:lstStyle/>
                <a:p>
                  <a:endParaRPr lang="en-US"/>
                </a:p>
              </p:txBody>
            </p:sp>
            <p:sp>
              <p:nvSpPr>
                <p:cNvPr id="94506" name="Line 4621"/>
                <p:cNvSpPr>
                  <a:spLocks noChangeShapeType="1"/>
                </p:cNvSpPr>
                <p:nvPr/>
              </p:nvSpPr>
              <p:spPr bwMode="auto">
                <a:xfrm flipV="1">
                  <a:off x="2793" y="2159"/>
                  <a:ext cx="2" cy="20"/>
                </a:xfrm>
                <a:prstGeom prst="line">
                  <a:avLst/>
                </a:prstGeom>
                <a:noFill/>
                <a:ln w="3175">
                  <a:solidFill>
                    <a:srgbClr val="000000"/>
                  </a:solidFill>
                  <a:round/>
                  <a:headEnd/>
                  <a:tailEnd/>
                </a:ln>
              </p:spPr>
              <p:txBody>
                <a:bodyPr/>
                <a:lstStyle/>
                <a:p>
                  <a:endParaRPr lang="en-US"/>
                </a:p>
              </p:txBody>
            </p:sp>
            <p:sp>
              <p:nvSpPr>
                <p:cNvPr id="94507" name="Line 4622"/>
                <p:cNvSpPr>
                  <a:spLocks noChangeShapeType="1"/>
                </p:cNvSpPr>
                <p:nvPr/>
              </p:nvSpPr>
              <p:spPr bwMode="auto">
                <a:xfrm flipV="1">
                  <a:off x="2795" y="2138"/>
                  <a:ext cx="4" cy="21"/>
                </a:xfrm>
                <a:prstGeom prst="line">
                  <a:avLst/>
                </a:prstGeom>
                <a:noFill/>
                <a:ln w="3175">
                  <a:solidFill>
                    <a:srgbClr val="000000"/>
                  </a:solidFill>
                  <a:round/>
                  <a:headEnd/>
                  <a:tailEnd/>
                </a:ln>
              </p:spPr>
              <p:txBody>
                <a:bodyPr/>
                <a:lstStyle/>
                <a:p>
                  <a:endParaRPr lang="en-US"/>
                </a:p>
              </p:txBody>
            </p:sp>
            <p:sp>
              <p:nvSpPr>
                <p:cNvPr id="94508" name="Line 4623"/>
                <p:cNvSpPr>
                  <a:spLocks noChangeShapeType="1"/>
                </p:cNvSpPr>
                <p:nvPr/>
              </p:nvSpPr>
              <p:spPr bwMode="auto">
                <a:xfrm flipV="1">
                  <a:off x="2799" y="2116"/>
                  <a:ext cx="2" cy="22"/>
                </a:xfrm>
                <a:prstGeom prst="line">
                  <a:avLst/>
                </a:prstGeom>
                <a:noFill/>
                <a:ln w="3175">
                  <a:solidFill>
                    <a:srgbClr val="000000"/>
                  </a:solidFill>
                  <a:round/>
                  <a:headEnd/>
                  <a:tailEnd/>
                </a:ln>
              </p:spPr>
              <p:txBody>
                <a:bodyPr/>
                <a:lstStyle/>
                <a:p>
                  <a:endParaRPr lang="en-US"/>
                </a:p>
              </p:txBody>
            </p:sp>
            <p:sp>
              <p:nvSpPr>
                <p:cNvPr id="94509" name="Line 4624"/>
                <p:cNvSpPr>
                  <a:spLocks noChangeShapeType="1"/>
                </p:cNvSpPr>
                <p:nvPr/>
              </p:nvSpPr>
              <p:spPr bwMode="auto">
                <a:xfrm flipV="1">
                  <a:off x="2801" y="2093"/>
                  <a:ext cx="2" cy="23"/>
                </a:xfrm>
                <a:prstGeom prst="line">
                  <a:avLst/>
                </a:prstGeom>
                <a:noFill/>
                <a:ln w="3175">
                  <a:solidFill>
                    <a:srgbClr val="000000"/>
                  </a:solidFill>
                  <a:round/>
                  <a:headEnd/>
                  <a:tailEnd/>
                </a:ln>
              </p:spPr>
              <p:txBody>
                <a:bodyPr/>
                <a:lstStyle/>
                <a:p>
                  <a:endParaRPr lang="en-US"/>
                </a:p>
              </p:txBody>
            </p:sp>
            <p:sp>
              <p:nvSpPr>
                <p:cNvPr id="94510" name="Line 4625"/>
                <p:cNvSpPr>
                  <a:spLocks noChangeShapeType="1"/>
                </p:cNvSpPr>
                <p:nvPr/>
              </p:nvSpPr>
              <p:spPr bwMode="auto">
                <a:xfrm flipV="1">
                  <a:off x="2803" y="2075"/>
                  <a:ext cx="2" cy="18"/>
                </a:xfrm>
                <a:prstGeom prst="line">
                  <a:avLst/>
                </a:prstGeom>
                <a:noFill/>
                <a:ln w="3175">
                  <a:solidFill>
                    <a:srgbClr val="000000"/>
                  </a:solidFill>
                  <a:round/>
                  <a:headEnd/>
                  <a:tailEnd/>
                </a:ln>
              </p:spPr>
              <p:txBody>
                <a:bodyPr/>
                <a:lstStyle/>
                <a:p>
                  <a:endParaRPr lang="en-US"/>
                </a:p>
              </p:txBody>
            </p:sp>
            <p:sp>
              <p:nvSpPr>
                <p:cNvPr id="94511" name="Line 4626"/>
                <p:cNvSpPr>
                  <a:spLocks noChangeShapeType="1"/>
                </p:cNvSpPr>
                <p:nvPr/>
              </p:nvSpPr>
              <p:spPr bwMode="auto">
                <a:xfrm flipV="1">
                  <a:off x="2805" y="2054"/>
                  <a:ext cx="2" cy="21"/>
                </a:xfrm>
                <a:prstGeom prst="line">
                  <a:avLst/>
                </a:prstGeom>
                <a:noFill/>
                <a:ln w="3175">
                  <a:solidFill>
                    <a:srgbClr val="000000"/>
                  </a:solidFill>
                  <a:round/>
                  <a:headEnd/>
                  <a:tailEnd/>
                </a:ln>
              </p:spPr>
              <p:txBody>
                <a:bodyPr/>
                <a:lstStyle/>
                <a:p>
                  <a:endParaRPr lang="en-US"/>
                </a:p>
              </p:txBody>
            </p:sp>
            <p:sp>
              <p:nvSpPr>
                <p:cNvPr id="94512" name="Line 4627"/>
                <p:cNvSpPr>
                  <a:spLocks noChangeShapeType="1"/>
                </p:cNvSpPr>
                <p:nvPr/>
              </p:nvSpPr>
              <p:spPr bwMode="auto">
                <a:xfrm flipV="1">
                  <a:off x="2807" y="2036"/>
                  <a:ext cx="2" cy="18"/>
                </a:xfrm>
                <a:prstGeom prst="line">
                  <a:avLst/>
                </a:prstGeom>
                <a:noFill/>
                <a:ln w="3175">
                  <a:solidFill>
                    <a:srgbClr val="000000"/>
                  </a:solidFill>
                  <a:round/>
                  <a:headEnd/>
                  <a:tailEnd/>
                </a:ln>
              </p:spPr>
              <p:txBody>
                <a:bodyPr/>
                <a:lstStyle/>
                <a:p>
                  <a:endParaRPr lang="en-US"/>
                </a:p>
              </p:txBody>
            </p:sp>
            <p:sp>
              <p:nvSpPr>
                <p:cNvPr id="94513" name="Line 4628"/>
                <p:cNvSpPr>
                  <a:spLocks noChangeShapeType="1"/>
                </p:cNvSpPr>
                <p:nvPr/>
              </p:nvSpPr>
              <p:spPr bwMode="auto">
                <a:xfrm flipV="1">
                  <a:off x="2809" y="2023"/>
                  <a:ext cx="4" cy="13"/>
                </a:xfrm>
                <a:prstGeom prst="line">
                  <a:avLst/>
                </a:prstGeom>
                <a:noFill/>
                <a:ln w="3175">
                  <a:solidFill>
                    <a:srgbClr val="000000"/>
                  </a:solidFill>
                  <a:round/>
                  <a:headEnd/>
                  <a:tailEnd/>
                </a:ln>
              </p:spPr>
              <p:txBody>
                <a:bodyPr/>
                <a:lstStyle/>
                <a:p>
                  <a:endParaRPr lang="en-US"/>
                </a:p>
              </p:txBody>
            </p:sp>
            <p:sp>
              <p:nvSpPr>
                <p:cNvPr id="94514" name="Line 4629"/>
                <p:cNvSpPr>
                  <a:spLocks noChangeShapeType="1"/>
                </p:cNvSpPr>
                <p:nvPr/>
              </p:nvSpPr>
              <p:spPr bwMode="auto">
                <a:xfrm flipV="1">
                  <a:off x="2813" y="2010"/>
                  <a:ext cx="2" cy="13"/>
                </a:xfrm>
                <a:prstGeom prst="line">
                  <a:avLst/>
                </a:prstGeom>
                <a:noFill/>
                <a:ln w="3175">
                  <a:solidFill>
                    <a:srgbClr val="000000"/>
                  </a:solidFill>
                  <a:round/>
                  <a:headEnd/>
                  <a:tailEnd/>
                </a:ln>
              </p:spPr>
              <p:txBody>
                <a:bodyPr/>
                <a:lstStyle/>
                <a:p>
                  <a:endParaRPr lang="en-US"/>
                </a:p>
              </p:txBody>
            </p:sp>
            <p:sp>
              <p:nvSpPr>
                <p:cNvPr id="94515" name="Line 4630"/>
                <p:cNvSpPr>
                  <a:spLocks noChangeShapeType="1"/>
                </p:cNvSpPr>
                <p:nvPr/>
              </p:nvSpPr>
              <p:spPr bwMode="auto">
                <a:xfrm flipV="1">
                  <a:off x="2815" y="2002"/>
                  <a:ext cx="2" cy="8"/>
                </a:xfrm>
                <a:prstGeom prst="line">
                  <a:avLst/>
                </a:prstGeom>
                <a:noFill/>
                <a:ln w="3175">
                  <a:solidFill>
                    <a:srgbClr val="000000"/>
                  </a:solidFill>
                  <a:round/>
                  <a:headEnd/>
                  <a:tailEnd/>
                </a:ln>
              </p:spPr>
              <p:txBody>
                <a:bodyPr/>
                <a:lstStyle/>
                <a:p>
                  <a:endParaRPr lang="en-US"/>
                </a:p>
              </p:txBody>
            </p:sp>
            <p:sp>
              <p:nvSpPr>
                <p:cNvPr id="94516" name="Line 4631"/>
                <p:cNvSpPr>
                  <a:spLocks noChangeShapeType="1"/>
                </p:cNvSpPr>
                <p:nvPr/>
              </p:nvSpPr>
              <p:spPr bwMode="auto">
                <a:xfrm flipV="1">
                  <a:off x="2817" y="2000"/>
                  <a:ext cx="2" cy="2"/>
                </a:xfrm>
                <a:prstGeom prst="line">
                  <a:avLst/>
                </a:prstGeom>
                <a:noFill/>
                <a:ln w="3175">
                  <a:solidFill>
                    <a:srgbClr val="000000"/>
                  </a:solidFill>
                  <a:round/>
                  <a:headEnd/>
                  <a:tailEnd/>
                </a:ln>
              </p:spPr>
              <p:txBody>
                <a:bodyPr/>
                <a:lstStyle/>
                <a:p>
                  <a:endParaRPr lang="en-US"/>
                </a:p>
              </p:txBody>
            </p:sp>
            <p:sp>
              <p:nvSpPr>
                <p:cNvPr id="94517" name="Line 4632"/>
                <p:cNvSpPr>
                  <a:spLocks noChangeShapeType="1"/>
                </p:cNvSpPr>
                <p:nvPr/>
              </p:nvSpPr>
              <p:spPr bwMode="auto">
                <a:xfrm>
                  <a:off x="2819" y="2000"/>
                  <a:ext cx="2" cy="2"/>
                </a:xfrm>
                <a:prstGeom prst="line">
                  <a:avLst/>
                </a:prstGeom>
                <a:noFill/>
                <a:ln w="3175">
                  <a:solidFill>
                    <a:srgbClr val="000000"/>
                  </a:solidFill>
                  <a:round/>
                  <a:headEnd/>
                  <a:tailEnd/>
                </a:ln>
              </p:spPr>
              <p:txBody>
                <a:bodyPr/>
                <a:lstStyle/>
                <a:p>
                  <a:endParaRPr lang="en-US"/>
                </a:p>
              </p:txBody>
            </p:sp>
            <p:sp>
              <p:nvSpPr>
                <p:cNvPr id="94518" name="Line 4633"/>
                <p:cNvSpPr>
                  <a:spLocks noChangeShapeType="1"/>
                </p:cNvSpPr>
                <p:nvPr/>
              </p:nvSpPr>
              <p:spPr bwMode="auto">
                <a:xfrm>
                  <a:off x="2821" y="2002"/>
                  <a:ext cx="2" cy="3"/>
                </a:xfrm>
                <a:prstGeom prst="line">
                  <a:avLst/>
                </a:prstGeom>
                <a:noFill/>
                <a:ln w="3175">
                  <a:solidFill>
                    <a:srgbClr val="000000"/>
                  </a:solidFill>
                  <a:round/>
                  <a:headEnd/>
                  <a:tailEnd/>
                </a:ln>
              </p:spPr>
              <p:txBody>
                <a:bodyPr/>
                <a:lstStyle/>
                <a:p>
                  <a:endParaRPr lang="en-US"/>
                </a:p>
              </p:txBody>
            </p:sp>
            <p:sp>
              <p:nvSpPr>
                <p:cNvPr id="94519" name="Line 4634"/>
                <p:cNvSpPr>
                  <a:spLocks noChangeShapeType="1"/>
                </p:cNvSpPr>
                <p:nvPr/>
              </p:nvSpPr>
              <p:spPr bwMode="auto">
                <a:xfrm>
                  <a:off x="2823" y="2005"/>
                  <a:ext cx="2" cy="10"/>
                </a:xfrm>
                <a:prstGeom prst="line">
                  <a:avLst/>
                </a:prstGeom>
                <a:noFill/>
                <a:ln w="3175">
                  <a:solidFill>
                    <a:srgbClr val="000000"/>
                  </a:solidFill>
                  <a:round/>
                  <a:headEnd/>
                  <a:tailEnd/>
                </a:ln>
              </p:spPr>
              <p:txBody>
                <a:bodyPr/>
                <a:lstStyle/>
                <a:p>
                  <a:endParaRPr lang="en-US"/>
                </a:p>
              </p:txBody>
            </p:sp>
            <p:sp>
              <p:nvSpPr>
                <p:cNvPr id="94520" name="Line 4635"/>
                <p:cNvSpPr>
                  <a:spLocks noChangeShapeType="1"/>
                </p:cNvSpPr>
                <p:nvPr/>
              </p:nvSpPr>
              <p:spPr bwMode="auto">
                <a:xfrm>
                  <a:off x="2825" y="2015"/>
                  <a:ext cx="4" cy="13"/>
                </a:xfrm>
                <a:prstGeom prst="line">
                  <a:avLst/>
                </a:prstGeom>
                <a:noFill/>
                <a:ln w="3175">
                  <a:solidFill>
                    <a:srgbClr val="000000"/>
                  </a:solidFill>
                  <a:round/>
                  <a:headEnd/>
                  <a:tailEnd/>
                </a:ln>
              </p:spPr>
              <p:txBody>
                <a:bodyPr/>
                <a:lstStyle/>
                <a:p>
                  <a:endParaRPr lang="en-US"/>
                </a:p>
              </p:txBody>
            </p:sp>
            <p:sp>
              <p:nvSpPr>
                <p:cNvPr id="94521" name="Line 4636"/>
                <p:cNvSpPr>
                  <a:spLocks noChangeShapeType="1"/>
                </p:cNvSpPr>
                <p:nvPr/>
              </p:nvSpPr>
              <p:spPr bwMode="auto">
                <a:xfrm>
                  <a:off x="2829" y="2028"/>
                  <a:ext cx="2" cy="19"/>
                </a:xfrm>
                <a:prstGeom prst="line">
                  <a:avLst/>
                </a:prstGeom>
                <a:noFill/>
                <a:ln w="3175">
                  <a:solidFill>
                    <a:srgbClr val="000000"/>
                  </a:solidFill>
                  <a:round/>
                  <a:headEnd/>
                  <a:tailEnd/>
                </a:ln>
              </p:spPr>
              <p:txBody>
                <a:bodyPr/>
                <a:lstStyle/>
                <a:p>
                  <a:endParaRPr lang="en-US"/>
                </a:p>
              </p:txBody>
            </p:sp>
            <p:sp>
              <p:nvSpPr>
                <p:cNvPr id="94522" name="Line 4637"/>
                <p:cNvSpPr>
                  <a:spLocks noChangeShapeType="1"/>
                </p:cNvSpPr>
                <p:nvPr/>
              </p:nvSpPr>
              <p:spPr bwMode="auto">
                <a:xfrm>
                  <a:off x="2831" y="2047"/>
                  <a:ext cx="2" cy="18"/>
                </a:xfrm>
                <a:prstGeom prst="line">
                  <a:avLst/>
                </a:prstGeom>
                <a:noFill/>
                <a:ln w="3175">
                  <a:solidFill>
                    <a:srgbClr val="000000"/>
                  </a:solidFill>
                  <a:round/>
                  <a:headEnd/>
                  <a:tailEnd/>
                </a:ln>
              </p:spPr>
              <p:txBody>
                <a:bodyPr/>
                <a:lstStyle/>
                <a:p>
                  <a:endParaRPr lang="en-US"/>
                </a:p>
              </p:txBody>
            </p:sp>
            <p:sp>
              <p:nvSpPr>
                <p:cNvPr id="94523" name="Line 4638"/>
                <p:cNvSpPr>
                  <a:spLocks noChangeShapeType="1"/>
                </p:cNvSpPr>
                <p:nvPr/>
              </p:nvSpPr>
              <p:spPr bwMode="auto">
                <a:xfrm>
                  <a:off x="2833" y="2065"/>
                  <a:ext cx="2" cy="18"/>
                </a:xfrm>
                <a:prstGeom prst="line">
                  <a:avLst/>
                </a:prstGeom>
                <a:noFill/>
                <a:ln w="3175">
                  <a:solidFill>
                    <a:srgbClr val="000000"/>
                  </a:solidFill>
                  <a:round/>
                  <a:headEnd/>
                  <a:tailEnd/>
                </a:ln>
              </p:spPr>
              <p:txBody>
                <a:bodyPr/>
                <a:lstStyle/>
                <a:p>
                  <a:endParaRPr lang="en-US"/>
                </a:p>
              </p:txBody>
            </p:sp>
            <p:sp>
              <p:nvSpPr>
                <p:cNvPr id="94524" name="Line 4639"/>
                <p:cNvSpPr>
                  <a:spLocks noChangeShapeType="1"/>
                </p:cNvSpPr>
                <p:nvPr/>
              </p:nvSpPr>
              <p:spPr bwMode="auto">
                <a:xfrm>
                  <a:off x="2835" y="2083"/>
                  <a:ext cx="2" cy="23"/>
                </a:xfrm>
                <a:prstGeom prst="line">
                  <a:avLst/>
                </a:prstGeom>
                <a:noFill/>
                <a:ln w="3175">
                  <a:solidFill>
                    <a:srgbClr val="000000"/>
                  </a:solidFill>
                  <a:round/>
                  <a:headEnd/>
                  <a:tailEnd/>
                </a:ln>
              </p:spPr>
              <p:txBody>
                <a:bodyPr/>
                <a:lstStyle/>
                <a:p>
                  <a:endParaRPr lang="en-US"/>
                </a:p>
              </p:txBody>
            </p:sp>
            <p:sp>
              <p:nvSpPr>
                <p:cNvPr id="94525" name="Line 4640"/>
                <p:cNvSpPr>
                  <a:spLocks noChangeShapeType="1"/>
                </p:cNvSpPr>
                <p:nvPr/>
              </p:nvSpPr>
              <p:spPr bwMode="auto">
                <a:xfrm>
                  <a:off x="2837" y="2106"/>
                  <a:ext cx="2" cy="21"/>
                </a:xfrm>
                <a:prstGeom prst="line">
                  <a:avLst/>
                </a:prstGeom>
                <a:noFill/>
                <a:ln w="3175">
                  <a:solidFill>
                    <a:srgbClr val="000000"/>
                  </a:solidFill>
                  <a:round/>
                  <a:headEnd/>
                  <a:tailEnd/>
                </a:ln>
              </p:spPr>
              <p:txBody>
                <a:bodyPr/>
                <a:lstStyle/>
                <a:p>
                  <a:endParaRPr lang="en-US"/>
                </a:p>
              </p:txBody>
            </p:sp>
            <p:sp>
              <p:nvSpPr>
                <p:cNvPr id="94526" name="Line 4641"/>
                <p:cNvSpPr>
                  <a:spLocks noChangeShapeType="1"/>
                </p:cNvSpPr>
                <p:nvPr/>
              </p:nvSpPr>
              <p:spPr bwMode="auto">
                <a:xfrm>
                  <a:off x="2839" y="2127"/>
                  <a:ext cx="2" cy="21"/>
                </a:xfrm>
                <a:prstGeom prst="line">
                  <a:avLst/>
                </a:prstGeom>
                <a:noFill/>
                <a:ln w="3175">
                  <a:solidFill>
                    <a:srgbClr val="000000"/>
                  </a:solidFill>
                  <a:round/>
                  <a:headEnd/>
                  <a:tailEnd/>
                </a:ln>
              </p:spPr>
              <p:txBody>
                <a:bodyPr/>
                <a:lstStyle/>
                <a:p>
                  <a:endParaRPr lang="en-US"/>
                </a:p>
              </p:txBody>
            </p:sp>
            <p:sp>
              <p:nvSpPr>
                <p:cNvPr id="94527" name="Line 4642"/>
                <p:cNvSpPr>
                  <a:spLocks noChangeShapeType="1"/>
                </p:cNvSpPr>
                <p:nvPr/>
              </p:nvSpPr>
              <p:spPr bwMode="auto">
                <a:xfrm>
                  <a:off x="2841" y="2148"/>
                  <a:ext cx="3" cy="20"/>
                </a:xfrm>
                <a:prstGeom prst="line">
                  <a:avLst/>
                </a:prstGeom>
                <a:noFill/>
                <a:ln w="3175">
                  <a:solidFill>
                    <a:srgbClr val="000000"/>
                  </a:solidFill>
                  <a:round/>
                  <a:headEnd/>
                  <a:tailEnd/>
                </a:ln>
              </p:spPr>
              <p:txBody>
                <a:bodyPr/>
                <a:lstStyle/>
                <a:p>
                  <a:endParaRPr lang="en-US"/>
                </a:p>
              </p:txBody>
            </p:sp>
            <p:sp>
              <p:nvSpPr>
                <p:cNvPr id="94528" name="Line 4643"/>
                <p:cNvSpPr>
                  <a:spLocks noChangeShapeType="1"/>
                </p:cNvSpPr>
                <p:nvPr/>
              </p:nvSpPr>
              <p:spPr bwMode="auto">
                <a:xfrm>
                  <a:off x="2844" y="2168"/>
                  <a:ext cx="2" cy="21"/>
                </a:xfrm>
                <a:prstGeom prst="line">
                  <a:avLst/>
                </a:prstGeom>
                <a:noFill/>
                <a:ln w="3175">
                  <a:solidFill>
                    <a:srgbClr val="000000"/>
                  </a:solidFill>
                  <a:round/>
                  <a:headEnd/>
                  <a:tailEnd/>
                </a:ln>
              </p:spPr>
              <p:txBody>
                <a:bodyPr/>
                <a:lstStyle/>
                <a:p>
                  <a:endParaRPr lang="en-US"/>
                </a:p>
              </p:txBody>
            </p:sp>
            <p:sp>
              <p:nvSpPr>
                <p:cNvPr id="94529" name="Line 4644"/>
                <p:cNvSpPr>
                  <a:spLocks noChangeShapeType="1"/>
                </p:cNvSpPr>
                <p:nvPr/>
              </p:nvSpPr>
              <p:spPr bwMode="auto">
                <a:xfrm>
                  <a:off x="2846" y="2189"/>
                  <a:ext cx="2" cy="18"/>
                </a:xfrm>
                <a:prstGeom prst="line">
                  <a:avLst/>
                </a:prstGeom>
                <a:noFill/>
                <a:ln w="3175">
                  <a:solidFill>
                    <a:srgbClr val="000000"/>
                  </a:solidFill>
                  <a:round/>
                  <a:headEnd/>
                  <a:tailEnd/>
                </a:ln>
              </p:spPr>
              <p:txBody>
                <a:bodyPr/>
                <a:lstStyle/>
                <a:p>
                  <a:endParaRPr lang="en-US"/>
                </a:p>
              </p:txBody>
            </p:sp>
            <p:sp>
              <p:nvSpPr>
                <p:cNvPr id="94530" name="Line 4645"/>
                <p:cNvSpPr>
                  <a:spLocks noChangeShapeType="1"/>
                </p:cNvSpPr>
                <p:nvPr/>
              </p:nvSpPr>
              <p:spPr bwMode="auto">
                <a:xfrm>
                  <a:off x="2848" y="2207"/>
                  <a:ext cx="2" cy="17"/>
                </a:xfrm>
                <a:prstGeom prst="line">
                  <a:avLst/>
                </a:prstGeom>
                <a:noFill/>
                <a:ln w="3175">
                  <a:solidFill>
                    <a:srgbClr val="000000"/>
                  </a:solidFill>
                  <a:round/>
                  <a:headEnd/>
                  <a:tailEnd/>
                </a:ln>
              </p:spPr>
              <p:txBody>
                <a:bodyPr/>
                <a:lstStyle/>
                <a:p>
                  <a:endParaRPr lang="en-US"/>
                </a:p>
              </p:txBody>
            </p:sp>
            <p:sp>
              <p:nvSpPr>
                <p:cNvPr id="94531" name="Line 4646"/>
                <p:cNvSpPr>
                  <a:spLocks noChangeShapeType="1"/>
                </p:cNvSpPr>
                <p:nvPr/>
              </p:nvSpPr>
              <p:spPr bwMode="auto">
                <a:xfrm>
                  <a:off x="2850" y="2224"/>
                  <a:ext cx="2" cy="12"/>
                </a:xfrm>
                <a:prstGeom prst="line">
                  <a:avLst/>
                </a:prstGeom>
                <a:noFill/>
                <a:ln w="3175">
                  <a:solidFill>
                    <a:srgbClr val="000000"/>
                  </a:solidFill>
                  <a:round/>
                  <a:headEnd/>
                  <a:tailEnd/>
                </a:ln>
              </p:spPr>
              <p:txBody>
                <a:bodyPr/>
                <a:lstStyle/>
                <a:p>
                  <a:endParaRPr lang="en-US"/>
                </a:p>
              </p:txBody>
            </p:sp>
            <p:sp>
              <p:nvSpPr>
                <p:cNvPr id="94532" name="Line 4647"/>
                <p:cNvSpPr>
                  <a:spLocks noChangeShapeType="1"/>
                </p:cNvSpPr>
                <p:nvPr/>
              </p:nvSpPr>
              <p:spPr bwMode="auto">
                <a:xfrm>
                  <a:off x="2852" y="2236"/>
                  <a:ext cx="2" cy="13"/>
                </a:xfrm>
                <a:prstGeom prst="line">
                  <a:avLst/>
                </a:prstGeom>
                <a:noFill/>
                <a:ln w="3175">
                  <a:solidFill>
                    <a:srgbClr val="000000"/>
                  </a:solidFill>
                  <a:round/>
                  <a:headEnd/>
                  <a:tailEnd/>
                </a:ln>
              </p:spPr>
              <p:txBody>
                <a:bodyPr/>
                <a:lstStyle/>
                <a:p>
                  <a:endParaRPr lang="en-US"/>
                </a:p>
              </p:txBody>
            </p:sp>
            <p:sp>
              <p:nvSpPr>
                <p:cNvPr id="94533" name="Line 4648"/>
                <p:cNvSpPr>
                  <a:spLocks noChangeShapeType="1"/>
                </p:cNvSpPr>
                <p:nvPr/>
              </p:nvSpPr>
              <p:spPr bwMode="auto">
                <a:xfrm>
                  <a:off x="2854" y="2249"/>
                  <a:ext cx="4" cy="11"/>
                </a:xfrm>
                <a:prstGeom prst="line">
                  <a:avLst/>
                </a:prstGeom>
                <a:noFill/>
                <a:ln w="3175">
                  <a:solidFill>
                    <a:srgbClr val="000000"/>
                  </a:solidFill>
                  <a:round/>
                  <a:headEnd/>
                  <a:tailEnd/>
                </a:ln>
              </p:spPr>
              <p:txBody>
                <a:bodyPr/>
                <a:lstStyle/>
                <a:p>
                  <a:endParaRPr lang="en-US"/>
                </a:p>
              </p:txBody>
            </p:sp>
            <p:sp>
              <p:nvSpPr>
                <p:cNvPr id="94534" name="Line 4649"/>
                <p:cNvSpPr>
                  <a:spLocks noChangeShapeType="1"/>
                </p:cNvSpPr>
                <p:nvPr/>
              </p:nvSpPr>
              <p:spPr bwMode="auto">
                <a:xfrm>
                  <a:off x="2858" y="2260"/>
                  <a:ext cx="2" cy="7"/>
                </a:xfrm>
                <a:prstGeom prst="line">
                  <a:avLst/>
                </a:prstGeom>
                <a:noFill/>
                <a:ln w="3175">
                  <a:solidFill>
                    <a:srgbClr val="000000"/>
                  </a:solidFill>
                  <a:round/>
                  <a:headEnd/>
                  <a:tailEnd/>
                </a:ln>
              </p:spPr>
              <p:txBody>
                <a:bodyPr/>
                <a:lstStyle/>
                <a:p>
                  <a:endParaRPr lang="en-US"/>
                </a:p>
              </p:txBody>
            </p:sp>
            <p:sp>
              <p:nvSpPr>
                <p:cNvPr id="94535" name="Line 4650"/>
                <p:cNvSpPr>
                  <a:spLocks noChangeShapeType="1"/>
                </p:cNvSpPr>
                <p:nvPr/>
              </p:nvSpPr>
              <p:spPr bwMode="auto">
                <a:xfrm>
                  <a:off x="2860" y="2267"/>
                  <a:ext cx="2" cy="8"/>
                </a:xfrm>
                <a:prstGeom prst="line">
                  <a:avLst/>
                </a:prstGeom>
                <a:noFill/>
                <a:ln w="3175">
                  <a:solidFill>
                    <a:srgbClr val="000000"/>
                  </a:solidFill>
                  <a:round/>
                  <a:headEnd/>
                  <a:tailEnd/>
                </a:ln>
              </p:spPr>
              <p:txBody>
                <a:bodyPr/>
                <a:lstStyle/>
                <a:p>
                  <a:endParaRPr lang="en-US"/>
                </a:p>
              </p:txBody>
            </p:sp>
            <p:sp>
              <p:nvSpPr>
                <p:cNvPr id="94536" name="Line 4651"/>
                <p:cNvSpPr>
                  <a:spLocks noChangeShapeType="1"/>
                </p:cNvSpPr>
                <p:nvPr/>
              </p:nvSpPr>
              <p:spPr bwMode="auto">
                <a:xfrm>
                  <a:off x="2862" y="2275"/>
                  <a:ext cx="2" cy="5"/>
                </a:xfrm>
                <a:prstGeom prst="line">
                  <a:avLst/>
                </a:prstGeom>
                <a:noFill/>
                <a:ln w="3175">
                  <a:solidFill>
                    <a:srgbClr val="000000"/>
                  </a:solidFill>
                  <a:round/>
                  <a:headEnd/>
                  <a:tailEnd/>
                </a:ln>
              </p:spPr>
              <p:txBody>
                <a:bodyPr/>
                <a:lstStyle/>
                <a:p>
                  <a:endParaRPr lang="en-US"/>
                </a:p>
              </p:txBody>
            </p:sp>
            <p:sp>
              <p:nvSpPr>
                <p:cNvPr id="94537" name="Line 4652"/>
                <p:cNvSpPr>
                  <a:spLocks noChangeShapeType="1"/>
                </p:cNvSpPr>
                <p:nvPr/>
              </p:nvSpPr>
              <p:spPr bwMode="auto">
                <a:xfrm>
                  <a:off x="2864" y="2280"/>
                  <a:ext cx="2" cy="6"/>
                </a:xfrm>
                <a:prstGeom prst="line">
                  <a:avLst/>
                </a:prstGeom>
                <a:noFill/>
                <a:ln w="3175">
                  <a:solidFill>
                    <a:srgbClr val="000000"/>
                  </a:solidFill>
                  <a:round/>
                  <a:headEnd/>
                  <a:tailEnd/>
                </a:ln>
              </p:spPr>
              <p:txBody>
                <a:bodyPr/>
                <a:lstStyle/>
                <a:p>
                  <a:endParaRPr lang="en-US"/>
                </a:p>
              </p:txBody>
            </p:sp>
            <p:sp>
              <p:nvSpPr>
                <p:cNvPr id="94538" name="Line 4653"/>
                <p:cNvSpPr>
                  <a:spLocks noChangeShapeType="1"/>
                </p:cNvSpPr>
                <p:nvPr/>
              </p:nvSpPr>
              <p:spPr bwMode="auto">
                <a:xfrm>
                  <a:off x="2866" y="2286"/>
                  <a:ext cx="2" cy="2"/>
                </a:xfrm>
                <a:prstGeom prst="line">
                  <a:avLst/>
                </a:prstGeom>
                <a:noFill/>
                <a:ln w="3175">
                  <a:solidFill>
                    <a:srgbClr val="000000"/>
                  </a:solidFill>
                  <a:round/>
                  <a:headEnd/>
                  <a:tailEnd/>
                </a:ln>
              </p:spPr>
              <p:txBody>
                <a:bodyPr/>
                <a:lstStyle/>
                <a:p>
                  <a:endParaRPr lang="en-US"/>
                </a:p>
              </p:txBody>
            </p:sp>
            <p:sp>
              <p:nvSpPr>
                <p:cNvPr id="94539" name="Line 4654"/>
                <p:cNvSpPr>
                  <a:spLocks noChangeShapeType="1"/>
                </p:cNvSpPr>
                <p:nvPr/>
              </p:nvSpPr>
              <p:spPr bwMode="auto">
                <a:xfrm>
                  <a:off x="2868" y="2288"/>
                  <a:ext cx="2" cy="3"/>
                </a:xfrm>
                <a:prstGeom prst="line">
                  <a:avLst/>
                </a:prstGeom>
                <a:noFill/>
                <a:ln w="3175">
                  <a:solidFill>
                    <a:srgbClr val="000000"/>
                  </a:solidFill>
                  <a:round/>
                  <a:headEnd/>
                  <a:tailEnd/>
                </a:ln>
              </p:spPr>
              <p:txBody>
                <a:bodyPr/>
                <a:lstStyle/>
                <a:p>
                  <a:endParaRPr lang="en-US"/>
                </a:p>
              </p:txBody>
            </p:sp>
            <p:sp>
              <p:nvSpPr>
                <p:cNvPr id="94540" name="Line 4655"/>
                <p:cNvSpPr>
                  <a:spLocks noChangeShapeType="1"/>
                </p:cNvSpPr>
                <p:nvPr/>
              </p:nvSpPr>
              <p:spPr bwMode="auto">
                <a:xfrm>
                  <a:off x="2870" y="2291"/>
                  <a:ext cx="4" cy="2"/>
                </a:xfrm>
                <a:prstGeom prst="line">
                  <a:avLst/>
                </a:prstGeom>
                <a:noFill/>
                <a:ln w="3175">
                  <a:solidFill>
                    <a:srgbClr val="000000"/>
                  </a:solidFill>
                  <a:round/>
                  <a:headEnd/>
                  <a:tailEnd/>
                </a:ln>
              </p:spPr>
              <p:txBody>
                <a:bodyPr/>
                <a:lstStyle/>
                <a:p>
                  <a:endParaRPr lang="en-US"/>
                </a:p>
              </p:txBody>
            </p:sp>
            <p:sp>
              <p:nvSpPr>
                <p:cNvPr id="94541" name="Line 4656"/>
                <p:cNvSpPr>
                  <a:spLocks noChangeShapeType="1"/>
                </p:cNvSpPr>
                <p:nvPr/>
              </p:nvSpPr>
              <p:spPr bwMode="auto">
                <a:xfrm>
                  <a:off x="2874" y="2293"/>
                  <a:ext cx="2" cy="1"/>
                </a:xfrm>
                <a:prstGeom prst="line">
                  <a:avLst/>
                </a:prstGeom>
                <a:noFill/>
                <a:ln w="3175">
                  <a:solidFill>
                    <a:srgbClr val="000000"/>
                  </a:solidFill>
                  <a:round/>
                  <a:headEnd/>
                  <a:tailEnd/>
                </a:ln>
              </p:spPr>
              <p:txBody>
                <a:bodyPr/>
                <a:lstStyle/>
                <a:p>
                  <a:endParaRPr lang="en-US"/>
                </a:p>
              </p:txBody>
            </p:sp>
            <p:sp>
              <p:nvSpPr>
                <p:cNvPr id="94542" name="Line 4657"/>
                <p:cNvSpPr>
                  <a:spLocks noChangeShapeType="1"/>
                </p:cNvSpPr>
                <p:nvPr/>
              </p:nvSpPr>
              <p:spPr bwMode="auto">
                <a:xfrm>
                  <a:off x="2876" y="2293"/>
                  <a:ext cx="2" cy="2"/>
                </a:xfrm>
                <a:prstGeom prst="line">
                  <a:avLst/>
                </a:prstGeom>
                <a:noFill/>
                <a:ln w="3175">
                  <a:solidFill>
                    <a:srgbClr val="000000"/>
                  </a:solidFill>
                  <a:round/>
                  <a:headEnd/>
                  <a:tailEnd/>
                </a:ln>
              </p:spPr>
              <p:txBody>
                <a:bodyPr/>
                <a:lstStyle/>
                <a:p>
                  <a:endParaRPr lang="en-US"/>
                </a:p>
              </p:txBody>
            </p:sp>
            <p:sp>
              <p:nvSpPr>
                <p:cNvPr id="94543" name="Line 4658"/>
                <p:cNvSpPr>
                  <a:spLocks noChangeShapeType="1"/>
                </p:cNvSpPr>
                <p:nvPr/>
              </p:nvSpPr>
              <p:spPr bwMode="auto">
                <a:xfrm>
                  <a:off x="2878" y="2295"/>
                  <a:ext cx="2" cy="1"/>
                </a:xfrm>
                <a:prstGeom prst="line">
                  <a:avLst/>
                </a:prstGeom>
                <a:noFill/>
                <a:ln w="3175">
                  <a:solidFill>
                    <a:srgbClr val="000000"/>
                  </a:solidFill>
                  <a:round/>
                  <a:headEnd/>
                  <a:tailEnd/>
                </a:ln>
              </p:spPr>
              <p:txBody>
                <a:bodyPr/>
                <a:lstStyle/>
                <a:p>
                  <a:endParaRPr lang="en-US"/>
                </a:p>
              </p:txBody>
            </p:sp>
            <p:sp>
              <p:nvSpPr>
                <p:cNvPr id="94544" name="Line 4659"/>
                <p:cNvSpPr>
                  <a:spLocks noChangeShapeType="1"/>
                </p:cNvSpPr>
                <p:nvPr/>
              </p:nvSpPr>
              <p:spPr bwMode="auto">
                <a:xfrm>
                  <a:off x="2880" y="2295"/>
                  <a:ext cx="2" cy="1"/>
                </a:xfrm>
                <a:prstGeom prst="line">
                  <a:avLst/>
                </a:prstGeom>
                <a:noFill/>
                <a:ln w="3175">
                  <a:solidFill>
                    <a:srgbClr val="000000"/>
                  </a:solidFill>
                  <a:round/>
                  <a:headEnd/>
                  <a:tailEnd/>
                </a:ln>
              </p:spPr>
              <p:txBody>
                <a:bodyPr/>
                <a:lstStyle/>
                <a:p>
                  <a:endParaRPr lang="en-US"/>
                </a:p>
              </p:txBody>
            </p:sp>
            <p:sp>
              <p:nvSpPr>
                <p:cNvPr id="94545" name="Line 4660"/>
                <p:cNvSpPr>
                  <a:spLocks noChangeShapeType="1"/>
                </p:cNvSpPr>
                <p:nvPr/>
              </p:nvSpPr>
              <p:spPr bwMode="auto">
                <a:xfrm>
                  <a:off x="2882" y="2295"/>
                  <a:ext cx="2" cy="1"/>
                </a:xfrm>
                <a:prstGeom prst="line">
                  <a:avLst/>
                </a:prstGeom>
                <a:noFill/>
                <a:ln w="3175">
                  <a:solidFill>
                    <a:srgbClr val="000000"/>
                  </a:solidFill>
                  <a:round/>
                  <a:headEnd/>
                  <a:tailEnd/>
                </a:ln>
              </p:spPr>
              <p:txBody>
                <a:bodyPr/>
                <a:lstStyle/>
                <a:p>
                  <a:endParaRPr lang="en-US"/>
                </a:p>
              </p:txBody>
            </p:sp>
            <p:sp>
              <p:nvSpPr>
                <p:cNvPr id="94546" name="Line 4661"/>
                <p:cNvSpPr>
                  <a:spLocks noChangeShapeType="1"/>
                </p:cNvSpPr>
                <p:nvPr/>
              </p:nvSpPr>
              <p:spPr bwMode="auto">
                <a:xfrm>
                  <a:off x="2884" y="2295"/>
                  <a:ext cx="4" cy="4"/>
                </a:xfrm>
                <a:prstGeom prst="line">
                  <a:avLst/>
                </a:prstGeom>
                <a:noFill/>
                <a:ln w="3175">
                  <a:solidFill>
                    <a:srgbClr val="000000"/>
                  </a:solidFill>
                  <a:round/>
                  <a:headEnd/>
                  <a:tailEnd/>
                </a:ln>
              </p:spPr>
              <p:txBody>
                <a:bodyPr/>
                <a:lstStyle/>
                <a:p>
                  <a:endParaRPr lang="en-US"/>
                </a:p>
              </p:txBody>
            </p:sp>
            <p:sp>
              <p:nvSpPr>
                <p:cNvPr id="94547" name="Line 4662"/>
                <p:cNvSpPr>
                  <a:spLocks noChangeShapeType="1"/>
                </p:cNvSpPr>
                <p:nvPr/>
              </p:nvSpPr>
              <p:spPr bwMode="auto">
                <a:xfrm>
                  <a:off x="2888" y="2299"/>
                  <a:ext cx="1" cy="1"/>
                </a:xfrm>
                <a:prstGeom prst="line">
                  <a:avLst/>
                </a:prstGeom>
                <a:noFill/>
                <a:ln w="3175">
                  <a:solidFill>
                    <a:srgbClr val="000000"/>
                  </a:solidFill>
                  <a:round/>
                  <a:headEnd/>
                  <a:tailEnd/>
                </a:ln>
              </p:spPr>
              <p:txBody>
                <a:bodyPr/>
                <a:lstStyle/>
                <a:p>
                  <a:endParaRPr lang="en-US"/>
                </a:p>
              </p:txBody>
            </p:sp>
            <p:sp>
              <p:nvSpPr>
                <p:cNvPr id="94548" name="Line 4663"/>
                <p:cNvSpPr>
                  <a:spLocks noChangeShapeType="1"/>
                </p:cNvSpPr>
                <p:nvPr/>
              </p:nvSpPr>
              <p:spPr bwMode="auto">
                <a:xfrm flipH="1">
                  <a:off x="2750" y="2299"/>
                  <a:ext cx="138" cy="1"/>
                </a:xfrm>
                <a:prstGeom prst="line">
                  <a:avLst/>
                </a:prstGeom>
                <a:noFill/>
                <a:ln w="3175">
                  <a:solidFill>
                    <a:srgbClr val="000000"/>
                  </a:solidFill>
                  <a:round/>
                  <a:headEnd/>
                  <a:tailEnd/>
                </a:ln>
              </p:spPr>
              <p:txBody>
                <a:bodyPr/>
                <a:lstStyle/>
                <a:p>
                  <a:endParaRPr lang="en-US"/>
                </a:p>
              </p:txBody>
            </p:sp>
            <p:sp>
              <p:nvSpPr>
                <p:cNvPr id="94549" name="Freeform 4664"/>
                <p:cNvSpPr>
                  <a:spLocks/>
                </p:cNvSpPr>
                <p:nvPr/>
              </p:nvSpPr>
              <p:spPr bwMode="auto">
                <a:xfrm>
                  <a:off x="2713" y="2151"/>
                  <a:ext cx="128" cy="148"/>
                </a:xfrm>
                <a:custGeom>
                  <a:avLst/>
                  <a:gdLst>
                    <a:gd name="T0" fmla="*/ 0 w 128"/>
                    <a:gd name="T1" fmla="*/ 282 h 126"/>
                    <a:gd name="T2" fmla="*/ 0 w 128"/>
                    <a:gd name="T3" fmla="*/ 282 h 126"/>
                    <a:gd name="T4" fmla="*/ 2 w 128"/>
                    <a:gd name="T5" fmla="*/ 275 h 126"/>
                    <a:gd name="T6" fmla="*/ 4 w 128"/>
                    <a:gd name="T7" fmla="*/ 275 h 126"/>
                    <a:gd name="T8" fmla="*/ 6 w 128"/>
                    <a:gd name="T9" fmla="*/ 275 h 126"/>
                    <a:gd name="T10" fmla="*/ 8 w 128"/>
                    <a:gd name="T11" fmla="*/ 275 h 126"/>
                    <a:gd name="T12" fmla="*/ 12 w 128"/>
                    <a:gd name="T13" fmla="*/ 275 h 126"/>
                    <a:gd name="T14" fmla="*/ 14 w 128"/>
                    <a:gd name="T15" fmla="*/ 270 h 126"/>
                    <a:gd name="T16" fmla="*/ 16 w 128"/>
                    <a:gd name="T17" fmla="*/ 267 h 126"/>
                    <a:gd name="T18" fmla="*/ 18 w 128"/>
                    <a:gd name="T19" fmla="*/ 267 h 126"/>
                    <a:gd name="T20" fmla="*/ 20 w 128"/>
                    <a:gd name="T21" fmla="*/ 261 h 126"/>
                    <a:gd name="T22" fmla="*/ 22 w 128"/>
                    <a:gd name="T23" fmla="*/ 258 h 126"/>
                    <a:gd name="T24" fmla="*/ 24 w 128"/>
                    <a:gd name="T25" fmla="*/ 247 h 126"/>
                    <a:gd name="T26" fmla="*/ 27 w 128"/>
                    <a:gd name="T27" fmla="*/ 238 h 126"/>
                    <a:gd name="T28" fmla="*/ 29 w 128"/>
                    <a:gd name="T29" fmla="*/ 227 h 126"/>
                    <a:gd name="T30" fmla="*/ 31 w 128"/>
                    <a:gd name="T31" fmla="*/ 214 h 126"/>
                    <a:gd name="T32" fmla="*/ 33 w 128"/>
                    <a:gd name="T33" fmla="*/ 196 h 126"/>
                    <a:gd name="T34" fmla="*/ 35 w 128"/>
                    <a:gd name="T35" fmla="*/ 183 h 126"/>
                    <a:gd name="T36" fmla="*/ 37 w 128"/>
                    <a:gd name="T37" fmla="*/ 164 h 126"/>
                    <a:gd name="T38" fmla="*/ 41 w 128"/>
                    <a:gd name="T39" fmla="*/ 142 h 126"/>
                    <a:gd name="T40" fmla="*/ 43 w 128"/>
                    <a:gd name="T41" fmla="*/ 123 h 126"/>
                    <a:gd name="T42" fmla="*/ 45 w 128"/>
                    <a:gd name="T43" fmla="*/ 102 h 126"/>
                    <a:gd name="T44" fmla="*/ 47 w 128"/>
                    <a:gd name="T45" fmla="*/ 82 h 126"/>
                    <a:gd name="T46" fmla="*/ 49 w 128"/>
                    <a:gd name="T47" fmla="*/ 65 h 126"/>
                    <a:gd name="T48" fmla="*/ 51 w 128"/>
                    <a:gd name="T49" fmla="*/ 49 h 126"/>
                    <a:gd name="T50" fmla="*/ 53 w 128"/>
                    <a:gd name="T51" fmla="*/ 29 h 126"/>
                    <a:gd name="T52" fmla="*/ 57 w 128"/>
                    <a:gd name="T53" fmla="*/ 15 h 126"/>
                    <a:gd name="T54" fmla="*/ 59 w 128"/>
                    <a:gd name="T55" fmla="*/ 9 h 126"/>
                    <a:gd name="T56" fmla="*/ 61 w 128"/>
                    <a:gd name="T57" fmla="*/ 0 h 126"/>
                    <a:gd name="T58" fmla="*/ 63 w 128"/>
                    <a:gd name="T59" fmla="*/ 0 h 126"/>
                    <a:gd name="T60" fmla="*/ 65 w 128"/>
                    <a:gd name="T61" fmla="*/ 0 h 126"/>
                    <a:gd name="T62" fmla="*/ 67 w 128"/>
                    <a:gd name="T63" fmla="*/ 2 h 126"/>
                    <a:gd name="T64" fmla="*/ 71 w 128"/>
                    <a:gd name="T65" fmla="*/ 15 h 126"/>
                    <a:gd name="T66" fmla="*/ 73 w 128"/>
                    <a:gd name="T67" fmla="*/ 29 h 126"/>
                    <a:gd name="T68" fmla="*/ 75 w 128"/>
                    <a:gd name="T69" fmla="*/ 45 h 126"/>
                    <a:gd name="T70" fmla="*/ 77 w 128"/>
                    <a:gd name="T71" fmla="*/ 65 h 126"/>
                    <a:gd name="T72" fmla="*/ 79 w 128"/>
                    <a:gd name="T73" fmla="*/ 82 h 126"/>
                    <a:gd name="T74" fmla="*/ 80 w 128"/>
                    <a:gd name="T75" fmla="*/ 102 h 126"/>
                    <a:gd name="T76" fmla="*/ 82 w 128"/>
                    <a:gd name="T77" fmla="*/ 123 h 126"/>
                    <a:gd name="T78" fmla="*/ 86 w 128"/>
                    <a:gd name="T79" fmla="*/ 142 h 126"/>
                    <a:gd name="T80" fmla="*/ 88 w 128"/>
                    <a:gd name="T81" fmla="*/ 164 h 126"/>
                    <a:gd name="T82" fmla="*/ 90 w 128"/>
                    <a:gd name="T83" fmla="*/ 183 h 126"/>
                    <a:gd name="T84" fmla="*/ 92 w 128"/>
                    <a:gd name="T85" fmla="*/ 196 h 126"/>
                    <a:gd name="T86" fmla="*/ 94 w 128"/>
                    <a:gd name="T87" fmla="*/ 214 h 126"/>
                    <a:gd name="T88" fmla="*/ 96 w 128"/>
                    <a:gd name="T89" fmla="*/ 221 h 126"/>
                    <a:gd name="T90" fmla="*/ 100 w 128"/>
                    <a:gd name="T91" fmla="*/ 238 h 126"/>
                    <a:gd name="T92" fmla="*/ 102 w 128"/>
                    <a:gd name="T93" fmla="*/ 247 h 126"/>
                    <a:gd name="T94" fmla="*/ 104 w 128"/>
                    <a:gd name="T95" fmla="*/ 251 h 126"/>
                    <a:gd name="T96" fmla="*/ 106 w 128"/>
                    <a:gd name="T97" fmla="*/ 261 h 126"/>
                    <a:gd name="T98" fmla="*/ 108 w 128"/>
                    <a:gd name="T99" fmla="*/ 261 h 126"/>
                    <a:gd name="T100" fmla="*/ 110 w 128"/>
                    <a:gd name="T101" fmla="*/ 267 h 126"/>
                    <a:gd name="T102" fmla="*/ 112 w 128"/>
                    <a:gd name="T103" fmla="*/ 270 h 126"/>
                    <a:gd name="T104" fmla="*/ 116 w 128"/>
                    <a:gd name="T105" fmla="*/ 275 h 126"/>
                    <a:gd name="T106" fmla="*/ 118 w 128"/>
                    <a:gd name="T107" fmla="*/ 275 h 126"/>
                    <a:gd name="T108" fmla="*/ 120 w 128"/>
                    <a:gd name="T109" fmla="*/ 275 h 126"/>
                    <a:gd name="T110" fmla="*/ 122 w 128"/>
                    <a:gd name="T111" fmla="*/ 275 h 126"/>
                    <a:gd name="T112" fmla="*/ 124 w 128"/>
                    <a:gd name="T113" fmla="*/ 275 h 126"/>
                    <a:gd name="T114" fmla="*/ 126 w 128"/>
                    <a:gd name="T115" fmla="*/ 275 h 126"/>
                    <a:gd name="T116" fmla="*/ 128 w 128"/>
                    <a:gd name="T117" fmla="*/ 282 h 126"/>
                    <a:gd name="T118" fmla="*/ 128 w 128"/>
                    <a:gd name="T119" fmla="*/ 282 h 126"/>
                    <a:gd name="T120" fmla="*/ 0 w 128"/>
                    <a:gd name="T121" fmla="*/ 282 h 1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8"/>
                    <a:gd name="T184" fmla="*/ 0 h 126"/>
                    <a:gd name="T185" fmla="*/ 128 w 128"/>
                    <a:gd name="T186" fmla="*/ 126 h 1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8" h="126">
                      <a:moveTo>
                        <a:pt x="0" y="126"/>
                      </a:moveTo>
                      <a:lnTo>
                        <a:pt x="0" y="126"/>
                      </a:lnTo>
                      <a:lnTo>
                        <a:pt x="2" y="123"/>
                      </a:lnTo>
                      <a:lnTo>
                        <a:pt x="4" y="123"/>
                      </a:lnTo>
                      <a:lnTo>
                        <a:pt x="6" y="123"/>
                      </a:lnTo>
                      <a:lnTo>
                        <a:pt x="8" y="123"/>
                      </a:lnTo>
                      <a:lnTo>
                        <a:pt x="12" y="123"/>
                      </a:lnTo>
                      <a:lnTo>
                        <a:pt x="14" y="121"/>
                      </a:lnTo>
                      <a:lnTo>
                        <a:pt x="16" y="119"/>
                      </a:lnTo>
                      <a:lnTo>
                        <a:pt x="18" y="119"/>
                      </a:lnTo>
                      <a:lnTo>
                        <a:pt x="20" y="117"/>
                      </a:lnTo>
                      <a:lnTo>
                        <a:pt x="22" y="115"/>
                      </a:lnTo>
                      <a:lnTo>
                        <a:pt x="24" y="110"/>
                      </a:lnTo>
                      <a:lnTo>
                        <a:pt x="27" y="106"/>
                      </a:lnTo>
                      <a:lnTo>
                        <a:pt x="29" y="101"/>
                      </a:lnTo>
                      <a:lnTo>
                        <a:pt x="31" y="95"/>
                      </a:lnTo>
                      <a:lnTo>
                        <a:pt x="33" y="88"/>
                      </a:lnTo>
                      <a:lnTo>
                        <a:pt x="35" y="82"/>
                      </a:lnTo>
                      <a:lnTo>
                        <a:pt x="37" y="73"/>
                      </a:lnTo>
                      <a:lnTo>
                        <a:pt x="41" y="64"/>
                      </a:lnTo>
                      <a:lnTo>
                        <a:pt x="43" y="55"/>
                      </a:lnTo>
                      <a:lnTo>
                        <a:pt x="45" y="46"/>
                      </a:lnTo>
                      <a:lnTo>
                        <a:pt x="47" y="37"/>
                      </a:lnTo>
                      <a:lnTo>
                        <a:pt x="49" y="29"/>
                      </a:lnTo>
                      <a:lnTo>
                        <a:pt x="51" y="22"/>
                      </a:lnTo>
                      <a:lnTo>
                        <a:pt x="53" y="13"/>
                      </a:lnTo>
                      <a:lnTo>
                        <a:pt x="57" y="7"/>
                      </a:lnTo>
                      <a:lnTo>
                        <a:pt x="59" y="4"/>
                      </a:lnTo>
                      <a:lnTo>
                        <a:pt x="61" y="0"/>
                      </a:lnTo>
                      <a:lnTo>
                        <a:pt x="63" y="0"/>
                      </a:lnTo>
                      <a:lnTo>
                        <a:pt x="65" y="0"/>
                      </a:lnTo>
                      <a:lnTo>
                        <a:pt x="67" y="2"/>
                      </a:lnTo>
                      <a:lnTo>
                        <a:pt x="71" y="7"/>
                      </a:lnTo>
                      <a:lnTo>
                        <a:pt x="73" y="13"/>
                      </a:lnTo>
                      <a:lnTo>
                        <a:pt x="75" y="20"/>
                      </a:lnTo>
                      <a:lnTo>
                        <a:pt x="77" y="29"/>
                      </a:lnTo>
                      <a:lnTo>
                        <a:pt x="79" y="37"/>
                      </a:lnTo>
                      <a:lnTo>
                        <a:pt x="80" y="46"/>
                      </a:lnTo>
                      <a:lnTo>
                        <a:pt x="82" y="55"/>
                      </a:lnTo>
                      <a:lnTo>
                        <a:pt x="86" y="64"/>
                      </a:lnTo>
                      <a:lnTo>
                        <a:pt x="88" y="73"/>
                      </a:lnTo>
                      <a:lnTo>
                        <a:pt x="90" y="82"/>
                      </a:lnTo>
                      <a:lnTo>
                        <a:pt x="92" y="88"/>
                      </a:lnTo>
                      <a:lnTo>
                        <a:pt x="94" y="95"/>
                      </a:lnTo>
                      <a:lnTo>
                        <a:pt x="96" y="99"/>
                      </a:lnTo>
                      <a:lnTo>
                        <a:pt x="100" y="106"/>
                      </a:lnTo>
                      <a:lnTo>
                        <a:pt x="102" y="110"/>
                      </a:lnTo>
                      <a:lnTo>
                        <a:pt x="104" y="112"/>
                      </a:lnTo>
                      <a:lnTo>
                        <a:pt x="106" y="117"/>
                      </a:lnTo>
                      <a:lnTo>
                        <a:pt x="108" y="117"/>
                      </a:lnTo>
                      <a:lnTo>
                        <a:pt x="110" y="119"/>
                      </a:lnTo>
                      <a:lnTo>
                        <a:pt x="112" y="121"/>
                      </a:lnTo>
                      <a:lnTo>
                        <a:pt x="116" y="123"/>
                      </a:lnTo>
                      <a:lnTo>
                        <a:pt x="118" y="123"/>
                      </a:lnTo>
                      <a:lnTo>
                        <a:pt x="120" y="123"/>
                      </a:lnTo>
                      <a:lnTo>
                        <a:pt x="122" y="123"/>
                      </a:lnTo>
                      <a:lnTo>
                        <a:pt x="124" y="123"/>
                      </a:lnTo>
                      <a:lnTo>
                        <a:pt x="126" y="123"/>
                      </a:lnTo>
                      <a:lnTo>
                        <a:pt x="128" y="126"/>
                      </a:lnTo>
                      <a:lnTo>
                        <a:pt x="0" y="126"/>
                      </a:lnTo>
                      <a:close/>
                    </a:path>
                  </a:pathLst>
                </a:custGeom>
                <a:solidFill>
                  <a:srgbClr val="FAFA00"/>
                </a:solidFill>
                <a:ln w="9525">
                  <a:noFill/>
                  <a:round/>
                  <a:headEnd/>
                  <a:tailEnd/>
                </a:ln>
              </p:spPr>
              <p:txBody>
                <a:bodyPr/>
                <a:lstStyle/>
                <a:p>
                  <a:endParaRPr lang="en-US"/>
                </a:p>
              </p:txBody>
            </p:sp>
            <p:sp>
              <p:nvSpPr>
                <p:cNvPr id="94550" name="Line 4665"/>
                <p:cNvSpPr>
                  <a:spLocks noChangeShapeType="1"/>
                </p:cNvSpPr>
                <p:nvPr/>
              </p:nvSpPr>
              <p:spPr bwMode="auto">
                <a:xfrm>
                  <a:off x="2713" y="2299"/>
                  <a:ext cx="1" cy="1"/>
                </a:xfrm>
                <a:prstGeom prst="line">
                  <a:avLst/>
                </a:prstGeom>
                <a:noFill/>
                <a:ln w="3175">
                  <a:solidFill>
                    <a:srgbClr val="000000"/>
                  </a:solidFill>
                  <a:round/>
                  <a:headEnd/>
                  <a:tailEnd/>
                </a:ln>
              </p:spPr>
              <p:txBody>
                <a:bodyPr/>
                <a:lstStyle/>
                <a:p>
                  <a:endParaRPr lang="en-US"/>
                </a:p>
              </p:txBody>
            </p:sp>
            <p:sp>
              <p:nvSpPr>
                <p:cNvPr id="94551" name="Line 4666"/>
                <p:cNvSpPr>
                  <a:spLocks noChangeShapeType="1"/>
                </p:cNvSpPr>
                <p:nvPr/>
              </p:nvSpPr>
              <p:spPr bwMode="auto">
                <a:xfrm flipV="1">
                  <a:off x="2713" y="2295"/>
                  <a:ext cx="2" cy="4"/>
                </a:xfrm>
                <a:prstGeom prst="line">
                  <a:avLst/>
                </a:prstGeom>
                <a:noFill/>
                <a:ln w="3175">
                  <a:solidFill>
                    <a:srgbClr val="000000"/>
                  </a:solidFill>
                  <a:round/>
                  <a:headEnd/>
                  <a:tailEnd/>
                </a:ln>
              </p:spPr>
              <p:txBody>
                <a:bodyPr/>
                <a:lstStyle/>
                <a:p>
                  <a:endParaRPr lang="en-US"/>
                </a:p>
              </p:txBody>
            </p:sp>
            <p:sp>
              <p:nvSpPr>
                <p:cNvPr id="94552" name="Line 4667"/>
                <p:cNvSpPr>
                  <a:spLocks noChangeShapeType="1"/>
                </p:cNvSpPr>
                <p:nvPr/>
              </p:nvSpPr>
              <p:spPr bwMode="auto">
                <a:xfrm>
                  <a:off x="2715" y="2295"/>
                  <a:ext cx="2" cy="1"/>
                </a:xfrm>
                <a:prstGeom prst="line">
                  <a:avLst/>
                </a:prstGeom>
                <a:noFill/>
                <a:ln w="3175">
                  <a:solidFill>
                    <a:srgbClr val="000000"/>
                  </a:solidFill>
                  <a:round/>
                  <a:headEnd/>
                  <a:tailEnd/>
                </a:ln>
              </p:spPr>
              <p:txBody>
                <a:bodyPr/>
                <a:lstStyle/>
                <a:p>
                  <a:endParaRPr lang="en-US"/>
                </a:p>
              </p:txBody>
            </p:sp>
            <p:sp>
              <p:nvSpPr>
                <p:cNvPr id="94553" name="Line 4668"/>
                <p:cNvSpPr>
                  <a:spLocks noChangeShapeType="1"/>
                </p:cNvSpPr>
                <p:nvPr/>
              </p:nvSpPr>
              <p:spPr bwMode="auto">
                <a:xfrm>
                  <a:off x="2717" y="2295"/>
                  <a:ext cx="2" cy="1"/>
                </a:xfrm>
                <a:prstGeom prst="line">
                  <a:avLst/>
                </a:prstGeom>
                <a:noFill/>
                <a:ln w="3175">
                  <a:solidFill>
                    <a:srgbClr val="000000"/>
                  </a:solidFill>
                  <a:round/>
                  <a:headEnd/>
                  <a:tailEnd/>
                </a:ln>
              </p:spPr>
              <p:txBody>
                <a:bodyPr/>
                <a:lstStyle/>
                <a:p>
                  <a:endParaRPr lang="en-US"/>
                </a:p>
              </p:txBody>
            </p:sp>
            <p:sp>
              <p:nvSpPr>
                <p:cNvPr id="94554" name="Line 4669"/>
                <p:cNvSpPr>
                  <a:spLocks noChangeShapeType="1"/>
                </p:cNvSpPr>
                <p:nvPr/>
              </p:nvSpPr>
              <p:spPr bwMode="auto">
                <a:xfrm>
                  <a:off x="2719" y="2295"/>
                  <a:ext cx="2" cy="1"/>
                </a:xfrm>
                <a:prstGeom prst="line">
                  <a:avLst/>
                </a:prstGeom>
                <a:noFill/>
                <a:ln w="3175">
                  <a:solidFill>
                    <a:srgbClr val="000000"/>
                  </a:solidFill>
                  <a:round/>
                  <a:headEnd/>
                  <a:tailEnd/>
                </a:ln>
              </p:spPr>
              <p:txBody>
                <a:bodyPr/>
                <a:lstStyle/>
                <a:p>
                  <a:endParaRPr lang="en-US"/>
                </a:p>
              </p:txBody>
            </p:sp>
            <p:sp>
              <p:nvSpPr>
                <p:cNvPr id="94555" name="Line 4670"/>
                <p:cNvSpPr>
                  <a:spLocks noChangeShapeType="1"/>
                </p:cNvSpPr>
                <p:nvPr/>
              </p:nvSpPr>
              <p:spPr bwMode="auto">
                <a:xfrm>
                  <a:off x="2721" y="2295"/>
                  <a:ext cx="4" cy="1"/>
                </a:xfrm>
                <a:prstGeom prst="line">
                  <a:avLst/>
                </a:prstGeom>
                <a:noFill/>
                <a:ln w="3175">
                  <a:solidFill>
                    <a:srgbClr val="000000"/>
                  </a:solidFill>
                  <a:round/>
                  <a:headEnd/>
                  <a:tailEnd/>
                </a:ln>
              </p:spPr>
              <p:txBody>
                <a:bodyPr/>
                <a:lstStyle/>
                <a:p>
                  <a:endParaRPr lang="en-US"/>
                </a:p>
              </p:txBody>
            </p:sp>
            <p:sp>
              <p:nvSpPr>
                <p:cNvPr id="94556" name="Line 4671"/>
                <p:cNvSpPr>
                  <a:spLocks noChangeShapeType="1"/>
                </p:cNvSpPr>
                <p:nvPr/>
              </p:nvSpPr>
              <p:spPr bwMode="auto">
                <a:xfrm flipV="1">
                  <a:off x="2725" y="2293"/>
                  <a:ext cx="2" cy="2"/>
                </a:xfrm>
                <a:prstGeom prst="line">
                  <a:avLst/>
                </a:prstGeom>
                <a:noFill/>
                <a:ln w="3175">
                  <a:solidFill>
                    <a:srgbClr val="000000"/>
                  </a:solidFill>
                  <a:round/>
                  <a:headEnd/>
                  <a:tailEnd/>
                </a:ln>
              </p:spPr>
              <p:txBody>
                <a:bodyPr/>
                <a:lstStyle/>
                <a:p>
                  <a:endParaRPr lang="en-US"/>
                </a:p>
              </p:txBody>
            </p:sp>
            <p:sp>
              <p:nvSpPr>
                <p:cNvPr id="94557" name="Line 4672"/>
                <p:cNvSpPr>
                  <a:spLocks noChangeShapeType="1"/>
                </p:cNvSpPr>
                <p:nvPr/>
              </p:nvSpPr>
              <p:spPr bwMode="auto">
                <a:xfrm flipV="1">
                  <a:off x="2727" y="2291"/>
                  <a:ext cx="2" cy="2"/>
                </a:xfrm>
                <a:prstGeom prst="line">
                  <a:avLst/>
                </a:prstGeom>
                <a:noFill/>
                <a:ln w="3175">
                  <a:solidFill>
                    <a:srgbClr val="000000"/>
                  </a:solidFill>
                  <a:round/>
                  <a:headEnd/>
                  <a:tailEnd/>
                </a:ln>
              </p:spPr>
              <p:txBody>
                <a:bodyPr/>
                <a:lstStyle/>
                <a:p>
                  <a:endParaRPr lang="en-US"/>
                </a:p>
              </p:txBody>
            </p:sp>
            <p:sp>
              <p:nvSpPr>
                <p:cNvPr id="94558" name="Line 4673"/>
                <p:cNvSpPr>
                  <a:spLocks noChangeShapeType="1"/>
                </p:cNvSpPr>
                <p:nvPr/>
              </p:nvSpPr>
              <p:spPr bwMode="auto">
                <a:xfrm>
                  <a:off x="2729" y="2291"/>
                  <a:ext cx="2" cy="1"/>
                </a:xfrm>
                <a:prstGeom prst="line">
                  <a:avLst/>
                </a:prstGeom>
                <a:noFill/>
                <a:ln w="3175">
                  <a:solidFill>
                    <a:srgbClr val="000000"/>
                  </a:solidFill>
                  <a:round/>
                  <a:headEnd/>
                  <a:tailEnd/>
                </a:ln>
              </p:spPr>
              <p:txBody>
                <a:bodyPr/>
                <a:lstStyle/>
                <a:p>
                  <a:endParaRPr lang="en-US"/>
                </a:p>
              </p:txBody>
            </p:sp>
            <p:sp>
              <p:nvSpPr>
                <p:cNvPr id="94559" name="Line 4674"/>
                <p:cNvSpPr>
                  <a:spLocks noChangeShapeType="1"/>
                </p:cNvSpPr>
                <p:nvPr/>
              </p:nvSpPr>
              <p:spPr bwMode="auto">
                <a:xfrm flipV="1">
                  <a:off x="2731" y="2288"/>
                  <a:ext cx="2" cy="3"/>
                </a:xfrm>
                <a:prstGeom prst="line">
                  <a:avLst/>
                </a:prstGeom>
                <a:noFill/>
                <a:ln w="3175">
                  <a:solidFill>
                    <a:srgbClr val="000000"/>
                  </a:solidFill>
                  <a:round/>
                  <a:headEnd/>
                  <a:tailEnd/>
                </a:ln>
              </p:spPr>
              <p:txBody>
                <a:bodyPr/>
                <a:lstStyle/>
                <a:p>
                  <a:endParaRPr lang="en-US"/>
                </a:p>
              </p:txBody>
            </p:sp>
            <p:sp>
              <p:nvSpPr>
                <p:cNvPr id="94560" name="Line 4675"/>
                <p:cNvSpPr>
                  <a:spLocks noChangeShapeType="1"/>
                </p:cNvSpPr>
                <p:nvPr/>
              </p:nvSpPr>
              <p:spPr bwMode="auto">
                <a:xfrm flipV="1">
                  <a:off x="2733" y="2286"/>
                  <a:ext cx="2" cy="2"/>
                </a:xfrm>
                <a:prstGeom prst="line">
                  <a:avLst/>
                </a:prstGeom>
                <a:noFill/>
                <a:ln w="3175">
                  <a:solidFill>
                    <a:srgbClr val="000000"/>
                  </a:solidFill>
                  <a:round/>
                  <a:headEnd/>
                  <a:tailEnd/>
                </a:ln>
              </p:spPr>
              <p:txBody>
                <a:bodyPr/>
                <a:lstStyle/>
                <a:p>
                  <a:endParaRPr lang="en-US"/>
                </a:p>
              </p:txBody>
            </p:sp>
            <p:sp>
              <p:nvSpPr>
                <p:cNvPr id="94561" name="Line 4676"/>
                <p:cNvSpPr>
                  <a:spLocks noChangeShapeType="1"/>
                </p:cNvSpPr>
                <p:nvPr/>
              </p:nvSpPr>
              <p:spPr bwMode="auto">
                <a:xfrm flipV="1">
                  <a:off x="2735" y="2280"/>
                  <a:ext cx="2" cy="6"/>
                </a:xfrm>
                <a:prstGeom prst="line">
                  <a:avLst/>
                </a:prstGeom>
                <a:noFill/>
                <a:ln w="3175">
                  <a:solidFill>
                    <a:srgbClr val="000000"/>
                  </a:solidFill>
                  <a:round/>
                  <a:headEnd/>
                  <a:tailEnd/>
                </a:ln>
              </p:spPr>
              <p:txBody>
                <a:bodyPr/>
                <a:lstStyle/>
                <a:p>
                  <a:endParaRPr lang="en-US"/>
                </a:p>
              </p:txBody>
            </p:sp>
            <p:sp>
              <p:nvSpPr>
                <p:cNvPr id="94562" name="Line 4677"/>
                <p:cNvSpPr>
                  <a:spLocks noChangeShapeType="1"/>
                </p:cNvSpPr>
                <p:nvPr/>
              </p:nvSpPr>
              <p:spPr bwMode="auto">
                <a:xfrm flipV="1">
                  <a:off x="2737" y="2275"/>
                  <a:ext cx="3" cy="5"/>
                </a:xfrm>
                <a:prstGeom prst="line">
                  <a:avLst/>
                </a:prstGeom>
                <a:noFill/>
                <a:ln w="3175">
                  <a:solidFill>
                    <a:srgbClr val="000000"/>
                  </a:solidFill>
                  <a:round/>
                  <a:headEnd/>
                  <a:tailEnd/>
                </a:ln>
              </p:spPr>
              <p:txBody>
                <a:bodyPr/>
                <a:lstStyle/>
                <a:p>
                  <a:endParaRPr lang="en-US"/>
                </a:p>
              </p:txBody>
            </p:sp>
            <p:sp>
              <p:nvSpPr>
                <p:cNvPr id="94563" name="Line 4678"/>
                <p:cNvSpPr>
                  <a:spLocks noChangeShapeType="1"/>
                </p:cNvSpPr>
                <p:nvPr/>
              </p:nvSpPr>
              <p:spPr bwMode="auto">
                <a:xfrm flipV="1">
                  <a:off x="2740" y="2269"/>
                  <a:ext cx="2" cy="6"/>
                </a:xfrm>
                <a:prstGeom prst="line">
                  <a:avLst/>
                </a:prstGeom>
                <a:noFill/>
                <a:ln w="3175">
                  <a:solidFill>
                    <a:srgbClr val="000000"/>
                  </a:solidFill>
                  <a:round/>
                  <a:headEnd/>
                  <a:tailEnd/>
                </a:ln>
              </p:spPr>
              <p:txBody>
                <a:bodyPr/>
                <a:lstStyle/>
                <a:p>
                  <a:endParaRPr lang="en-US"/>
                </a:p>
              </p:txBody>
            </p:sp>
            <p:sp>
              <p:nvSpPr>
                <p:cNvPr id="94564" name="Line 4679"/>
                <p:cNvSpPr>
                  <a:spLocks noChangeShapeType="1"/>
                </p:cNvSpPr>
                <p:nvPr/>
              </p:nvSpPr>
              <p:spPr bwMode="auto">
                <a:xfrm flipV="1">
                  <a:off x="2742" y="2262"/>
                  <a:ext cx="2" cy="7"/>
                </a:xfrm>
                <a:prstGeom prst="line">
                  <a:avLst/>
                </a:prstGeom>
                <a:noFill/>
                <a:ln w="3175">
                  <a:solidFill>
                    <a:srgbClr val="000000"/>
                  </a:solidFill>
                  <a:round/>
                  <a:headEnd/>
                  <a:tailEnd/>
                </a:ln>
              </p:spPr>
              <p:txBody>
                <a:bodyPr/>
                <a:lstStyle/>
                <a:p>
                  <a:endParaRPr lang="en-US"/>
                </a:p>
              </p:txBody>
            </p:sp>
            <p:sp>
              <p:nvSpPr>
                <p:cNvPr id="94565" name="Line 4680"/>
                <p:cNvSpPr>
                  <a:spLocks noChangeShapeType="1"/>
                </p:cNvSpPr>
                <p:nvPr/>
              </p:nvSpPr>
              <p:spPr bwMode="auto">
                <a:xfrm flipV="1">
                  <a:off x="2744" y="2254"/>
                  <a:ext cx="2" cy="8"/>
                </a:xfrm>
                <a:prstGeom prst="line">
                  <a:avLst/>
                </a:prstGeom>
                <a:noFill/>
                <a:ln w="3175">
                  <a:solidFill>
                    <a:srgbClr val="000000"/>
                  </a:solidFill>
                  <a:round/>
                  <a:headEnd/>
                  <a:tailEnd/>
                </a:ln>
              </p:spPr>
              <p:txBody>
                <a:bodyPr/>
                <a:lstStyle/>
                <a:p>
                  <a:endParaRPr lang="en-US"/>
                </a:p>
              </p:txBody>
            </p:sp>
            <p:sp>
              <p:nvSpPr>
                <p:cNvPr id="94566" name="Line 4681"/>
                <p:cNvSpPr>
                  <a:spLocks noChangeShapeType="1"/>
                </p:cNvSpPr>
                <p:nvPr/>
              </p:nvSpPr>
              <p:spPr bwMode="auto">
                <a:xfrm flipV="1">
                  <a:off x="2746" y="2247"/>
                  <a:ext cx="2" cy="7"/>
                </a:xfrm>
                <a:prstGeom prst="line">
                  <a:avLst/>
                </a:prstGeom>
                <a:noFill/>
                <a:ln w="3175">
                  <a:solidFill>
                    <a:srgbClr val="000000"/>
                  </a:solidFill>
                  <a:round/>
                  <a:headEnd/>
                  <a:tailEnd/>
                </a:ln>
              </p:spPr>
              <p:txBody>
                <a:bodyPr/>
                <a:lstStyle/>
                <a:p>
                  <a:endParaRPr lang="en-US"/>
                </a:p>
              </p:txBody>
            </p:sp>
            <p:sp>
              <p:nvSpPr>
                <p:cNvPr id="94567" name="Line 4682"/>
                <p:cNvSpPr>
                  <a:spLocks noChangeShapeType="1"/>
                </p:cNvSpPr>
                <p:nvPr/>
              </p:nvSpPr>
              <p:spPr bwMode="auto">
                <a:xfrm flipV="1">
                  <a:off x="2748" y="2236"/>
                  <a:ext cx="2" cy="11"/>
                </a:xfrm>
                <a:prstGeom prst="line">
                  <a:avLst/>
                </a:prstGeom>
                <a:noFill/>
                <a:ln w="3175">
                  <a:solidFill>
                    <a:srgbClr val="000000"/>
                  </a:solidFill>
                  <a:round/>
                  <a:headEnd/>
                  <a:tailEnd/>
                </a:ln>
              </p:spPr>
              <p:txBody>
                <a:bodyPr/>
                <a:lstStyle/>
                <a:p>
                  <a:endParaRPr lang="en-US"/>
                </a:p>
              </p:txBody>
            </p:sp>
            <p:sp>
              <p:nvSpPr>
                <p:cNvPr id="94568" name="Line 4683"/>
                <p:cNvSpPr>
                  <a:spLocks noChangeShapeType="1"/>
                </p:cNvSpPr>
                <p:nvPr/>
              </p:nvSpPr>
              <p:spPr bwMode="auto">
                <a:xfrm flipV="1">
                  <a:off x="2750" y="2226"/>
                  <a:ext cx="4" cy="10"/>
                </a:xfrm>
                <a:prstGeom prst="line">
                  <a:avLst/>
                </a:prstGeom>
                <a:noFill/>
                <a:ln w="3175">
                  <a:solidFill>
                    <a:srgbClr val="000000"/>
                  </a:solidFill>
                  <a:round/>
                  <a:headEnd/>
                  <a:tailEnd/>
                </a:ln>
              </p:spPr>
              <p:txBody>
                <a:bodyPr/>
                <a:lstStyle/>
                <a:p>
                  <a:endParaRPr lang="en-US"/>
                </a:p>
              </p:txBody>
            </p:sp>
            <p:sp>
              <p:nvSpPr>
                <p:cNvPr id="94569" name="Line 4684"/>
                <p:cNvSpPr>
                  <a:spLocks noChangeShapeType="1"/>
                </p:cNvSpPr>
                <p:nvPr/>
              </p:nvSpPr>
              <p:spPr bwMode="auto">
                <a:xfrm flipV="1">
                  <a:off x="2754" y="2215"/>
                  <a:ext cx="2" cy="11"/>
                </a:xfrm>
                <a:prstGeom prst="line">
                  <a:avLst/>
                </a:prstGeom>
                <a:noFill/>
                <a:ln w="3175">
                  <a:solidFill>
                    <a:srgbClr val="000000"/>
                  </a:solidFill>
                  <a:round/>
                  <a:headEnd/>
                  <a:tailEnd/>
                </a:ln>
              </p:spPr>
              <p:txBody>
                <a:bodyPr/>
                <a:lstStyle/>
                <a:p>
                  <a:endParaRPr lang="en-US"/>
                </a:p>
              </p:txBody>
            </p:sp>
            <p:sp>
              <p:nvSpPr>
                <p:cNvPr id="94570" name="Line 4685"/>
                <p:cNvSpPr>
                  <a:spLocks noChangeShapeType="1"/>
                </p:cNvSpPr>
                <p:nvPr/>
              </p:nvSpPr>
              <p:spPr bwMode="auto">
                <a:xfrm flipV="1">
                  <a:off x="2756" y="2205"/>
                  <a:ext cx="2" cy="10"/>
                </a:xfrm>
                <a:prstGeom prst="line">
                  <a:avLst/>
                </a:prstGeom>
                <a:noFill/>
                <a:ln w="3175">
                  <a:solidFill>
                    <a:srgbClr val="000000"/>
                  </a:solidFill>
                  <a:round/>
                  <a:headEnd/>
                  <a:tailEnd/>
                </a:ln>
              </p:spPr>
              <p:txBody>
                <a:bodyPr/>
                <a:lstStyle/>
                <a:p>
                  <a:endParaRPr lang="en-US"/>
                </a:p>
              </p:txBody>
            </p:sp>
            <p:sp>
              <p:nvSpPr>
                <p:cNvPr id="94571" name="Line 4686"/>
                <p:cNvSpPr>
                  <a:spLocks noChangeShapeType="1"/>
                </p:cNvSpPr>
                <p:nvPr/>
              </p:nvSpPr>
              <p:spPr bwMode="auto">
                <a:xfrm flipV="1">
                  <a:off x="2758" y="2194"/>
                  <a:ext cx="2" cy="11"/>
                </a:xfrm>
                <a:prstGeom prst="line">
                  <a:avLst/>
                </a:prstGeom>
                <a:noFill/>
                <a:ln w="3175">
                  <a:solidFill>
                    <a:srgbClr val="000000"/>
                  </a:solidFill>
                  <a:round/>
                  <a:headEnd/>
                  <a:tailEnd/>
                </a:ln>
              </p:spPr>
              <p:txBody>
                <a:bodyPr/>
                <a:lstStyle/>
                <a:p>
                  <a:endParaRPr lang="en-US"/>
                </a:p>
              </p:txBody>
            </p:sp>
            <p:sp>
              <p:nvSpPr>
                <p:cNvPr id="94572" name="Line 4687"/>
                <p:cNvSpPr>
                  <a:spLocks noChangeShapeType="1"/>
                </p:cNvSpPr>
                <p:nvPr/>
              </p:nvSpPr>
              <p:spPr bwMode="auto">
                <a:xfrm flipV="1">
                  <a:off x="2760" y="2185"/>
                  <a:ext cx="2" cy="9"/>
                </a:xfrm>
                <a:prstGeom prst="line">
                  <a:avLst/>
                </a:prstGeom>
                <a:noFill/>
                <a:ln w="3175">
                  <a:solidFill>
                    <a:srgbClr val="000000"/>
                  </a:solidFill>
                  <a:round/>
                  <a:headEnd/>
                  <a:tailEnd/>
                </a:ln>
              </p:spPr>
              <p:txBody>
                <a:bodyPr/>
                <a:lstStyle/>
                <a:p>
                  <a:endParaRPr lang="en-US"/>
                </a:p>
              </p:txBody>
            </p:sp>
            <p:sp>
              <p:nvSpPr>
                <p:cNvPr id="94573" name="Line 4688"/>
                <p:cNvSpPr>
                  <a:spLocks noChangeShapeType="1"/>
                </p:cNvSpPr>
                <p:nvPr/>
              </p:nvSpPr>
              <p:spPr bwMode="auto">
                <a:xfrm flipV="1">
                  <a:off x="2762" y="2176"/>
                  <a:ext cx="2" cy="9"/>
                </a:xfrm>
                <a:prstGeom prst="line">
                  <a:avLst/>
                </a:prstGeom>
                <a:noFill/>
                <a:ln w="3175">
                  <a:solidFill>
                    <a:srgbClr val="000000"/>
                  </a:solidFill>
                  <a:round/>
                  <a:headEnd/>
                  <a:tailEnd/>
                </a:ln>
              </p:spPr>
              <p:txBody>
                <a:bodyPr/>
                <a:lstStyle/>
                <a:p>
                  <a:endParaRPr lang="en-US"/>
                </a:p>
              </p:txBody>
            </p:sp>
            <p:sp>
              <p:nvSpPr>
                <p:cNvPr id="94574" name="Line 4689"/>
                <p:cNvSpPr>
                  <a:spLocks noChangeShapeType="1"/>
                </p:cNvSpPr>
                <p:nvPr/>
              </p:nvSpPr>
              <p:spPr bwMode="auto">
                <a:xfrm flipV="1">
                  <a:off x="2764" y="2166"/>
                  <a:ext cx="2" cy="10"/>
                </a:xfrm>
                <a:prstGeom prst="line">
                  <a:avLst/>
                </a:prstGeom>
                <a:noFill/>
                <a:ln w="3175">
                  <a:solidFill>
                    <a:srgbClr val="000000"/>
                  </a:solidFill>
                  <a:round/>
                  <a:headEnd/>
                  <a:tailEnd/>
                </a:ln>
              </p:spPr>
              <p:txBody>
                <a:bodyPr/>
                <a:lstStyle/>
                <a:p>
                  <a:endParaRPr lang="en-US"/>
                </a:p>
              </p:txBody>
            </p:sp>
            <p:sp>
              <p:nvSpPr>
                <p:cNvPr id="94575" name="Line 4690"/>
                <p:cNvSpPr>
                  <a:spLocks noChangeShapeType="1"/>
                </p:cNvSpPr>
                <p:nvPr/>
              </p:nvSpPr>
              <p:spPr bwMode="auto">
                <a:xfrm flipV="1">
                  <a:off x="2766" y="2159"/>
                  <a:ext cx="4" cy="7"/>
                </a:xfrm>
                <a:prstGeom prst="line">
                  <a:avLst/>
                </a:prstGeom>
                <a:noFill/>
                <a:ln w="3175">
                  <a:solidFill>
                    <a:srgbClr val="000000"/>
                  </a:solidFill>
                  <a:round/>
                  <a:headEnd/>
                  <a:tailEnd/>
                </a:ln>
              </p:spPr>
              <p:txBody>
                <a:bodyPr/>
                <a:lstStyle/>
                <a:p>
                  <a:endParaRPr lang="en-US"/>
                </a:p>
              </p:txBody>
            </p:sp>
            <p:sp>
              <p:nvSpPr>
                <p:cNvPr id="94576" name="Line 4691"/>
                <p:cNvSpPr>
                  <a:spLocks noChangeShapeType="1"/>
                </p:cNvSpPr>
                <p:nvPr/>
              </p:nvSpPr>
              <p:spPr bwMode="auto">
                <a:xfrm flipV="1">
                  <a:off x="2770" y="2155"/>
                  <a:ext cx="2" cy="4"/>
                </a:xfrm>
                <a:prstGeom prst="line">
                  <a:avLst/>
                </a:prstGeom>
                <a:noFill/>
                <a:ln w="3175">
                  <a:solidFill>
                    <a:srgbClr val="000000"/>
                  </a:solidFill>
                  <a:round/>
                  <a:headEnd/>
                  <a:tailEnd/>
                </a:ln>
              </p:spPr>
              <p:txBody>
                <a:bodyPr/>
                <a:lstStyle/>
                <a:p>
                  <a:endParaRPr lang="en-US"/>
                </a:p>
              </p:txBody>
            </p:sp>
            <p:sp>
              <p:nvSpPr>
                <p:cNvPr id="94577" name="Line 4692"/>
                <p:cNvSpPr>
                  <a:spLocks noChangeShapeType="1"/>
                </p:cNvSpPr>
                <p:nvPr/>
              </p:nvSpPr>
              <p:spPr bwMode="auto">
                <a:xfrm flipV="1">
                  <a:off x="2772" y="2151"/>
                  <a:ext cx="2" cy="4"/>
                </a:xfrm>
                <a:prstGeom prst="line">
                  <a:avLst/>
                </a:prstGeom>
                <a:noFill/>
                <a:ln w="3175">
                  <a:solidFill>
                    <a:srgbClr val="000000"/>
                  </a:solidFill>
                  <a:round/>
                  <a:headEnd/>
                  <a:tailEnd/>
                </a:ln>
              </p:spPr>
              <p:txBody>
                <a:bodyPr/>
                <a:lstStyle/>
                <a:p>
                  <a:endParaRPr lang="en-US"/>
                </a:p>
              </p:txBody>
            </p:sp>
            <p:sp>
              <p:nvSpPr>
                <p:cNvPr id="94578" name="Line 4693"/>
                <p:cNvSpPr>
                  <a:spLocks noChangeShapeType="1"/>
                </p:cNvSpPr>
                <p:nvPr/>
              </p:nvSpPr>
              <p:spPr bwMode="auto">
                <a:xfrm>
                  <a:off x="2774" y="2151"/>
                  <a:ext cx="2" cy="1"/>
                </a:xfrm>
                <a:prstGeom prst="line">
                  <a:avLst/>
                </a:prstGeom>
                <a:noFill/>
                <a:ln w="3175">
                  <a:solidFill>
                    <a:srgbClr val="000000"/>
                  </a:solidFill>
                  <a:round/>
                  <a:headEnd/>
                  <a:tailEnd/>
                </a:ln>
              </p:spPr>
              <p:txBody>
                <a:bodyPr/>
                <a:lstStyle/>
                <a:p>
                  <a:endParaRPr lang="en-US"/>
                </a:p>
              </p:txBody>
            </p:sp>
            <p:sp>
              <p:nvSpPr>
                <p:cNvPr id="94579" name="Line 4694"/>
                <p:cNvSpPr>
                  <a:spLocks noChangeShapeType="1"/>
                </p:cNvSpPr>
                <p:nvPr/>
              </p:nvSpPr>
              <p:spPr bwMode="auto">
                <a:xfrm>
                  <a:off x="2776" y="2151"/>
                  <a:ext cx="2" cy="1"/>
                </a:xfrm>
                <a:prstGeom prst="line">
                  <a:avLst/>
                </a:prstGeom>
                <a:noFill/>
                <a:ln w="3175">
                  <a:solidFill>
                    <a:srgbClr val="000000"/>
                  </a:solidFill>
                  <a:round/>
                  <a:headEnd/>
                  <a:tailEnd/>
                </a:ln>
              </p:spPr>
              <p:txBody>
                <a:bodyPr/>
                <a:lstStyle/>
                <a:p>
                  <a:endParaRPr lang="en-US"/>
                </a:p>
              </p:txBody>
            </p:sp>
            <p:sp>
              <p:nvSpPr>
                <p:cNvPr id="94580" name="Line 4695"/>
                <p:cNvSpPr>
                  <a:spLocks noChangeShapeType="1"/>
                </p:cNvSpPr>
                <p:nvPr/>
              </p:nvSpPr>
              <p:spPr bwMode="auto">
                <a:xfrm>
                  <a:off x="2778" y="2151"/>
                  <a:ext cx="2" cy="2"/>
                </a:xfrm>
                <a:prstGeom prst="line">
                  <a:avLst/>
                </a:prstGeom>
                <a:noFill/>
                <a:ln w="3175">
                  <a:solidFill>
                    <a:srgbClr val="000000"/>
                  </a:solidFill>
                  <a:round/>
                  <a:headEnd/>
                  <a:tailEnd/>
                </a:ln>
              </p:spPr>
              <p:txBody>
                <a:bodyPr/>
                <a:lstStyle/>
                <a:p>
                  <a:endParaRPr lang="en-US"/>
                </a:p>
              </p:txBody>
            </p:sp>
            <p:sp>
              <p:nvSpPr>
                <p:cNvPr id="94581" name="Line 4696"/>
                <p:cNvSpPr>
                  <a:spLocks noChangeShapeType="1"/>
                </p:cNvSpPr>
                <p:nvPr/>
              </p:nvSpPr>
              <p:spPr bwMode="auto">
                <a:xfrm>
                  <a:off x="2780" y="2153"/>
                  <a:ext cx="4" cy="6"/>
                </a:xfrm>
                <a:prstGeom prst="line">
                  <a:avLst/>
                </a:prstGeom>
                <a:noFill/>
                <a:ln w="3175">
                  <a:solidFill>
                    <a:srgbClr val="000000"/>
                  </a:solidFill>
                  <a:round/>
                  <a:headEnd/>
                  <a:tailEnd/>
                </a:ln>
              </p:spPr>
              <p:txBody>
                <a:bodyPr/>
                <a:lstStyle/>
                <a:p>
                  <a:endParaRPr lang="en-US"/>
                </a:p>
              </p:txBody>
            </p:sp>
            <p:sp>
              <p:nvSpPr>
                <p:cNvPr id="94582" name="Line 4697"/>
                <p:cNvSpPr>
                  <a:spLocks noChangeShapeType="1"/>
                </p:cNvSpPr>
                <p:nvPr/>
              </p:nvSpPr>
              <p:spPr bwMode="auto">
                <a:xfrm>
                  <a:off x="2784" y="2159"/>
                  <a:ext cx="2" cy="7"/>
                </a:xfrm>
                <a:prstGeom prst="line">
                  <a:avLst/>
                </a:prstGeom>
                <a:noFill/>
                <a:ln w="3175">
                  <a:solidFill>
                    <a:srgbClr val="000000"/>
                  </a:solidFill>
                  <a:round/>
                  <a:headEnd/>
                  <a:tailEnd/>
                </a:ln>
              </p:spPr>
              <p:txBody>
                <a:bodyPr/>
                <a:lstStyle/>
                <a:p>
                  <a:endParaRPr lang="en-US"/>
                </a:p>
              </p:txBody>
            </p:sp>
            <p:sp>
              <p:nvSpPr>
                <p:cNvPr id="94583" name="Line 4698"/>
                <p:cNvSpPr>
                  <a:spLocks noChangeShapeType="1"/>
                </p:cNvSpPr>
                <p:nvPr/>
              </p:nvSpPr>
              <p:spPr bwMode="auto">
                <a:xfrm>
                  <a:off x="2786" y="2166"/>
                  <a:ext cx="2" cy="8"/>
                </a:xfrm>
                <a:prstGeom prst="line">
                  <a:avLst/>
                </a:prstGeom>
                <a:noFill/>
                <a:ln w="3175">
                  <a:solidFill>
                    <a:srgbClr val="000000"/>
                  </a:solidFill>
                  <a:round/>
                  <a:headEnd/>
                  <a:tailEnd/>
                </a:ln>
              </p:spPr>
              <p:txBody>
                <a:bodyPr/>
                <a:lstStyle/>
                <a:p>
                  <a:endParaRPr lang="en-US"/>
                </a:p>
              </p:txBody>
            </p:sp>
            <p:sp>
              <p:nvSpPr>
                <p:cNvPr id="94584" name="Line 4699"/>
                <p:cNvSpPr>
                  <a:spLocks noChangeShapeType="1"/>
                </p:cNvSpPr>
                <p:nvPr/>
              </p:nvSpPr>
              <p:spPr bwMode="auto">
                <a:xfrm>
                  <a:off x="2788" y="2174"/>
                  <a:ext cx="2" cy="11"/>
                </a:xfrm>
                <a:prstGeom prst="line">
                  <a:avLst/>
                </a:prstGeom>
                <a:noFill/>
                <a:ln w="3175">
                  <a:solidFill>
                    <a:srgbClr val="000000"/>
                  </a:solidFill>
                  <a:round/>
                  <a:headEnd/>
                  <a:tailEnd/>
                </a:ln>
              </p:spPr>
              <p:txBody>
                <a:bodyPr/>
                <a:lstStyle/>
                <a:p>
                  <a:endParaRPr lang="en-US"/>
                </a:p>
              </p:txBody>
            </p:sp>
            <p:sp>
              <p:nvSpPr>
                <p:cNvPr id="94585" name="Line 4700"/>
                <p:cNvSpPr>
                  <a:spLocks noChangeShapeType="1"/>
                </p:cNvSpPr>
                <p:nvPr/>
              </p:nvSpPr>
              <p:spPr bwMode="auto">
                <a:xfrm>
                  <a:off x="2790" y="2185"/>
                  <a:ext cx="2" cy="9"/>
                </a:xfrm>
                <a:prstGeom prst="line">
                  <a:avLst/>
                </a:prstGeom>
                <a:noFill/>
                <a:ln w="3175">
                  <a:solidFill>
                    <a:srgbClr val="000000"/>
                  </a:solidFill>
                  <a:round/>
                  <a:headEnd/>
                  <a:tailEnd/>
                </a:ln>
              </p:spPr>
              <p:txBody>
                <a:bodyPr/>
                <a:lstStyle/>
                <a:p>
                  <a:endParaRPr lang="en-US"/>
                </a:p>
              </p:txBody>
            </p:sp>
            <p:sp>
              <p:nvSpPr>
                <p:cNvPr id="94586" name="Line 4701"/>
                <p:cNvSpPr>
                  <a:spLocks noChangeShapeType="1"/>
                </p:cNvSpPr>
                <p:nvPr/>
              </p:nvSpPr>
              <p:spPr bwMode="auto">
                <a:xfrm>
                  <a:off x="2792" y="2194"/>
                  <a:ext cx="1" cy="11"/>
                </a:xfrm>
                <a:prstGeom prst="line">
                  <a:avLst/>
                </a:prstGeom>
                <a:noFill/>
                <a:ln w="3175">
                  <a:solidFill>
                    <a:srgbClr val="000000"/>
                  </a:solidFill>
                  <a:round/>
                  <a:headEnd/>
                  <a:tailEnd/>
                </a:ln>
              </p:spPr>
              <p:txBody>
                <a:bodyPr/>
                <a:lstStyle/>
                <a:p>
                  <a:endParaRPr lang="en-US"/>
                </a:p>
              </p:txBody>
            </p:sp>
            <p:sp>
              <p:nvSpPr>
                <p:cNvPr id="94587" name="Line 4702"/>
                <p:cNvSpPr>
                  <a:spLocks noChangeShapeType="1"/>
                </p:cNvSpPr>
                <p:nvPr/>
              </p:nvSpPr>
              <p:spPr bwMode="auto">
                <a:xfrm>
                  <a:off x="2793" y="2205"/>
                  <a:ext cx="2" cy="10"/>
                </a:xfrm>
                <a:prstGeom prst="line">
                  <a:avLst/>
                </a:prstGeom>
                <a:noFill/>
                <a:ln w="3175">
                  <a:solidFill>
                    <a:srgbClr val="000000"/>
                  </a:solidFill>
                  <a:round/>
                  <a:headEnd/>
                  <a:tailEnd/>
                </a:ln>
              </p:spPr>
              <p:txBody>
                <a:bodyPr/>
                <a:lstStyle/>
                <a:p>
                  <a:endParaRPr lang="en-US"/>
                </a:p>
              </p:txBody>
            </p:sp>
            <p:sp>
              <p:nvSpPr>
                <p:cNvPr id="94588" name="Line 4703"/>
                <p:cNvSpPr>
                  <a:spLocks noChangeShapeType="1"/>
                </p:cNvSpPr>
                <p:nvPr/>
              </p:nvSpPr>
              <p:spPr bwMode="auto">
                <a:xfrm>
                  <a:off x="2795" y="2215"/>
                  <a:ext cx="4" cy="11"/>
                </a:xfrm>
                <a:prstGeom prst="line">
                  <a:avLst/>
                </a:prstGeom>
                <a:noFill/>
                <a:ln w="3175">
                  <a:solidFill>
                    <a:srgbClr val="000000"/>
                  </a:solidFill>
                  <a:round/>
                  <a:headEnd/>
                  <a:tailEnd/>
                </a:ln>
              </p:spPr>
              <p:txBody>
                <a:bodyPr/>
                <a:lstStyle/>
                <a:p>
                  <a:endParaRPr lang="en-US"/>
                </a:p>
              </p:txBody>
            </p:sp>
            <p:sp>
              <p:nvSpPr>
                <p:cNvPr id="94589" name="Line 4704"/>
                <p:cNvSpPr>
                  <a:spLocks noChangeShapeType="1"/>
                </p:cNvSpPr>
                <p:nvPr/>
              </p:nvSpPr>
              <p:spPr bwMode="auto">
                <a:xfrm>
                  <a:off x="2799" y="2226"/>
                  <a:ext cx="2" cy="10"/>
                </a:xfrm>
                <a:prstGeom prst="line">
                  <a:avLst/>
                </a:prstGeom>
                <a:noFill/>
                <a:ln w="3175">
                  <a:solidFill>
                    <a:srgbClr val="000000"/>
                  </a:solidFill>
                  <a:round/>
                  <a:headEnd/>
                  <a:tailEnd/>
                </a:ln>
              </p:spPr>
              <p:txBody>
                <a:bodyPr/>
                <a:lstStyle/>
                <a:p>
                  <a:endParaRPr lang="en-US"/>
                </a:p>
              </p:txBody>
            </p:sp>
            <p:sp>
              <p:nvSpPr>
                <p:cNvPr id="94590" name="Line 4705"/>
                <p:cNvSpPr>
                  <a:spLocks noChangeShapeType="1"/>
                </p:cNvSpPr>
                <p:nvPr/>
              </p:nvSpPr>
              <p:spPr bwMode="auto">
                <a:xfrm>
                  <a:off x="2801" y="2236"/>
                  <a:ext cx="2" cy="11"/>
                </a:xfrm>
                <a:prstGeom prst="line">
                  <a:avLst/>
                </a:prstGeom>
                <a:noFill/>
                <a:ln w="3175">
                  <a:solidFill>
                    <a:srgbClr val="000000"/>
                  </a:solidFill>
                  <a:round/>
                  <a:headEnd/>
                  <a:tailEnd/>
                </a:ln>
              </p:spPr>
              <p:txBody>
                <a:bodyPr/>
                <a:lstStyle/>
                <a:p>
                  <a:endParaRPr lang="en-US"/>
                </a:p>
              </p:txBody>
            </p:sp>
            <p:sp>
              <p:nvSpPr>
                <p:cNvPr id="94591" name="Line 4706"/>
                <p:cNvSpPr>
                  <a:spLocks noChangeShapeType="1"/>
                </p:cNvSpPr>
                <p:nvPr/>
              </p:nvSpPr>
              <p:spPr bwMode="auto">
                <a:xfrm>
                  <a:off x="2803" y="2247"/>
                  <a:ext cx="2" cy="7"/>
                </a:xfrm>
                <a:prstGeom prst="line">
                  <a:avLst/>
                </a:prstGeom>
                <a:noFill/>
                <a:ln w="3175">
                  <a:solidFill>
                    <a:srgbClr val="000000"/>
                  </a:solidFill>
                  <a:round/>
                  <a:headEnd/>
                  <a:tailEnd/>
                </a:ln>
              </p:spPr>
              <p:txBody>
                <a:bodyPr/>
                <a:lstStyle/>
                <a:p>
                  <a:endParaRPr lang="en-US"/>
                </a:p>
              </p:txBody>
            </p:sp>
            <p:sp>
              <p:nvSpPr>
                <p:cNvPr id="94592" name="Line 4707"/>
                <p:cNvSpPr>
                  <a:spLocks noChangeShapeType="1"/>
                </p:cNvSpPr>
                <p:nvPr/>
              </p:nvSpPr>
              <p:spPr bwMode="auto">
                <a:xfrm>
                  <a:off x="2805" y="2254"/>
                  <a:ext cx="2" cy="8"/>
                </a:xfrm>
                <a:prstGeom prst="line">
                  <a:avLst/>
                </a:prstGeom>
                <a:noFill/>
                <a:ln w="3175">
                  <a:solidFill>
                    <a:srgbClr val="000000"/>
                  </a:solidFill>
                  <a:round/>
                  <a:headEnd/>
                  <a:tailEnd/>
                </a:ln>
              </p:spPr>
              <p:txBody>
                <a:bodyPr/>
                <a:lstStyle/>
                <a:p>
                  <a:endParaRPr lang="en-US"/>
                </a:p>
              </p:txBody>
            </p:sp>
            <p:sp>
              <p:nvSpPr>
                <p:cNvPr id="94593" name="Line 4708"/>
                <p:cNvSpPr>
                  <a:spLocks noChangeShapeType="1"/>
                </p:cNvSpPr>
                <p:nvPr/>
              </p:nvSpPr>
              <p:spPr bwMode="auto">
                <a:xfrm>
                  <a:off x="2807" y="2262"/>
                  <a:ext cx="2" cy="5"/>
                </a:xfrm>
                <a:prstGeom prst="line">
                  <a:avLst/>
                </a:prstGeom>
                <a:noFill/>
                <a:ln w="3175">
                  <a:solidFill>
                    <a:srgbClr val="000000"/>
                  </a:solidFill>
                  <a:round/>
                  <a:headEnd/>
                  <a:tailEnd/>
                </a:ln>
              </p:spPr>
              <p:txBody>
                <a:bodyPr/>
                <a:lstStyle/>
                <a:p>
                  <a:endParaRPr lang="en-US"/>
                </a:p>
              </p:txBody>
            </p:sp>
            <p:sp>
              <p:nvSpPr>
                <p:cNvPr id="94594" name="Line 4709"/>
                <p:cNvSpPr>
                  <a:spLocks noChangeShapeType="1"/>
                </p:cNvSpPr>
                <p:nvPr/>
              </p:nvSpPr>
              <p:spPr bwMode="auto">
                <a:xfrm>
                  <a:off x="2809" y="2267"/>
                  <a:ext cx="4" cy="8"/>
                </a:xfrm>
                <a:prstGeom prst="line">
                  <a:avLst/>
                </a:prstGeom>
                <a:noFill/>
                <a:ln w="3175">
                  <a:solidFill>
                    <a:srgbClr val="000000"/>
                  </a:solidFill>
                  <a:round/>
                  <a:headEnd/>
                  <a:tailEnd/>
                </a:ln>
              </p:spPr>
              <p:txBody>
                <a:bodyPr/>
                <a:lstStyle/>
                <a:p>
                  <a:endParaRPr lang="en-US"/>
                </a:p>
              </p:txBody>
            </p:sp>
            <p:sp>
              <p:nvSpPr>
                <p:cNvPr id="94595" name="Line 4710"/>
                <p:cNvSpPr>
                  <a:spLocks noChangeShapeType="1"/>
                </p:cNvSpPr>
                <p:nvPr/>
              </p:nvSpPr>
              <p:spPr bwMode="auto">
                <a:xfrm>
                  <a:off x="2813" y="2275"/>
                  <a:ext cx="2" cy="5"/>
                </a:xfrm>
                <a:prstGeom prst="line">
                  <a:avLst/>
                </a:prstGeom>
                <a:noFill/>
                <a:ln w="3175">
                  <a:solidFill>
                    <a:srgbClr val="000000"/>
                  </a:solidFill>
                  <a:round/>
                  <a:headEnd/>
                  <a:tailEnd/>
                </a:ln>
              </p:spPr>
              <p:txBody>
                <a:bodyPr/>
                <a:lstStyle/>
                <a:p>
                  <a:endParaRPr lang="en-US"/>
                </a:p>
              </p:txBody>
            </p:sp>
            <p:sp>
              <p:nvSpPr>
                <p:cNvPr id="94596" name="Line 4711"/>
                <p:cNvSpPr>
                  <a:spLocks noChangeShapeType="1"/>
                </p:cNvSpPr>
                <p:nvPr/>
              </p:nvSpPr>
              <p:spPr bwMode="auto">
                <a:xfrm>
                  <a:off x="2815" y="2280"/>
                  <a:ext cx="2" cy="2"/>
                </a:xfrm>
                <a:prstGeom prst="line">
                  <a:avLst/>
                </a:prstGeom>
                <a:noFill/>
                <a:ln w="3175">
                  <a:solidFill>
                    <a:srgbClr val="000000"/>
                  </a:solidFill>
                  <a:round/>
                  <a:headEnd/>
                  <a:tailEnd/>
                </a:ln>
              </p:spPr>
              <p:txBody>
                <a:bodyPr/>
                <a:lstStyle/>
                <a:p>
                  <a:endParaRPr lang="en-US"/>
                </a:p>
              </p:txBody>
            </p:sp>
            <p:sp>
              <p:nvSpPr>
                <p:cNvPr id="94597" name="Line 4712"/>
                <p:cNvSpPr>
                  <a:spLocks noChangeShapeType="1"/>
                </p:cNvSpPr>
                <p:nvPr/>
              </p:nvSpPr>
              <p:spPr bwMode="auto">
                <a:xfrm>
                  <a:off x="2817" y="2282"/>
                  <a:ext cx="2" cy="6"/>
                </a:xfrm>
                <a:prstGeom prst="line">
                  <a:avLst/>
                </a:prstGeom>
                <a:noFill/>
                <a:ln w="3175">
                  <a:solidFill>
                    <a:srgbClr val="000000"/>
                  </a:solidFill>
                  <a:round/>
                  <a:headEnd/>
                  <a:tailEnd/>
                </a:ln>
              </p:spPr>
              <p:txBody>
                <a:bodyPr/>
                <a:lstStyle/>
                <a:p>
                  <a:endParaRPr lang="en-US"/>
                </a:p>
              </p:txBody>
            </p:sp>
            <p:sp>
              <p:nvSpPr>
                <p:cNvPr id="94598" name="Line 4713"/>
                <p:cNvSpPr>
                  <a:spLocks noChangeShapeType="1"/>
                </p:cNvSpPr>
                <p:nvPr/>
              </p:nvSpPr>
              <p:spPr bwMode="auto">
                <a:xfrm>
                  <a:off x="2819" y="2288"/>
                  <a:ext cx="2" cy="1"/>
                </a:xfrm>
                <a:prstGeom prst="line">
                  <a:avLst/>
                </a:prstGeom>
                <a:noFill/>
                <a:ln w="3175">
                  <a:solidFill>
                    <a:srgbClr val="000000"/>
                  </a:solidFill>
                  <a:round/>
                  <a:headEnd/>
                  <a:tailEnd/>
                </a:ln>
              </p:spPr>
              <p:txBody>
                <a:bodyPr/>
                <a:lstStyle/>
                <a:p>
                  <a:endParaRPr lang="en-US"/>
                </a:p>
              </p:txBody>
            </p:sp>
            <p:sp>
              <p:nvSpPr>
                <p:cNvPr id="94599" name="Line 4714"/>
                <p:cNvSpPr>
                  <a:spLocks noChangeShapeType="1"/>
                </p:cNvSpPr>
                <p:nvPr/>
              </p:nvSpPr>
              <p:spPr bwMode="auto">
                <a:xfrm>
                  <a:off x="2821" y="2288"/>
                  <a:ext cx="2" cy="3"/>
                </a:xfrm>
                <a:prstGeom prst="line">
                  <a:avLst/>
                </a:prstGeom>
                <a:noFill/>
                <a:ln w="3175">
                  <a:solidFill>
                    <a:srgbClr val="000000"/>
                  </a:solidFill>
                  <a:round/>
                  <a:headEnd/>
                  <a:tailEnd/>
                </a:ln>
              </p:spPr>
              <p:txBody>
                <a:bodyPr/>
                <a:lstStyle/>
                <a:p>
                  <a:endParaRPr lang="en-US"/>
                </a:p>
              </p:txBody>
            </p:sp>
            <p:sp>
              <p:nvSpPr>
                <p:cNvPr id="94600" name="Line 4715"/>
                <p:cNvSpPr>
                  <a:spLocks noChangeShapeType="1"/>
                </p:cNvSpPr>
                <p:nvPr/>
              </p:nvSpPr>
              <p:spPr bwMode="auto">
                <a:xfrm>
                  <a:off x="2823" y="2291"/>
                  <a:ext cx="2" cy="2"/>
                </a:xfrm>
                <a:prstGeom prst="line">
                  <a:avLst/>
                </a:prstGeom>
                <a:noFill/>
                <a:ln w="3175">
                  <a:solidFill>
                    <a:srgbClr val="000000"/>
                  </a:solidFill>
                  <a:round/>
                  <a:headEnd/>
                  <a:tailEnd/>
                </a:ln>
              </p:spPr>
              <p:txBody>
                <a:bodyPr/>
                <a:lstStyle/>
                <a:p>
                  <a:endParaRPr lang="en-US"/>
                </a:p>
              </p:txBody>
            </p:sp>
            <p:sp>
              <p:nvSpPr>
                <p:cNvPr id="94601" name="Line 4716"/>
                <p:cNvSpPr>
                  <a:spLocks noChangeShapeType="1"/>
                </p:cNvSpPr>
                <p:nvPr/>
              </p:nvSpPr>
              <p:spPr bwMode="auto">
                <a:xfrm>
                  <a:off x="2825" y="2293"/>
                  <a:ext cx="4" cy="2"/>
                </a:xfrm>
                <a:prstGeom prst="line">
                  <a:avLst/>
                </a:prstGeom>
                <a:noFill/>
                <a:ln w="3175">
                  <a:solidFill>
                    <a:srgbClr val="000000"/>
                  </a:solidFill>
                  <a:round/>
                  <a:headEnd/>
                  <a:tailEnd/>
                </a:ln>
              </p:spPr>
              <p:txBody>
                <a:bodyPr/>
                <a:lstStyle/>
                <a:p>
                  <a:endParaRPr lang="en-US"/>
                </a:p>
              </p:txBody>
            </p:sp>
            <p:sp>
              <p:nvSpPr>
                <p:cNvPr id="94602" name="Line 4717"/>
                <p:cNvSpPr>
                  <a:spLocks noChangeShapeType="1"/>
                </p:cNvSpPr>
                <p:nvPr/>
              </p:nvSpPr>
              <p:spPr bwMode="auto">
                <a:xfrm>
                  <a:off x="2829" y="2295"/>
                  <a:ext cx="2" cy="1"/>
                </a:xfrm>
                <a:prstGeom prst="line">
                  <a:avLst/>
                </a:prstGeom>
                <a:noFill/>
                <a:ln w="3175">
                  <a:solidFill>
                    <a:srgbClr val="000000"/>
                  </a:solidFill>
                  <a:round/>
                  <a:headEnd/>
                  <a:tailEnd/>
                </a:ln>
              </p:spPr>
              <p:txBody>
                <a:bodyPr/>
                <a:lstStyle/>
                <a:p>
                  <a:endParaRPr lang="en-US"/>
                </a:p>
              </p:txBody>
            </p:sp>
            <p:sp>
              <p:nvSpPr>
                <p:cNvPr id="94603" name="Line 4718"/>
                <p:cNvSpPr>
                  <a:spLocks noChangeShapeType="1"/>
                </p:cNvSpPr>
                <p:nvPr/>
              </p:nvSpPr>
              <p:spPr bwMode="auto">
                <a:xfrm>
                  <a:off x="2831" y="2295"/>
                  <a:ext cx="2" cy="1"/>
                </a:xfrm>
                <a:prstGeom prst="line">
                  <a:avLst/>
                </a:prstGeom>
                <a:noFill/>
                <a:ln w="3175">
                  <a:solidFill>
                    <a:srgbClr val="000000"/>
                  </a:solidFill>
                  <a:round/>
                  <a:headEnd/>
                  <a:tailEnd/>
                </a:ln>
              </p:spPr>
              <p:txBody>
                <a:bodyPr/>
                <a:lstStyle/>
                <a:p>
                  <a:endParaRPr lang="en-US"/>
                </a:p>
              </p:txBody>
            </p:sp>
            <p:sp>
              <p:nvSpPr>
                <p:cNvPr id="94604" name="Line 4719"/>
                <p:cNvSpPr>
                  <a:spLocks noChangeShapeType="1"/>
                </p:cNvSpPr>
                <p:nvPr/>
              </p:nvSpPr>
              <p:spPr bwMode="auto">
                <a:xfrm>
                  <a:off x="2833" y="2295"/>
                  <a:ext cx="2" cy="1"/>
                </a:xfrm>
                <a:prstGeom prst="line">
                  <a:avLst/>
                </a:prstGeom>
                <a:noFill/>
                <a:ln w="3175">
                  <a:solidFill>
                    <a:srgbClr val="000000"/>
                  </a:solidFill>
                  <a:round/>
                  <a:headEnd/>
                  <a:tailEnd/>
                </a:ln>
              </p:spPr>
              <p:txBody>
                <a:bodyPr/>
                <a:lstStyle/>
                <a:p>
                  <a:endParaRPr lang="en-US"/>
                </a:p>
              </p:txBody>
            </p:sp>
            <p:sp>
              <p:nvSpPr>
                <p:cNvPr id="94605" name="Line 4720"/>
                <p:cNvSpPr>
                  <a:spLocks noChangeShapeType="1"/>
                </p:cNvSpPr>
                <p:nvPr/>
              </p:nvSpPr>
              <p:spPr bwMode="auto">
                <a:xfrm>
                  <a:off x="2835" y="2295"/>
                  <a:ext cx="2" cy="1"/>
                </a:xfrm>
                <a:prstGeom prst="line">
                  <a:avLst/>
                </a:prstGeom>
                <a:noFill/>
                <a:ln w="3175">
                  <a:solidFill>
                    <a:srgbClr val="000000"/>
                  </a:solidFill>
                  <a:round/>
                  <a:headEnd/>
                  <a:tailEnd/>
                </a:ln>
              </p:spPr>
              <p:txBody>
                <a:bodyPr/>
                <a:lstStyle/>
                <a:p>
                  <a:endParaRPr lang="en-US"/>
                </a:p>
              </p:txBody>
            </p:sp>
            <p:sp>
              <p:nvSpPr>
                <p:cNvPr id="94606" name="Line 4721"/>
                <p:cNvSpPr>
                  <a:spLocks noChangeShapeType="1"/>
                </p:cNvSpPr>
                <p:nvPr/>
              </p:nvSpPr>
              <p:spPr bwMode="auto">
                <a:xfrm>
                  <a:off x="2837" y="2295"/>
                  <a:ext cx="2" cy="1"/>
                </a:xfrm>
                <a:prstGeom prst="line">
                  <a:avLst/>
                </a:prstGeom>
                <a:noFill/>
                <a:ln w="3175">
                  <a:solidFill>
                    <a:srgbClr val="000000"/>
                  </a:solidFill>
                  <a:round/>
                  <a:headEnd/>
                  <a:tailEnd/>
                </a:ln>
              </p:spPr>
              <p:txBody>
                <a:bodyPr/>
                <a:lstStyle/>
                <a:p>
                  <a:endParaRPr lang="en-US"/>
                </a:p>
              </p:txBody>
            </p:sp>
            <p:sp>
              <p:nvSpPr>
                <p:cNvPr id="94607" name="Line 4722"/>
                <p:cNvSpPr>
                  <a:spLocks noChangeShapeType="1"/>
                </p:cNvSpPr>
                <p:nvPr/>
              </p:nvSpPr>
              <p:spPr bwMode="auto">
                <a:xfrm>
                  <a:off x="2839" y="2295"/>
                  <a:ext cx="2" cy="4"/>
                </a:xfrm>
                <a:prstGeom prst="line">
                  <a:avLst/>
                </a:prstGeom>
                <a:noFill/>
                <a:ln w="3175">
                  <a:solidFill>
                    <a:srgbClr val="000000"/>
                  </a:solidFill>
                  <a:round/>
                  <a:headEnd/>
                  <a:tailEnd/>
                </a:ln>
              </p:spPr>
              <p:txBody>
                <a:bodyPr/>
                <a:lstStyle/>
                <a:p>
                  <a:endParaRPr lang="en-US"/>
                </a:p>
              </p:txBody>
            </p:sp>
            <p:sp>
              <p:nvSpPr>
                <p:cNvPr id="94608" name="Line 4723"/>
                <p:cNvSpPr>
                  <a:spLocks noChangeShapeType="1"/>
                </p:cNvSpPr>
                <p:nvPr/>
              </p:nvSpPr>
              <p:spPr bwMode="auto">
                <a:xfrm>
                  <a:off x="2841" y="2299"/>
                  <a:ext cx="1" cy="1"/>
                </a:xfrm>
                <a:prstGeom prst="line">
                  <a:avLst/>
                </a:prstGeom>
                <a:noFill/>
                <a:ln w="3175">
                  <a:solidFill>
                    <a:srgbClr val="000000"/>
                  </a:solidFill>
                  <a:round/>
                  <a:headEnd/>
                  <a:tailEnd/>
                </a:ln>
              </p:spPr>
              <p:txBody>
                <a:bodyPr/>
                <a:lstStyle/>
                <a:p>
                  <a:endParaRPr lang="en-US"/>
                </a:p>
              </p:txBody>
            </p:sp>
            <p:sp>
              <p:nvSpPr>
                <p:cNvPr id="94609" name="Line 4724"/>
                <p:cNvSpPr>
                  <a:spLocks noChangeShapeType="1"/>
                </p:cNvSpPr>
                <p:nvPr/>
              </p:nvSpPr>
              <p:spPr bwMode="auto">
                <a:xfrm flipH="1">
                  <a:off x="2713" y="2299"/>
                  <a:ext cx="128" cy="1"/>
                </a:xfrm>
                <a:prstGeom prst="line">
                  <a:avLst/>
                </a:prstGeom>
                <a:noFill/>
                <a:ln w="3175">
                  <a:solidFill>
                    <a:srgbClr val="000000"/>
                  </a:solidFill>
                  <a:round/>
                  <a:headEnd/>
                  <a:tailEnd/>
                </a:ln>
              </p:spPr>
              <p:txBody>
                <a:bodyPr/>
                <a:lstStyle/>
                <a:p>
                  <a:endParaRPr lang="en-US"/>
                </a:p>
              </p:txBody>
            </p:sp>
            <p:sp>
              <p:nvSpPr>
                <p:cNvPr id="94610" name="Freeform 4725"/>
                <p:cNvSpPr>
                  <a:spLocks/>
                </p:cNvSpPr>
                <p:nvPr/>
              </p:nvSpPr>
              <p:spPr bwMode="auto">
                <a:xfrm>
                  <a:off x="2674" y="2247"/>
                  <a:ext cx="118" cy="52"/>
                </a:xfrm>
                <a:custGeom>
                  <a:avLst/>
                  <a:gdLst>
                    <a:gd name="T0" fmla="*/ 0 w 118"/>
                    <a:gd name="T1" fmla="*/ 100 h 44"/>
                    <a:gd name="T2" fmla="*/ 0 w 118"/>
                    <a:gd name="T3" fmla="*/ 100 h 44"/>
                    <a:gd name="T4" fmla="*/ 2 w 118"/>
                    <a:gd name="T5" fmla="*/ 93 h 44"/>
                    <a:gd name="T6" fmla="*/ 6 w 118"/>
                    <a:gd name="T7" fmla="*/ 93 h 44"/>
                    <a:gd name="T8" fmla="*/ 8 w 118"/>
                    <a:gd name="T9" fmla="*/ 93 h 44"/>
                    <a:gd name="T10" fmla="*/ 10 w 118"/>
                    <a:gd name="T11" fmla="*/ 93 h 44"/>
                    <a:gd name="T12" fmla="*/ 12 w 118"/>
                    <a:gd name="T13" fmla="*/ 93 h 44"/>
                    <a:gd name="T14" fmla="*/ 14 w 118"/>
                    <a:gd name="T15" fmla="*/ 93 h 44"/>
                    <a:gd name="T16" fmla="*/ 15 w 118"/>
                    <a:gd name="T17" fmla="*/ 90 h 44"/>
                    <a:gd name="T18" fmla="*/ 17 w 118"/>
                    <a:gd name="T19" fmla="*/ 90 h 44"/>
                    <a:gd name="T20" fmla="*/ 21 w 118"/>
                    <a:gd name="T21" fmla="*/ 85 h 44"/>
                    <a:gd name="T22" fmla="*/ 23 w 118"/>
                    <a:gd name="T23" fmla="*/ 79 h 44"/>
                    <a:gd name="T24" fmla="*/ 25 w 118"/>
                    <a:gd name="T25" fmla="*/ 79 h 44"/>
                    <a:gd name="T26" fmla="*/ 27 w 118"/>
                    <a:gd name="T27" fmla="*/ 76 h 44"/>
                    <a:gd name="T28" fmla="*/ 29 w 118"/>
                    <a:gd name="T29" fmla="*/ 67 h 44"/>
                    <a:gd name="T30" fmla="*/ 31 w 118"/>
                    <a:gd name="T31" fmla="*/ 64 h 44"/>
                    <a:gd name="T32" fmla="*/ 35 w 118"/>
                    <a:gd name="T33" fmla="*/ 54 h 44"/>
                    <a:gd name="T34" fmla="*/ 37 w 118"/>
                    <a:gd name="T35" fmla="*/ 52 h 44"/>
                    <a:gd name="T36" fmla="*/ 39 w 118"/>
                    <a:gd name="T37" fmla="*/ 44 h 44"/>
                    <a:gd name="T38" fmla="*/ 41 w 118"/>
                    <a:gd name="T39" fmla="*/ 35 h 44"/>
                    <a:gd name="T40" fmla="*/ 43 w 118"/>
                    <a:gd name="T41" fmla="*/ 30 h 44"/>
                    <a:gd name="T42" fmla="*/ 45 w 118"/>
                    <a:gd name="T43" fmla="*/ 18 h 44"/>
                    <a:gd name="T44" fmla="*/ 47 w 118"/>
                    <a:gd name="T45" fmla="*/ 13 h 44"/>
                    <a:gd name="T46" fmla="*/ 51 w 118"/>
                    <a:gd name="T47" fmla="*/ 9 h 44"/>
                    <a:gd name="T48" fmla="*/ 53 w 118"/>
                    <a:gd name="T49" fmla="*/ 2 h 44"/>
                    <a:gd name="T50" fmla="*/ 55 w 118"/>
                    <a:gd name="T51" fmla="*/ 0 h 44"/>
                    <a:gd name="T52" fmla="*/ 57 w 118"/>
                    <a:gd name="T53" fmla="*/ 0 h 44"/>
                    <a:gd name="T54" fmla="*/ 59 w 118"/>
                    <a:gd name="T55" fmla="*/ 0 h 44"/>
                    <a:gd name="T56" fmla="*/ 61 w 118"/>
                    <a:gd name="T57" fmla="*/ 0 h 44"/>
                    <a:gd name="T58" fmla="*/ 63 w 118"/>
                    <a:gd name="T59" fmla="*/ 2 h 44"/>
                    <a:gd name="T60" fmla="*/ 66 w 118"/>
                    <a:gd name="T61" fmla="*/ 9 h 44"/>
                    <a:gd name="T62" fmla="*/ 68 w 118"/>
                    <a:gd name="T63" fmla="*/ 9 h 44"/>
                    <a:gd name="T64" fmla="*/ 70 w 118"/>
                    <a:gd name="T65" fmla="*/ 13 h 44"/>
                    <a:gd name="T66" fmla="*/ 72 w 118"/>
                    <a:gd name="T67" fmla="*/ 25 h 44"/>
                    <a:gd name="T68" fmla="*/ 74 w 118"/>
                    <a:gd name="T69" fmla="*/ 30 h 44"/>
                    <a:gd name="T70" fmla="*/ 76 w 118"/>
                    <a:gd name="T71" fmla="*/ 39 h 44"/>
                    <a:gd name="T72" fmla="*/ 80 w 118"/>
                    <a:gd name="T73" fmla="*/ 44 h 44"/>
                    <a:gd name="T74" fmla="*/ 82 w 118"/>
                    <a:gd name="T75" fmla="*/ 54 h 44"/>
                    <a:gd name="T76" fmla="*/ 84 w 118"/>
                    <a:gd name="T77" fmla="*/ 61 h 44"/>
                    <a:gd name="T78" fmla="*/ 86 w 118"/>
                    <a:gd name="T79" fmla="*/ 64 h 44"/>
                    <a:gd name="T80" fmla="*/ 88 w 118"/>
                    <a:gd name="T81" fmla="*/ 67 h 44"/>
                    <a:gd name="T82" fmla="*/ 90 w 118"/>
                    <a:gd name="T83" fmla="*/ 76 h 44"/>
                    <a:gd name="T84" fmla="*/ 92 w 118"/>
                    <a:gd name="T85" fmla="*/ 79 h 44"/>
                    <a:gd name="T86" fmla="*/ 96 w 118"/>
                    <a:gd name="T87" fmla="*/ 85 h 44"/>
                    <a:gd name="T88" fmla="*/ 98 w 118"/>
                    <a:gd name="T89" fmla="*/ 85 h 44"/>
                    <a:gd name="T90" fmla="*/ 100 w 118"/>
                    <a:gd name="T91" fmla="*/ 90 h 44"/>
                    <a:gd name="T92" fmla="*/ 102 w 118"/>
                    <a:gd name="T93" fmla="*/ 90 h 44"/>
                    <a:gd name="T94" fmla="*/ 104 w 118"/>
                    <a:gd name="T95" fmla="*/ 93 h 44"/>
                    <a:gd name="T96" fmla="*/ 106 w 118"/>
                    <a:gd name="T97" fmla="*/ 93 h 44"/>
                    <a:gd name="T98" fmla="*/ 110 w 118"/>
                    <a:gd name="T99" fmla="*/ 93 h 44"/>
                    <a:gd name="T100" fmla="*/ 112 w 118"/>
                    <a:gd name="T101" fmla="*/ 93 h 44"/>
                    <a:gd name="T102" fmla="*/ 114 w 118"/>
                    <a:gd name="T103" fmla="*/ 93 h 44"/>
                    <a:gd name="T104" fmla="*/ 116 w 118"/>
                    <a:gd name="T105" fmla="*/ 93 h 44"/>
                    <a:gd name="T106" fmla="*/ 118 w 118"/>
                    <a:gd name="T107" fmla="*/ 100 h 44"/>
                    <a:gd name="T108" fmla="*/ 118 w 118"/>
                    <a:gd name="T109" fmla="*/ 100 h 44"/>
                    <a:gd name="T110" fmla="*/ 0 w 118"/>
                    <a:gd name="T111" fmla="*/ 100 h 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8"/>
                    <a:gd name="T169" fmla="*/ 0 h 44"/>
                    <a:gd name="T170" fmla="*/ 118 w 118"/>
                    <a:gd name="T171" fmla="*/ 44 h 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8" h="44">
                      <a:moveTo>
                        <a:pt x="0" y="44"/>
                      </a:moveTo>
                      <a:lnTo>
                        <a:pt x="0" y="44"/>
                      </a:lnTo>
                      <a:lnTo>
                        <a:pt x="2" y="41"/>
                      </a:lnTo>
                      <a:lnTo>
                        <a:pt x="6" y="41"/>
                      </a:lnTo>
                      <a:lnTo>
                        <a:pt x="8" y="41"/>
                      </a:lnTo>
                      <a:lnTo>
                        <a:pt x="10" y="41"/>
                      </a:lnTo>
                      <a:lnTo>
                        <a:pt x="12" y="41"/>
                      </a:lnTo>
                      <a:lnTo>
                        <a:pt x="14" y="41"/>
                      </a:lnTo>
                      <a:lnTo>
                        <a:pt x="15" y="39"/>
                      </a:lnTo>
                      <a:lnTo>
                        <a:pt x="17" y="39"/>
                      </a:lnTo>
                      <a:lnTo>
                        <a:pt x="21" y="37"/>
                      </a:lnTo>
                      <a:lnTo>
                        <a:pt x="23" y="35"/>
                      </a:lnTo>
                      <a:lnTo>
                        <a:pt x="25" y="35"/>
                      </a:lnTo>
                      <a:lnTo>
                        <a:pt x="27" y="33"/>
                      </a:lnTo>
                      <a:lnTo>
                        <a:pt x="29" y="30"/>
                      </a:lnTo>
                      <a:lnTo>
                        <a:pt x="31" y="28"/>
                      </a:lnTo>
                      <a:lnTo>
                        <a:pt x="35" y="24"/>
                      </a:lnTo>
                      <a:lnTo>
                        <a:pt x="37" y="22"/>
                      </a:lnTo>
                      <a:lnTo>
                        <a:pt x="39" y="19"/>
                      </a:lnTo>
                      <a:lnTo>
                        <a:pt x="41" y="15"/>
                      </a:lnTo>
                      <a:lnTo>
                        <a:pt x="43" y="13"/>
                      </a:lnTo>
                      <a:lnTo>
                        <a:pt x="45" y="8"/>
                      </a:lnTo>
                      <a:lnTo>
                        <a:pt x="47" y="6"/>
                      </a:lnTo>
                      <a:lnTo>
                        <a:pt x="51" y="4"/>
                      </a:lnTo>
                      <a:lnTo>
                        <a:pt x="53" y="2"/>
                      </a:lnTo>
                      <a:lnTo>
                        <a:pt x="55" y="0"/>
                      </a:lnTo>
                      <a:lnTo>
                        <a:pt x="57" y="0"/>
                      </a:lnTo>
                      <a:lnTo>
                        <a:pt x="59" y="0"/>
                      </a:lnTo>
                      <a:lnTo>
                        <a:pt x="61" y="0"/>
                      </a:lnTo>
                      <a:lnTo>
                        <a:pt x="63" y="2"/>
                      </a:lnTo>
                      <a:lnTo>
                        <a:pt x="66" y="4"/>
                      </a:lnTo>
                      <a:lnTo>
                        <a:pt x="68" y="4"/>
                      </a:lnTo>
                      <a:lnTo>
                        <a:pt x="70" y="6"/>
                      </a:lnTo>
                      <a:lnTo>
                        <a:pt x="72" y="11"/>
                      </a:lnTo>
                      <a:lnTo>
                        <a:pt x="74" y="13"/>
                      </a:lnTo>
                      <a:lnTo>
                        <a:pt x="76" y="17"/>
                      </a:lnTo>
                      <a:lnTo>
                        <a:pt x="80" y="19"/>
                      </a:lnTo>
                      <a:lnTo>
                        <a:pt x="82" y="24"/>
                      </a:lnTo>
                      <a:lnTo>
                        <a:pt x="84" y="26"/>
                      </a:lnTo>
                      <a:lnTo>
                        <a:pt x="86" y="28"/>
                      </a:lnTo>
                      <a:lnTo>
                        <a:pt x="88" y="30"/>
                      </a:lnTo>
                      <a:lnTo>
                        <a:pt x="90" y="33"/>
                      </a:lnTo>
                      <a:lnTo>
                        <a:pt x="92" y="35"/>
                      </a:lnTo>
                      <a:lnTo>
                        <a:pt x="96" y="37"/>
                      </a:lnTo>
                      <a:lnTo>
                        <a:pt x="98" y="37"/>
                      </a:lnTo>
                      <a:lnTo>
                        <a:pt x="100" y="39"/>
                      </a:lnTo>
                      <a:lnTo>
                        <a:pt x="102" y="39"/>
                      </a:lnTo>
                      <a:lnTo>
                        <a:pt x="104" y="41"/>
                      </a:lnTo>
                      <a:lnTo>
                        <a:pt x="106" y="41"/>
                      </a:lnTo>
                      <a:lnTo>
                        <a:pt x="110" y="41"/>
                      </a:lnTo>
                      <a:lnTo>
                        <a:pt x="112" y="41"/>
                      </a:lnTo>
                      <a:lnTo>
                        <a:pt x="114" y="41"/>
                      </a:lnTo>
                      <a:lnTo>
                        <a:pt x="116" y="41"/>
                      </a:lnTo>
                      <a:lnTo>
                        <a:pt x="118" y="44"/>
                      </a:lnTo>
                      <a:lnTo>
                        <a:pt x="0" y="44"/>
                      </a:lnTo>
                      <a:close/>
                    </a:path>
                  </a:pathLst>
                </a:custGeom>
                <a:solidFill>
                  <a:srgbClr val="FA0000"/>
                </a:solidFill>
                <a:ln w="9525">
                  <a:noFill/>
                  <a:round/>
                  <a:headEnd/>
                  <a:tailEnd/>
                </a:ln>
              </p:spPr>
              <p:txBody>
                <a:bodyPr/>
                <a:lstStyle/>
                <a:p>
                  <a:endParaRPr lang="en-US"/>
                </a:p>
              </p:txBody>
            </p:sp>
            <p:sp>
              <p:nvSpPr>
                <p:cNvPr id="94611" name="Line 4726"/>
                <p:cNvSpPr>
                  <a:spLocks noChangeShapeType="1"/>
                </p:cNvSpPr>
                <p:nvPr/>
              </p:nvSpPr>
              <p:spPr bwMode="auto">
                <a:xfrm>
                  <a:off x="2674" y="2299"/>
                  <a:ext cx="1" cy="1"/>
                </a:xfrm>
                <a:prstGeom prst="line">
                  <a:avLst/>
                </a:prstGeom>
                <a:noFill/>
                <a:ln w="3175">
                  <a:solidFill>
                    <a:srgbClr val="000000"/>
                  </a:solidFill>
                  <a:round/>
                  <a:headEnd/>
                  <a:tailEnd/>
                </a:ln>
              </p:spPr>
              <p:txBody>
                <a:bodyPr/>
                <a:lstStyle/>
                <a:p>
                  <a:endParaRPr lang="en-US"/>
                </a:p>
              </p:txBody>
            </p:sp>
            <p:sp>
              <p:nvSpPr>
                <p:cNvPr id="94612" name="Line 4727"/>
                <p:cNvSpPr>
                  <a:spLocks noChangeShapeType="1"/>
                </p:cNvSpPr>
                <p:nvPr/>
              </p:nvSpPr>
              <p:spPr bwMode="auto">
                <a:xfrm flipV="1">
                  <a:off x="2674" y="2295"/>
                  <a:ext cx="2" cy="4"/>
                </a:xfrm>
                <a:prstGeom prst="line">
                  <a:avLst/>
                </a:prstGeom>
                <a:noFill/>
                <a:ln w="3175">
                  <a:solidFill>
                    <a:srgbClr val="000000"/>
                  </a:solidFill>
                  <a:round/>
                  <a:headEnd/>
                  <a:tailEnd/>
                </a:ln>
              </p:spPr>
              <p:txBody>
                <a:bodyPr/>
                <a:lstStyle/>
                <a:p>
                  <a:endParaRPr lang="en-US"/>
                </a:p>
              </p:txBody>
            </p:sp>
            <p:sp>
              <p:nvSpPr>
                <p:cNvPr id="94613" name="Line 4728"/>
                <p:cNvSpPr>
                  <a:spLocks noChangeShapeType="1"/>
                </p:cNvSpPr>
                <p:nvPr/>
              </p:nvSpPr>
              <p:spPr bwMode="auto">
                <a:xfrm>
                  <a:off x="2676" y="2295"/>
                  <a:ext cx="4" cy="1"/>
                </a:xfrm>
                <a:prstGeom prst="line">
                  <a:avLst/>
                </a:prstGeom>
                <a:noFill/>
                <a:ln w="3175">
                  <a:solidFill>
                    <a:srgbClr val="000000"/>
                  </a:solidFill>
                  <a:round/>
                  <a:headEnd/>
                  <a:tailEnd/>
                </a:ln>
              </p:spPr>
              <p:txBody>
                <a:bodyPr/>
                <a:lstStyle/>
                <a:p>
                  <a:endParaRPr lang="en-US"/>
                </a:p>
              </p:txBody>
            </p:sp>
            <p:sp>
              <p:nvSpPr>
                <p:cNvPr id="94614" name="Line 4729"/>
                <p:cNvSpPr>
                  <a:spLocks noChangeShapeType="1"/>
                </p:cNvSpPr>
                <p:nvPr/>
              </p:nvSpPr>
              <p:spPr bwMode="auto">
                <a:xfrm>
                  <a:off x="2680" y="2295"/>
                  <a:ext cx="2" cy="1"/>
                </a:xfrm>
                <a:prstGeom prst="line">
                  <a:avLst/>
                </a:prstGeom>
                <a:noFill/>
                <a:ln w="3175">
                  <a:solidFill>
                    <a:srgbClr val="000000"/>
                  </a:solidFill>
                  <a:round/>
                  <a:headEnd/>
                  <a:tailEnd/>
                </a:ln>
              </p:spPr>
              <p:txBody>
                <a:bodyPr/>
                <a:lstStyle/>
                <a:p>
                  <a:endParaRPr lang="en-US"/>
                </a:p>
              </p:txBody>
            </p:sp>
            <p:sp>
              <p:nvSpPr>
                <p:cNvPr id="94615" name="Line 4730"/>
                <p:cNvSpPr>
                  <a:spLocks noChangeShapeType="1"/>
                </p:cNvSpPr>
                <p:nvPr/>
              </p:nvSpPr>
              <p:spPr bwMode="auto">
                <a:xfrm>
                  <a:off x="2682" y="2295"/>
                  <a:ext cx="2" cy="1"/>
                </a:xfrm>
                <a:prstGeom prst="line">
                  <a:avLst/>
                </a:prstGeom>
                <a:noFill/>
                <a:ln w="3175">
                  <a:solidFill>
                    <a:srgbClr val="000000"/>
                  </a:solidFill>
                  <a:round/>
                  <a:headEnd/>
                  <a:tailEnd/>
                </a:ln>
              </p:spPr>
              <p:txBody>
                <a:bodyPr/>
                <a:lstStyle/>
                <a:p>
                  <a:endParaRPr lang="en-US"/>
                </a:p>
              </p:txBody>
            </p:sp>
            <p:sp>
              <p:nvSpPr>
                <p:cNvPr id="94616" name="Line 4731"/>
                <p:cNvSpPr>
                  <a:spLocks noChangeShapeType="1"/>
                </p:cNvSpPr>
                <p:nvPr/>
              </p:nvSpPr>
              <p:spPr bwMode="auto">
                <a:xfrm>
                  <a:off x="2684" y="2295"/>
                  <a:ext cx="2" cy="1"/>
                </a:xfrm>
                <a:prstGeom prst="line">
                  <a:avLst/>
                </a:prstGeom>
                <a:noFill/>
                <a:ln w="3175">
                  <a:solidFill>
                    <a:srgbClr val="000000"/>
                  </a:solidFill>
                  <a:round/>
                  <a:headEnd/>
                  <a:tailEnd/>
                </a:ln>
              </p:spPr>
              <p:txBody>
                <a:bodyPr/>
                <a:lstStyle/>
                <a:p>
                  <a:endParaRPr lang="en-US"/>
                </a:p>
              </p:txBody>
            </p:sp>
            <p:sp>
              <p:nvSpPr>
                <p:cNvPr id="94617" name="Line 4732"/>
                <p:cNvSpPr>
                  <a:spLocks noChangeShapeType="1"/>
                </p:cNvSpPr>
                <p:nvPr/>
              </p:nvSpPr>
              <p:spPr bwMode="auto">
                <a:xfrm>
                  <a:off x="2686" y="2295"/>
                  <a:ext cx="2" cy="1"/>
                </a:xfrm>
                <a:prstGeom prst="line">
                  <a:avLst/>
                </a:prstGeom>
                <a:noFill/>
                <a:ln w="3175">
                  <a:solidFill>
                    <a:srgbClr val="000000"/>
                  </a:solidFill>
                  <a:round/>
                  <a:headEnd/>
                  <a:tailEnd/>
                </a:ln>
              </p:spPr>
              <p:txBody>
                <a:bodyPr/>
                <a:lstStyle/>
                <a:p>
                  <a:endParaRPr lang="en-US"/>
                </a:p>
              </p:txBody>
            </p:sp>
            <p:sp>
              <p:nvSpPr>
                <p:cNvPr id="94618" name="Line 4733"/>
                <p:cNvSpPr>
                  <a:spLocks noChangeShapeType="1"/>
                </p:cNvSpPr>
                <p:nvPr/>
              </p:nvSpPr>
              <p:spPr bwMode="auto">
                <a:xfrm flipV="1">
                  <a:off x="2688" y="2293"/>
                  <a:ext cx="1" cy="2"/>
                </a:xfrm>
                <a:prstGeom prst="line">
                  <a:avLst/>
                </a:prstGeom>
                <a:noFill/>
                <a:ln w="3175">
                  <a:solidFill>
                    <a:srgbClr val="000000"/>
                  </a:solidFill>
                  <a:round/>
                  <a:headEnd/>
                  <a:tailEnd/>
                </a:ln>
              </p:spPr>
              <p:txBody>
                <a:bodyPr/>
                <a:lstStyle/>
                <a:p>
                  <a:endParaRPr lang="en-US"/>
                </a:p>
              </p:txBody>
            </p:sp>
            <p:sp>
              <p:nvSpPr>
                <p:cNvPr id="94619" name="Line 4734"/>
                <p:cNvSpPr>
                  <a:spLocks noChangeShapeType="1"/>
                </p:cNvSpPr>
                <p:nvPr/>
              </p:nvSpPr>
              <p:spPr bwMode="auto">
                <a:xfrm>
                  <a:off x="2689" y="2293"/>
                  <a:ext cx="2" cy="1"/>
                </a:xfrm>
                <a:prstGeom prst="line">
                  <a:avLst/>
                </a:prstGeom>
                <a:noFill/>
                <a:ln w="3175">
                  <a:solidFill>
                    <a:srgbClr val="000000"/>
                  </a:solidFill>
                  <a:round/>
                  <a:headEnd/>
                  <a:tailEnd/>
                </a:ln>
              </p:spPr>
              <p:txBody>
                <a:bodyPr/>
                <a:lstStyle/>
                <a:p>
                  <a:endParaRPr lang="en-US"/>
                </a:p>
              </p:txBody>
            </p:sp>
            <p:sp>
              <p:nvSpPr>
                <p:cNvPr id="94620" name="Line 4735"/>
                <p:cNvSpPr>
                  <a:spLocks noChangeShapeType="1"/>
                </p:cNvSpPr>
                <p:nvPr/>
              </p:nvSpPr>
              <p:spPr bwMode="auto">
                <a:xfrm flipV="1">
                  <a:off x="2691" y="2291"/>
                  <a:ext cx="4" cy="2"/>
                </a:xfrm>
                <a:prstGeom prst="line">
                  <a:avLst/>
                </a:prstGeom>
                <a:noFill/>
                <a:ln w="3175">
                  <a:solidFill>
                    <a:srgbClr val="000000"/>
                  </a:solidFill>
                  <a:round/>
                  <a:headEnd/>
                  <a:tailEnd/>
                </a:ln>
              </p:spPr>
              <p:txBody>
                <a:bodyPr/>
                <a:lstStyle/>
                <a:p>
                  <a:endParaRPr lang="en-US"/>
                </a:p>
              </p:txBody>
            </p:sp>
            <p:sp>
              <p:nvSpPr>
                <p:cNvPr id="94621" name="Line 4736"/>
                <p:cNvSpPr>
                  <a:spLocks noChangeShapeType="1"/>
                </p:cNvSpPr>
                <p:nvPr/>
              </p:nvSpPr>
              <p:spPr bwMode="auto">
                <a:xfrm flipV="1">
                  <a:off x="2695" y="2288"/>
                  <a:ext cx="2" cy="3"/>
                </a:xfrm>
                <a:prstGeom prst="line">
                  <a:avLst/>
                </a:prstGeom>
                <a:noFill/>
                <a:ln w="3175">
                  <a:solidFill>
                    <a:srgbClr val="000000"/>
                  </a:solidFill>
                  <a:round/>
                  <a:headEnd/>
                  <a:tailEnd/>
                </a:ln>
              </p:spPr>
              <p:txBody>
                <a:bodyPr/>
                <a:lstStyle/>
                <a:p>
                  <a:endParaRPr lang="en-US"/>
                </a:p>
              </p:txBody>
            </p:sp>
            <p:sp>
              <p:nvSpPr>
                <p:cNvPr id="94622" name="Line 4737"/>
                <p:cNvSpPr>
                  <a:spLocks noChangeShapeType="1"/>
                </p:cNvSpPr>
                <p:nvPr/>
              </p:nvSpPr>
              <p:spPr bwMode="auto">
                <a:xfrm>
                  <a:off x="2697" y="2288"/>
                  <a:ext cx="2" cy="1"/>
                </a:xfrm>
                <a:prstGeom prst="line">
                  <a:avLst/>
                </a:prstGeom>
                <a:noFill/>
                <a:ln w="3175">
                  <a:solidFill>
                    <a:srgbClr val="000000"/>
                  </a:solidFill>
                  <a:round/>
                  <a:headEnd/>
                  <a:tailEnd/>
                </a:ln>
              </p:spPr>
              <p:txBody>
                <a:bodyPr/>
                <a:lstStyle/>
                <a:p>
                  <a:endParaRPr lang="en-US"/>
                </a:p>
              </p:txBody>
            </p:sp>
            <p:sp>
              <p:nvSpPr>
                <p:cNvPr id="94623" name="Line 4738"/>
                <p:cNvSpPr>
                  <a:spLocks noChangeShapeType="1"/>
                </p:cNvSpPr>
                <p:nvPr/>
              </p:nvSpPr>
              <p:spPr bwMode="auto">
                <a:xfrm flipV="1">
                  <a:off x="2699" y="2286"/>
                  <a:ext cx="2" cy="2"/>
                </a:xfrm>
                <a:prstGeom prst="line">
                  <a:avLst/>
                </a:prstGeom>
                <a:noFill/>
                <a:ln w="3175">
                  <a:solidFill>
                    <a:srgbClr val="000000"/>
                  </a:solidFill>
                  <a:round/>
                  <a:headEnd/>
                  <a:tailEnd/>
                </a:ln>
              </p:spPr>
              <p:txBody>
                <a:bodyPr/>
                <a:lstStyle/>
                <a:p>
                  <a:endParaRPr lang="en-US"/>
                </a:p>
              </p:txBody>
            </p:sp>
            <p:sp>
              <p:nvSpPr>
                <p:cNvPr id="94624" name="Line 4739"/>
                <p:cNvSpPr>
                  <a:spLocks noChangeShapeType="1"/>
                </p:cNvSpPr>
                <p:nvPr/>
              </p:nvSpPr>
              <p:spPr bwMode="auto">
                <a:xfrm flipV="1">
                  <a:off x="2701" y="2282"/>
                  <a:ext cx="2" cy="4"/>
                </a:xfrm>
                <a:prstGeom prst="line">
                  <a:avLst/>
                </a:prstGeom>
                <a:noFill/>
                <a:ln w="3175">
                  <a:solidFill>
                    <a:srgbClr val="000000"/>
                  </a:solidFill>
                  <a:round/>
                  <a:headEnd/>
                  <a:tailEnd/>
                </a:ln>
              </p:spPr>
              <p:txBody>
                <a:bodyPr/>
                <a:lstStyle/>
                <a:p>
                  <a:endParaRPr lang="en-US"/>
                </a:p>
              </p:txBody>
            </p:sp>
            <p:sp>
              <p:nvSpPr>
                <p:cNvPr id="94625" name="Line 4740"/>
                <p:cNvSpPr>
                  <a:spLocks noChangeShapeType="1"/>
                </p:cNvSpPr>
                <p:nvPr/>
              </p:nvSpPr>
              <p:spPr bwMode="auto">
                <a:xfrm flipV="1">
                  <a:off x="2703" y="2280"/>
                  <a:ext cx="2" cy="2"/>
                </a:xfrm>
                <a:prstGeom prst="line">
                  <a:avLst/>
                </a:prstGeom>
                <a:noFill/>
                <a:ln w="3175">
                  <a:solidFill>
                    <a:srgbClr val="000000"/>
                  </a:solidFill>
                  <a:round/>
                  <a:headEnd/>
                  <a:tailEnd/>
                </a:ln>
              </p:spPr>
              <p:txBody>
                <a:bodyPr/>
                <a:lstStyle/>
                <a:p>
                  <a:endParaRPr lang="en-US"/>
                </a:p>
              </p:txBody>
            </p:sp>
            <p:sp>
              <p:nvSpPr>
                <p:cNvPr id="94626" name="Line 4741"/>
                <p:cNvSpPr>
                  <a:spLocks noChangeShapeType="1"/>
                </p:cNvSpPr>
                <p:nvPr/>
              </p:nvSpPr>
              <p:spPr bwMode="auto">
                <a:xfrm flipV="1">
                  <a:off x="2705" y="2275"/>
                  <a:ext cx="4" cy="5"/>
                </a:xfrm>
                <a:prstGeom prst="line">
                  <a:avLst/>
                </a:prstGeom>
                <a:noFill/>
                <a:ln w="3175">
                  <a:solidFill>
                    <a:srgbClr val="000000"/>
                  </a:solidFill>
                  <a:round/>
                  <a:headEnd/>
                  <a:tailEnd/>
                </a:ln>
              </p:spPr>
              <p:txBody>
                <a:bodyPr/>
                <a:lstStyle/>
                <a:p>
                  <a:endParaRPr lang="en-US"/>
                </a:p>
              </p:txBody>
            </p:sp>
            <p:sp>
              <p:nvSpPr>
                <p:cNvPr id="94627" name="Line 4742"/>
                <p:cNvSpPr>
                  <a:spLocks noChangeShapeType="1"/>
                </p:cNvSpPr>
                <p:nvPr/>
              </p:nvSpPr>
              <p:spPr bwMode="auto">
                <a:xfrm flipV="1">
                  <a:off x="2709" y="2273"/>
                  <a:ext cx="2" cy="2"/>
                </a:xfrm>
                <a:prstGeom prst="line">
                  <a:avLst/>
                </a:prstGeom>
                <a:noFill/>
                <a:ln w="3175">
                  <a:solidFill>
                    <a:srgbClr val="000000"/>
                  </a:solidFill>
                  <a:round/>
                  <a:headEnd/>
                  <a:tailEnd/>
                </a:ln>
              </p:spPr>
              <p:txBody>
                <a:bodyPr/>
                <a:lstStyle/>
                <a:p>
                  <a:endParaRPr lang="en-US"/>
                </a:p>
              </p:txBody>
            </p:sp>
            <p:sp>
              <p:nvSpPr>
                <p:cNvPr id="94628" name="Line 4743"/>
                <p:cNvSpPr>
                  <a:spLocks noChangeShapeType="1"/>
                </p:cNvSpPr>
                <p:nvPr/>
              </p:nvSpPr>
              <p:spPr bwMode="auto">
                <a:xfrm flipV="1">
                  <a:off x="2711" y="2269"/>
                  <a:ext cx="2" cy="4"/>
                </a:xfrm>
                <a:prstGeom prst="line">
                  <a:avLst/>
                </a:prstGeom>
                <a:noFill/>
                <a:ln w="3175">
                  <a:solidFill>
                    <a:srgbClr val="000000"/>
                  </a:solidFill>
                  <a:round/>
                  <a:headEnd/>
                  <a:tailEnd/>
                </a:ln>
              </p:spPr>
              <p:txBody>
                <a:bodyPr/>
                <a:lstStyle/>
                <a:p>
                  <a:endParaRPr lang="en-US"/>
                </a:p>
              </p:txBody>
            </p:sp>
            <p:sp>
              <p:nvSpPr>
                <p:cNvPr id="94629" name="Line 4744"/>
                <p:cNvSpPr>
                  <a:spLocks noChangeShapeType="1"/>
                </p:cNvSpPr>
                <p:nvPr/>
              </p:nvSpPr>
              <p:spPr bwMode="auto">
                <a:xfrm flipV="1">
                  <a:off x="2713" y="2265"/>
                  <a:ext cx="2" cy="4"/>
                </a:xfrm>
                <a:prstGeom prst="line">
                  <a:avLst/>
                </a:prstGeom>
                <a:noFill/>
                <a:ln w="3175">
                  <a:solidFill>
                    <a:srgbClr val="000000"/>
                  </a:solidFill>
                  <a:round/>
                  <a:headEnd/>
                  <a:tailEnd/>
                </a:ln>
              </p:spPr>
              <p:txBody>
                <a:bodyPr/>
                <a:lstStyle/>
                <a:p>
                  <a:endParaRPr lang="en-US"/>
                </a:p>
              </p:txBody>
            </p:sp>
            <p:sp>
              <p:nvSpPr>
                <p:cNvPr id="94630" name="Line 4745"/>
                <p:cNvSpPr>
                  <a:spLocks noChangeShapeType="1"/>
                </p:cNvSpPr>
                <p:nvPr/>
              </p:nvSpPr>
              <p:spPr bwMode="auto">
                <a:xfrm flipV="1">
                  <a:off x="2715" y="2262"/>
                  <a:ext cx="2" cy="3"/>
                </a:xfrm>
                <a:prstGeom prst="line">
                  <a:avLst/>
                </a:prstGeom>
                <a:noFill/>
                <a:ln w="3175">
                  <a:solidFill>
                    <a:srgbClr val="000000"/>
                  </a:solidFill>
                  <a:round/>
                  <a:headEnd/>
                  <a:tailEnd/>
                </a:ln>
              </p:spPr>
              <p:txBody>
                <a:bodyPr/>
                <a:lstStyle/>
                <a:p>
                  <a:endParaRPr lang="en-US"/>
                </a:p>
              </p:txBody>
            </p:sp>
            <p:sp>
              <p:nvSpPr>
                <p:cNvPr id="94631" name="Line 4746"/>
                <p:cNvSpPr>
                  <a:spLocks noChangeShapeType="1"/>
                </p:cNvSpPr>
                <p:nvPr/>
              </p:nvSpPr>
              <p:spPr bwMode="auto">
                <a:xfrm flipV="1">
                  <a:off x="2717" y="2256"/>
                  <a:ext cx="2" cy="6"/>
                </a:xfrm>
                <a:prstGeom prst="line">
                  <a:avLst/>
                </a:prstGeom>
                <a:noFill/>
                <a:ln w="3175">
                  <a:solidFill>
                    <a:srgbClr val="000000"/>
                  </a:solidFill>
                  <a:round/>
                  <a:headEnd/>
                  <a:tailEnd/>
                </a:ln>
              </p:spPr>
              <p:txBody>
                <a:bodyPr/>
                <a:lstStyle/>
                <a:p>
                  <a:endParaRPr lang="en-US"/>
                </a:p>
              </p:txBody>
            </p:sp>
            <p:sp>
              <p:nvSpPr>
                <p:cNvPr id="94632" name="Line 4747"/>
                <p:cNvSpPr>
                  <a:spLocks noChangeShapeType="1"/>
                </p:cNvSpPr>
                <p:nvPr/>
              </p:nvSpPr>
              <p:spPr bwMode="auto">
                <a:xfrm flipV="1">
                  <a:off x="2719" y="2254"/>
                  <a:ext cx="2" cy="2"/>
                </a:xfrm>
                <a:prstGeom prst="line">
                  <a:avLst/>
                </a:prstGeom>
                <a:noFill/>
                <a:ln w="3175">
                  <a:solidFill>
                    <a:srgbClr val="000000"/>
                  </a:solidFill>
                  <a:round/>
                  <a:headEnd/>
                  <a:tailEnd/>
                </a:ln>
              </p:spPr>
              <p:txBody>
                <a:bodyPr/>
                <a:lstStyle/>
                <a:p>
                  <a:endParaRPr lang="en-US"/>
                </a:p>
              </p:txBody>
            </p:sp>
            <p:sp>
              <p:nvSpPr>
                <p:cNvPr id="94633" name="Line 4748"/>
                <p:cNvSpPr>
                  <a:spLocks noChangeShapeType="1"/>
                </p:cNvSpPr>
                <p:nvPr/>
              </p:nvSpPr>
              <p:spPr bwMode="auto">
                <a:xfrm flipV="1">
                  <a:off x="2721" y="2252"/>
                  <a:ext cx="4" cy="2"/>
                </a:xfrm>
                <a:prstGeom prst="line">
                  <a:avLst/>
                </a:prstGeom>
                <a:noFill/>
                <a:ln w="3175">
                  <a:solidFill>
                    <a:srgbClr val="000000"/>
                  </a:solidFill>
                  <a:round/>
                  <a:headEnd/>
                  <a:tailEnd/>
                </a:ln>
              </p:spPr>
              <p:txBody>
                <a:bodyPr/>
                <a:lstStyle/>
                <a:p>
                  <a:endParaRPr lang="en-US"/>
                </a:p>
              </p:txBody>
            </p:sp>
            <p:sp>
              <p:nvSpPr>
                <p:cNvPr id="94634" name="Line 4749"/>
                <p:cNvSpPr>
                  <a:spLocks noChangeShapeType="1"/>
                </p:cNvSpPr>
                <p:nvPr/>
              </p:nvSpPr>
              <p:spPr bwMode="auto">
                <a:xfrm flipV="1">
                  <a:off x="2725" y="2249"/>
                  <a:ext cx="2" cy="3"/>
                </a:xfrm>
                <a:prstGeom prst="line">
                  <a:avLst/>
                </a:prstGeom>
                <a:noFill/>
                <a:ln w="3175">
                  <a:solidFill>
                    <a:srgbClr val="000000"/>
                  </a:solidFill>
                  <a:round/>
                  <a:headEnd/>
                  <a:tailEnd/>
                </a:ln>
              </p:spPr>
              <p:txBody>
                <a:bodyPr/>
                <a:lstStyle/>
                <a:p>
                  <a:endParaRPr lang="en-US"/>
                </a:p>
              </p:txBody>
            </p:sp>
            <p:sp>
              <p:nvSpPr>
                <p:cNvPr id="94635" name="Line 4750"/>
                <p:cNvSpPr>
                  <a:spLocks noChangeShapeType="1"/>
                </p:cNvSpPr>
                <p:nvPr/>
              </p:nvSpPr>
              <p:spPr bwMode="auto">
                <a:xfrm flipV="1">
                  <a:off x="2727" y="2247"/>
                  <a:ext cx="2" cy="2"/>
                </a:xfrm>
                <a:prstGeom prst="line">
                  <a:avLst/>
                </a:prstGeom>
                <a:noFill/>
                <a:ln w="3175">
                  <a:solidFill>
                    <a:srgbClr val="000000"/>
                  </a:solidFill>
                  <a:round/>
                  <a:headEnd/>
                  <a:tailEnd/>
                </a:ln>
              </p:spPr>
              <p:txBody>
                <a:bodyPr/>
                <a:lstStyle/>
                <a:p>
                  <a:endParaRPr lang="en-US"/>
                </a:p>
              </p:txBody>
            </p:sp>
            <p:sp>
              <p:nvSpPr>
                <p:cNvPr id="94636" name="Line 4751"/>
                <p:cNvSpPr>
                  <a:spLocks noChangeShapeType="1"/>
                </p:cNvSpPr>
                <p:nvPr/>
              </p:nvSpPr>
              <p:spPr bwMode="auto">
                <a:xfrm>
                  <a:off x="2729" y="2247"/>
                  <a:ext cx="2" cy="1"/>
                </a:xfrm>
                <a:prstGeom prst="line">
                  <a:avLst/>
                </a:prstGeom>
                <a:noFill/>
                <a:ln w="3175">
                  <a:solidFill>
                    <a:srgbClr val="000000"/>
                  </a:solidFill>
                  <a:round/>
                  <a:headEnd/>
                  <a:tailEnd/>
                </a:ln>
              </p:spPr>
              <p:txBody>
                <a:bodyPr/>
                <a:lstStyle/>
                <a:p>
                  <a:endParaRPr lang="en-US"/>
                </a:p>
              </p:txBody>
            </p:sp>
            <p:sp>
              <p:nvSpPr>
                <p:cNvPr id="94637" name="Line 4752"/>
                <p:cNvSpPr>
                  <a:spLocks noChangeShapeType="1"/>
                </p:cNvSpPr>
                <p:nvPr/>
              </p:nvSpPr>
              <p:spPr bwMode="auto">
                <a:xfrm>
                  <a:off x="2731" y="2247"/>
                  <a:ext cx="2" cy="1"/>
                </a:xfrm>
                <a:prstGeom prst="line">
                  <a:avLst/>
                </a:prstGeom>
                <a:noFill/>
                <a:ln w="3175">
                  <a:solidFill>
                    <a:srgbClr val="000000"/>
                  </a:solidFill>
                  <a:round/>
                  <a:headEnd/>
                  <a:tailEnd/>
                </a:ln>
              </p:spPr>
              <p:txBody>
                <a:bodyPr/>
                <a:lstStyle/>
                <a:p>
                  <a:endParaRPr lang="en-US"/>
                </a:p>
              </p:txBody>
            </p:sp>
            <p:sp>
              <p:nvSpPr>
                <p:cNvPr id="94638" name="Line 4753"/>
                <p:cNvSpPr>
                  <a:spLocks noChangeShapeType="1"/>
                </p:cNvSpPr>
                <p:nvPr/>
              </p:nvSpPr>
              <p:spPr bwMode="auto">
                <a:xfrm>
                  <a:off x="2733" y="2247"/>
                  <a:ext cx="2" cy="1"/>
                </a:xfrm>
                <a:prstGeom prst="line">
                  <a:avLst/>
                </a:prstGeom>
                <a:noFill/>
                <a:ln w="3175">
                  <a:solidFill>
                    <a:srgbClr val="000000"/>
                  </a:solidFill>
                  <a:round/>
                  <a:headEnd/>
                  <a:tailEnd/>
                </a:ln>
              </p:spPr>
              <p:txBody>
                <a:bodyPr/>
                <a:lstStyle/>
                <a:p>
                  <a:endParaRPr lang="en-US"/>
                </a:p>
              </p:txBody>
            </p:sp>
            <p:sp>
              <p:nvSpPr>
                <p:cNvPr id="94639" name="Line 4754"/>
                <p:cNvSpPr>
                  <a:spLocks noChangeShapeType="1"/>
                </p:cNvSpPr>
                <p:nvPr/>
              </p:nvSpPr>
              <p:spPr bwMode="auto">
                <a:xfrm>
                  <a:off x="2735" y="2247"/>
                  <a:ext cx="2" cy="2"/>
                </a:xfrm>
                <a:prstGeom prst="line">
                  <a:avLst/>
                </a:prstGeom>
                <a:noFill/>
                <a:ln w="3175">
                  <a:solidFill>
                    <a:srgbClr val="000000"/>
                  </a:solidFill>
                  <a:round/>
                  <a:headEnd/>
                  <a:tailEnd/>
                </a:ln>
              </p:spPr>
              <p:txBody>
                <a:bodyPr/>
                <a:lstStyle/>
                <a:p>
                  <a:endParaRPr lang="en-US"/>
                </a:p>
              </p:txBody>
            </p:sp>
            <p:sp>
              <p:nvSpPr>
                <p:cNvPr id="94640" name="Line 4755"/>
                <p:cNvSpPr>
                  <a:spLocks noChangeShapeType="1"/>
                </p:cNvSpPr>
                <p:nvPr/>
              </p:nvSpPr>
              <p:spPr bwMode="auto">
                <a:xfrm>
                  <a:off x="2737" y="2249"/>
                  <a:ext cx="3" cy="3"/>
                </a:xfrm>
                <a:prstGeom prst="line">
                  <a:avLst/>
                </a:prstGeom>
                <a:noFill/>
                <a:ln w="3175">
                  <a:solidFill>
                    <a:srgbClr val="000000"/>
                  </a:solidFill>
                  <a:round/>
                  <a:headEnd/>
                  <a:tailEnd/>
                </a:ln>
              </p:spPr>
              <p:txBody>
                <a:bodyPr/>
                <a:lstStyle/>
                <a:p>
                  <a:endParaRPr lang="en-US"/>
                </a:p>
              </p:txBody>
            </p:sp>
            <p:sp>
              <p:nvSpPr>
                <p:cNvPr id="94641" name="Line 4756"/>
                <p:cNvSpPr>
                  <a:spLocks noChangeShapeType="1"/>
                </p:cNvSpPr>
                <p:nvPr/>
              </p:nvSpPr>
              <p:spPr bwMode="auto">
                <a:xfrm>
                  <a:off x="2740" y="2252"/>
                  <a:ext cx="2" cy="1"/>
                </a:xfrm>
                <a:prstGeom prst="line">
                  <a:avLst/>
                </a:prstGeom>
                <a:noFill/>
                <a:ln w="3175">
                  <a:solidFill>
                    <a:srgbClr val="000000"/>
                  </a:solidFill>
                  <a:round/>
                  <a:headEnd/>
                  <a:tailEnd/>
                </a:ln>
              </p:spPr>
              <p:txBody>
                <a:bodyPr/>
                <a:lstStyle/>
                <a:p>
                  <a:endParaRPr lang="en-US"/>
                </a:p>
              </p:txBody>
            </p:sp>
            <p:sp>
              <p:nvSpPr>
                <p:cNvPr id="94642" name="Line 4757"/>
                <p:cNvSpPr>
                  <a:spLocks noChangeShapeType="1"/>
                </p:cNvSpPr>
                <p:nvPr/>
              </p:nvSpPr>
              <p:spPr bwMode="auto">
                <a:xfrm>
                  <a:off x="2742" y="2252"/>
                  <a:ext cx="2" cy="2"/>
                </a:xfrm>
                <a:prstGeom prst="line">
                  <a:avLst/>
                </a:prstGeom>
                <a:noFill/>
                <a:ln w="3175">
                  <a:solidFill>
                    <a:srgbClr val="000000"/>
                  </a:solidFill>
                  <a:round/>
                  <a:headEnd/>
                  <a:tailEnd/>
                </a:ln>
              </p:spPr>
              <p:txBody>
                <a:bodyPr/>
                <a:lstStyle/>
                <a:p>
                  <a:endParaRPr lang="en-US"/>
                </a:p>
              </p:txBody>
            </p:sp>
            <p:sp>
              <p:nvSpPr>
                <p:cNvPr id="94643" name="Line 4758"/>
                <p:cNvSpPr>
                  <a:spLocks noChangeShapeType="1"/>
                </p:cNvSpPr>
                <p:nvPr/>
              </p:nvSpPr>
              <p:spPr bwMode="auto">
                <a:xfrm>
                  <a:off x="2744" y="2254"/>
                  <a:ext cx="2" cy="6"/>
                </a:xfrm>
                <a:prstGeom prst="line">
                  <a:avLst/>
                </a:prstGeom>
                <a:noFill/>
                <a:ln w="3175">
                  <a:solidFill>
                    <a:srgbClr val="000000"/>
                  </a:solidFill>
                  <a:round/>
                  <a:headEnd/>
                  <a:tailEnd/>
                </a:ln>
              </p:spPr>
              <p:txBody>
                <a:bodyPr/>
                <a:lstStyle/>
                <a:p>
                  <a:endParaRPr lang="en-US"/>
                </a:p>
              </p:txBody>
            </p:sp>
            <p:sp>
              <p:nvSpPr>
                <p:cNvPr id="94644" name="Line 4759"/>
                <p:cNvSpPr>
                  <a:spLocks noChangeShapeType="1"/>
                </p:cNvSpPr>
                <p:nvPr/>
              </p:nvSpPr>
              <p:spPr bwMode="auto">
                <a:xfrm>
                  <a:off x="2746" y="2260"/>
                  <a:ext cx="2" cy="2"/>
                </a:xfrm>
                <a:prstGeom prst="line">
                  <a:avLst/>
                </a:prstGeom>
                <a:noFill/>
                <a:ln w="3175">
                  <a:solidFill>
                    <a:srgbClr val="000000"/>
                  </a:solidFill>
                  <a:round/>
                  <a:headEnd/>
                  <a:tailEnd/>
                </a:ln>
              </p:spPr>
              <p:txBody>
                <a:bodyPr/>
                <a:lstStyle/>
                <a:p>
                  <a:endParaRPr lang="en-US"/>
                </a:p>
              </p:txBody>
            </p:sp>
            <p:sp>
              <p:nvSpPr>
                <p:cNvPr id="94645" name="Line 4760"/>
                <p:cNvSpPr>
                  <a:spLocks noChangeShapeType="1"/>
                </p:cNvSpPr>
                <p:nvPr/>
              </p:nvSpPr>
              <p:spPr bwMode="auto">
                <a:xfrm>
                  <a:off x="2748" y="2262"/>
                  <a:ext cx="2" cy="5"/>
                </a:xfrm>
                <a:prstGeom prst="line">
                  <a:avLst/>
                </a:prstGeom>
                <a:noFill/>
                <a:ln w="3175">
                  <a:solidFill>
                    <a:srgbClr val="000000"/>
                  </a:solidFill>
                  <a:round/>
                  <a:headEnd/>
                  <a:tailEnd/>
                </a:ln>
              </p:spPr>
              <p:txBody>
                <a:bodyPr/>
                <a:lstStyle/>
                <a:p>
                  <a:endParaRPr lang="en-US"/>
                </a:p>
              </p:txBody>
            </p:sp>
          </p:grpSp>
          <p:sp>
            <p:nvSpPr>
              <p:cNvPr id="94426" name="Line 4761"/>
              <p:cNvSpPr>
                <a:spLocks noChangeShapeType="1"/>
              </p:cNvSpPr>
              <p:nvPr/>
            </p:nvSpPr>
            <p:spPr bwMode="auto">
              <a:xfrm>
                <a:off x="2750" y="2267"/>
                <a:ext cx="4" cy="3"/>
              </a:xfrm>
              <a:prstGeom prst="line">
                <a:avLst/>
              </a:prstGeom>
              <a:noFill/>
              <a:ln w="3175">
                <a:solidFill>
                  <a:srgbClr val="000000"/>
                </a:solidFill>
                <a:round/>
                <a:headEnd/>
                <a:tailEnd/>
              </a:ln>
            </p:spPr>
            <p:txBody>
              <a:bodyPr/>
              <a:lstStyle/>
              <a:p>
                <a:endParaRPr lang="en-US"/>
              </a:p>
            </p:txBody>
          </p:sp>
          <p:sp>
            <p:nvSpPr>
              <p:cNvPr id="94427" name="Line 4762"/>
              <p:cNvSpPr>
                <a:spLocks noChangeShapeType="1"/>
              </p:cNvSpPr>
              <p:nvPr/>
            </p:nvSpPr>
            <p:spPr bwMode="auto">
              <a:xfrm>
                <a:off x="2754" y="2270"/>
                <a:ext cx="2" cy="6"/>
              </a:xfrm>
              <a:prstGeom prst="line">
                <a:avLst/>
              </a:prstGeom>
              <a:noFill/>
              <a:ln w="3175">
                <a:solidFill>
                  <a:srgbClr val="000000"/>
                </a:solidFill>
                <a:round/>
                <a:headEnd/>
                <a:tailEnd/>
              </a:ln>
            </p:spPr>
            <p:txBody>
              <a:bodyPr/>
              <a:lstStyle/>
              <a:p>
                <a:endParaRPr lang="en-US"/>
              </a:p>
            </p:txBody>
          </p:sp>
          <p:sp>
            <p:nvSpPr>
              <p:cNvPr id="94428" name="Line 4763"/>
              <p:cNvSpPr>
                <a:spLocks noChangeShapeType="1"/>
              </p:cNvSpPr>
              <p:nvPr/>
            </p:nvSpPr>
            <p:spPr bwMode="auto">
              <a:xfrm>
                <a:off x="2756" y="2276"/>
                <a:ext cx="2" cy="2"/>
              </a:xfrm>
              <a:prstGeom prst="line">
                <a:avLst/>
              </a:prstGeom>
              <a:noFill/>
              <a:ln w="3175">
                <a:solidFill>
                  <a:srgbClr val="000000"/>
                </a:solidFill>
                <a:round/>
                <a:headEnd/>
                <a:tailEnd/>
              </a:ln>
            </p:spPr>
            <p:txBody>
              <a:bodyPr/>
              <a:lstStyle/>
              <a:p>
                <a:endParaRPr lang="en-US"/>
              </a:p>
            </p:txBody>
          </p:sp>
          <p:sp>
            <p:nvSpPr>
              <p:cNvPr id="94429" name="Line 4764"/>
              <p:cNvSpPr>
                <a:spLocks noChangeShapeType="1"/>
              </p:cNvSpPr>
              <p:nvPr/>
            </p:nvSpPr>
            <p:spPr bwMode="auto">
              <a:xfrm>
                <a:off x="2758" y="2278"/>
                <a:ext cx="2" cy="2"/>
              </a:xfrm>
              <a:prstGeom prst="line">
                <a:avLst/>
              </a:prstGeom>
              <a:noFill/>
              <a:ln w="3175">
                <a:solidFill>
                  <a:srgbClr val="000000"/>
                </a:solidFill>
                <a:round/>
                <a:headEnd/>
                <a:tailEnd/>
              </a:ln>
            </p:spPr>
            <p:txBody>
              <a:bodyPr/>
              <a:lstStyle/>
              <a:p>
                <a:endParaRPr lang="en-US"/>
              </a:p>
            </p:txBody>
          </p:sp>
          <p:sp>
            <p:nvSpPr>
              <p:cNvPr id="94430" name="Line 4765"/>
              <p:cNvSpPr>
                <a:spLocks noChangeShapeType="1"/>
              </p:cNvSpPr>
              <p:nvPr/>
            </p:nvSpPr>
            <p:spPr bwMode="auto">
              <a:xfrm>
                <a:off x="2760" y="2280"/>
                <a:ext cx="2" cy="3"/>
              </a:xfrm>
              <a:prstGeom prst="line">
                <a:avLst/>
              </a:prstGeom>
              <a:noFill/>
              <a:ln w="3175">
                <a:solidFill>
                  <a:srgbClr val="000000"/>
                </a:solidFill>
                <a:round/>
                <a:headEnd/>
                <a:tailEnd/>
              </a:ln>
            </p:spPr>
            <p:txBody>
              <a:bodyPr/>
              <a:lstStyle/>
              <a:p>
                <a:endParaRPr lang="en-US"/>
              </a:p>
            </p:txBody>
          </p:sp>
          <p:sp>
            <p:nvSpPr>
              <p:cNvPr id="94431" name="Line 4766"/>
              <p:cNvSpPr>
                <a:spLocks noChangeShapeType="1"/>
              </p:cNvSpPr>
              <p:nvPr/>
            </p:nvSpPr>
            <p:spPr bwMode="auto">
              <a:xfrm>
                <a:off x="2762" y="2283"/>
                <a:ext cx="2" cy="3"/>
              </a:xfrm>
              <a:prstGeom prst="line">
                <a:avLst/>
              </a:prstGeom>
              <a:noFill/>
              <a:ln w="3175">
                <a:solidFill>
                  <a:srgbClr val="000000"/>
                </a:solidFill>
                <a:round/>
                <a:headEnd/>
                <a:tailEnd/>
              </a:ln>
            </p:spPr>
            <p:txBody>
              <a:bodyPr/>
              <a:lstStyle/>
              <a:p>
                <a:endParaRPr lang="en-US"/>
              </a:p>
            </p:txBody>
          </p:sp>
          <p:sp>
            <p:nvSpPr>
              <p:cNvPr id="94432" name="Line 4767"/>
              <p:cNvSpPr>
                <a:spLocks noChangeShapeType="1"/>
              </p:cNvSpPr>
              <p:nvPr/>
            </p:nvSpPr>
            <p:spPr bwMode="auto">
              <a:xfrm>
                <a:off x="2764" y="2286"/>
                <a:ext cx="2" cy="2"/>
              </a:xfrm>
              <a:prstGeom prst="line">
                <a:avLst/>
              </a:prstGeom>
              <a:noFill/>
              <a:ln w="3175">
                <a:solidFill>
                  <a:srgbClr val="000000"/>
                </a:solidFill>
                <a:round/>
                <a:headEnd/>
                <a:tailEnd/>
              </a:ln>
            </p:spPr>
            <p:txBody>
              <a:bodyPr/>
              <a:lstStyle/>
              <a:p>
                <a:endParaRPr lang="en-US"/>
              </a:p>
            </p:txBody>
          </p:sp>
          <p:sp>
            <p:nvSpPr>
              <p:cNvPr id="94433" name="Line 4768"/>
              <p:cNvSpPr>
                <a:spLocks noChangeShapeType="1"/>
              </p:cNvSpPr>
              <p:nvPr/>
            </p:nvSpPr>
            <p:spPr bwMode="auto">
              <a:xfrm>
                <a:off x="2766" y="2288"/>
                <a:ext cx="4" cy="3"/>
              </a:xfrm>
              <a:prstGeom prst="line">
                <a:avLst/>
              </a:prstGeom>
              <a:noFill/>
              <a:ln w="3175">
                <a:solidFill>
                  <a:srgbClr val="000000"/>
                </a:solidFill>
                <a:round/>
                <a:headEnd/>
                <a:tailEnd/>
              </a:ln>
            </p:spPr>
            <p:txBody>
              <a:bodyPr/>
              <a:lstStyle/>
              <a:p>
                <a:endParaRPr lang="en-US"/>
              </a:p>
            </p:txBody>
          </p:sp>
          <p:sp>
            <p:nvSpPr>
              <p:cNvPr id="94434" name="Line 4769"/>
              <p:cNvSpPr>
                <a:spLocks noChangeShapeType="1"/>
              </p:cNvSpPr>
              <p:nvPr/>
            </p:nvSpPr>
            <p:spPr bwMode="auto">
              <a:xfrm>
                <a:off x="2770" y="2291"/>
                <a:ext cx="2" cy="1"/>
              </a:xfrm>
              <a:prstGeom prst="line">
                <a:avLst/>
              </a:prstGeom>
              <a:noFill/>
              <a:ln w="3175">
                <a:solidFill>
                  <a:srgbClr val="000000"/>
                </a:solidFill>
                <a:round/>
                <a:headEnd/>
                <a:tailEnd/>
              </a:ln>
            </p:spPr>
            <p:txBody>
              <a:bodyPr/>
              <a:lstStyle/>
              <a:p>
                <a:endParaRPr lang="en-US"/>
              </a:p>
            </p:txBody>
          </p:sp>
          <p:sp>
            <p:nvSpPr>
              <p:cNvPr id="94435" name="Line 4770"/>
              <p:cNvSpPr>
                <a:spLocks noChangeShapeType="1"/>
              </p:cNvSpPr>
              <p:nvPr/>
            </p:nvSpPr>
            <p:spPr bwMode="auto">
              <a:xfrm>
                <a:off x="2772" y="2291"/>
                <a:ext cx="2" cy="2"/>
              </a:xfrm>
              <a:prstGeom prst="line">
                <a:avLst/>
              </a:prstGeom>
              <a:noFill/>
              <a:ln w="3175">
                <a:solidFill>
                  <a:srgbClr val="000000"/>
                </a:solidFill>
                <a:round/>
                <a:headEnd/>
                <a:tailEnd/>
              </a:ln>
            </p:spPr>
            <p:txBody>
              <a:bodyPr/>
              <a:lstStyle/>
              <a:p>
                <a:endParaRPr lang="en-US"/>
              </a:p>
            </p:txBody>
          </p:sp>
          <p:sp>
            <p:nvSpPr>
              <p:cNvPr id="94436" name="Line 4771"/>
              <p:cNvSpPr>
                <a:spLocks noChangeShapeType="1"/>
              </p:cNvSpPr>
              <p:nvPr/>
            </p:nvSpPr>
            <p:spPr bwMode="auto">
              <a:xfrm>
                <a:off x="2774" y="2293"/>
                <a:ext cx="2" cy="1"/>
              </a:xfrm>
              <a:prstGeom prst="line">
                <a:avLst/>
              </a:prstGeom>
              <a:noFill/>
              <a:ln w="3175">
                <a:solidFill>
                  <a:srgbClr val="000000"/>
                </a:solidFill>
                <a:round/>
                <a:headEnd/>
                <a:tailEnd/>
              </a:ln>
            </p:spPr>
            <p:txBody>
              <a:bodyPr/>
              <a:lstStyle/>
              <a:p>
                <a:endParaRPr lang="en-US"/>
              </a:p>
            </p:txBody>
          </p:sp>
          <p:sp>
            <p:nvSpPr>
              <p:cNvPr id="94437" name="Line 4772"/>
              <p:cNvSpPr>
                <a:spLocks noChangeShapeType="1"/>
              </p:cNvSpPr>
              <p:nvPr/>
            </p:nvSpPr>
            <p:spPr bwMode="auto">
              <a:xfrm>
                <a:off x="2776" y="2293"/>
                <a:ext cx="2" cy="3"/>
              </a:xfrm>
              <a:prstGeom prst="line">
                <a:avLst/>
              </a:prstGeom>
              <a:noFill/>
              <a:ln w="3175">
                <a:solidFill>
                  <a:srgbClr val="000000"/>
                </a:solidFill>
                <a:round/>
                <a:headEnd/>
                <a:tailEnd/>
              </a:ln>
            </p:spPr>
            <p:txBody>
              <a:bodyPr/>
              <a:lstStyle/>
              <a:p>
                <a:endParaRPr lang="en-US"/>
              </a:p>
            </p:txBody>
          </p:sp>
          <p:sp>
            <p:nvSpPr>
              <p:cNvPr id="94438" name="Line 4773"/>
              <p:cNvSpPr>
                <a:spLocks noChangeShapeType="1"/>
              </p:cNvSpPr>
              <p:nvPr/>
            </p:nvSpPr>
            <p:spPr bwMode="auto">
              <a:xfrm>
                <a:off x="2778" y="2296"/>
                <a:ext cx="2" cy="1"/>
              </a:xfrm>
              <a:prstGeom prst="line">
                <a:avLst/>
              </a:prstGeom>
              <a:noFill/>
              <a:ln w="3175">
                <a:solidFill>
                  <a:srgbClr val="000000"/>
                </a:solidFill>
                <a:round/>
                <a:headEnd/>
                <a:tailEnd/>
              </a:ln>
            </p:spPr>
            <p:txBody>
              <a:bodyPr/>
              <a:lstStyle/>
              <a:p>
                <a:endParaRPr lang="en-US"/>
              </a:p>
            </p:txBody>
          </p:sp>
          <p:sp>
            <p:nvSpPr>
              <p:cNvPr id="94439" name="Line 4774"/>
              <p:cNvSpPr>
                <a:spLocks noChangeShapeType="1"/>
              </p:cNvSpPr>
              <p:nvPr/>
            </p:nvSpPr>
            <p:spPr bwMode="auto">
              <a:xfrm>
                <a:off x="2780" y="2296"/>
                <a:ext cx="4" cy="1"/>
              </a:xfrm>
              <a:prstGeom prst="line">
                <a:avLst/>
              </a:prstGeom>
              <a:noFill/>
              <a:ln w="3175">
                <a:solidFill>
                  <a:srgbClr val="000000"/>
                </a:solidFill>
                <a:round/>
                <a:headEnd/>
                <a:tailEnd/>
              </a:ln>
            </p:spPr>
            <p:txBody>
              <a:bodyPr/>
              <a:lstStyle/>
              <a:p>
                <a:endParaRPr lang="en-US"/>
              </a:p>
            </p:txBody>
          </p:sp>
          <p:sp>
            <p:nvSpPr>
              <p:cNvPr id="94440" name="Line 4775"/>
              <p:cNvSpPr>
                <a:spLocks noChangeShapeType="1"/>
              </p:cNvSpPr>
              <p:nvPr/>
            </p:nvSpPr>
            <p:spPr bwMode="auto">
              <a:xfrm>
                <a:off x="2784" y="2296"/>
                <a:ext cx="2" cy="1"/>
              </a:xfrm>
              <a:prstGeom prst="line">
                <a:avLst/>
              </a:prstGeom>
              <a:noFill/>
              <a:ln w="3175">
                <a:solidFill>
                  <a:srgbClr val="000000"/>
                </a:solidFill>
                <a:round/>
                <a:headEnd/>
                <a:tailEnd/>
              </a:ln>
            </p:spPr>
            <p:txBody>
              <a:bodyPr/>
              <a:lstStyle/>
              <a:p>
                <a:endParaRPr lang="en-US"/>
              </a:p>
            </p:txBody>
          </p:sp>
          <p:sp>
            <p:nvSpPr>
              <p:cNvPr id="94441" name="Line 4776"/>
              <p:cNvSpPr>
                <a:spLocks noChangeShapeType="1"/>
              </p:cNvSpPr>
              <p:nvPr/>
            </p:nvSpPr>
            <p:spPr bwMode="auto">
              <a:xfrm>
                <a:off x="2786" y="2296"/>
                <a:ext cx="2" cy="1"/>
              </a:xfrm>
              <a:prstGeom prst="line">
                <a:avLst/>
              </a:prstGeom>
              <a:noFill/>
              <a:ln w="3175">
                <a:solidFill>
                  <a:srgbClr val="000000"/>
                </a:solidFill>
                <a:round/>
                <a:headEnd/>
                <a:tailEnd/>
              </a:ln>
            </p:spPr>
            <p:txBody>
              <a:bodyPr/>
              <a:lstStyle/>
              <a:p>
                <a:endParaRPr lang="en-US"/>
              </a:p>
            </p:txBody>
          </p:sp>
          <p:sp>
            <p:nvSpPr>
              <p:cNvPr id="94442" name="Line 4777"/>
              <p:cNvSpPr>
                <a:spLocks noChangeShapeType="1"/>
              </p:cNvSpPr>
              <p:nvPr/>
            </p:nvSpPr>
            <p:spPr bwMode="auto">
              <a:xfrm>
                <a:off x="2788" y="2296"/>
                <a:ext cx="2" cy="1"/>
              </a:xfrm>
              <a:prstGeom prst="line">
                <a:avLst/>
              </a:prstGeom>
              <a:noFill/>
              <a:ln w="3175">
                <a:solidFill>
                  <a:srgbClr val="000000"/>
                </a:solidFill>
                <a:round/>
                <a:headEnd/>
                <a:tailEnd/>
              </a:ln>
            </p:spPr>
            <p:txBody>
              <a:bodyPr/>
              <a:lstStyle/>
              <a:p>
                <a:endParaRPr lang="en-US"/>
              </a:p>
            </p:txBody>
          </p:sp>
          <p:sp>
            <p:nvSpPr>
              <p:cNvPr id="94443" name="Line 4778"/>
              <p:cNvSpPr>
                <a:spLocks noChangeShapeType="1"/>
              </p:cNvSpPr>
              <p:nvPr/>
            </p:nvSpPr>
            <p:spPr bwMode="auto">
              <a:xfrm>
                <a:off x="2790" y="2296"/>
                <a:ext cx="2" cy="3"/>
              </a:xfrm>
              <a:prstGeom prst="line">
                <a:avLst/>
              </a:prstGeom>
              <a:noFill/>
              <a:ln w="3175">
                <a:solidFill>
                  <a:srgbClr val="000000"/>
                </a:solidFill>
                <a:round/>
                <a:headEnd/>
                <a:tailEnd/>
              </a:ln>
            </p:spPr>
            <p:txBody>
              <a:bodyPr/>
              <a:lstStyle/>
              <a:p>
                <a:endParaRPr lang="en-US"/>
              </a:p>
            </p:txBody>
          </p:sp>
          <p:sp>
            <p:nvSpPr>
              <p:cNvPr id="94444" name="Line 4779"/>
              <p:cNvSpPr>
                <a:spLocks noChangeShapeType="1"/>
              </p:cNvSpPr>
              <p:nvPr/>
            </p:nvSpPr>
            <p:spPr bwMode="auto">
              <a:xfrm>
                <a:off x="2792" y="2299"/>
                <a:ext cx="1" cy="1"/>
              </a:xfrm>
              <a:prstGeom prst="line">
                <a:avLst/>
              </a:prstGeom>
              <a:noFill/>
              <a:ln w="3175">
                <a:solidFill>
                  <a:srgbClr val="000000"/>
                </a:solidFill>
                <a:round/>
                <a:headEnd/>
                <a:tailEnd/>
              </a:ln>
            </p:spPr>
            <p:txBody>
              <a:bodyPr/>
              <a:lstStyle/>
              <a:p>
                <a:endParaRPr lang="en-US"/>
              </a:p>
            </p:txBody>
          </p:sp>
          <p:sp>
            <p:nvSpPr>
              <p:cNvPr id="94445" name="Line 4780"/>
              <p:cNvSpPr>
                <a:spLocks noChangeShapeType="1"/>
              </p:cNvSpPr>
              <p:nvPr/>
            </p:nvSpPr>
            <p:spPr bwMode="auto">
              <a:xfrm flipH="1">
                <a:off x="2674" y="2299"/>
                <a:ext cx="118" cy="1"/>
              </a:xfrm>
              <a:prstGeom prst="line">
                <a:avLst/>
              </a:prstGeom>
              <a:noFill/>
              <a:ln w="3175">
                <a:solidFill>
                  <a:srgbClr val="000000"/>
                </a:solidFill>
                <a:round/>
                <a:headEnd/>
                <a:tailEnd/>
              </a:ln>
            </p:spPr>
            <p:txBody>
              <a:bodyPr/>
              <a:lstStyle/>
              <a:p>
                <a:endParaRPr lang="en-US"/>
              </a:p>
            </p:txBody>
          </p:sp>
        </p:grpSp>
        <p:grpSp>
          <p:nvGrpSpPr>
            <p:cNvPr id="72860" name="Group 4781"/>
            <p:cNvGrpSpPr>
              <a:grpSpLocks/>
            </p:cNvGrpSpPr>
            <p:nvPr/>
          </p:nvGrpSpPr>
          <p:grpSpPr bwMode="auto">
            <a:xfrm>
              <a:off x="4570" y="872"/>
              <a:ext cx="1073" cy="1558"/>
              <a:chOff x="3024" y="1632"/>
              <a:chExt cx="576" cy="779"/>
            </a:xfrm>
          </p:grpSpPr>
          <p:sp>
            <p:nvSpPr>
              <p:cNvPr id="72861" name="AutoShape 4782"/>
              <p:cNvSpPr>
                <a:spLocks noChangeAspect="1" noChangeArrowheads="1" noTextEdit="1"/>
              </p:cNvSpPr>
              <p:nvPr/>
            </p:nvSpPr>
            <p:spPr bwMode="auto">
              <a:xfrm>
                <a:off x="3024" y="1632"/>
                <a:ext cx="576" cy="727"/>
              </a:xfrm>
              <a:prstGeom prst="rect">
                <a:avLst/>
              </a:prstGeom>
              <a:noFill/>
              <a:ln w="9525">
                <a:noFill/>
                <a:miter lim="800000"/>
                <a:headEnd/>
                <a:tailEnd/>
              </a:ln>
            </p:spPr>
            <p:txBody>
              <a:bodyPr/>
              <a:lstStyle/>
              <a:p>
                <a:endParaRPr lang="en-US"/>
              </a:p>
            </p:txBody>
          </p:sp>
          <p:grpSp>
            <p:nvGrpSpPr>
              <p:cNvPr id="72862" name="Group 4783"/>
              <p:cNvGrpSpPr>
                <a:grpSpLocks/>
              </p:cNvGrpSpPr>
              <p:nvPr/>
            </p:nvGrpSpPr>
            <p:grpSpPr bwMode="auto">
              <a:xfrm>
                <a:off x="3069" y="1740"/>
                <a:ext cx="419" cy="554"/>
                <a:chOff x="3069" y="1740"/>
                <a:chExt cx="419" cy="554"/>
              </a:xfrm>
            </p:grpSpPr>
            <p:sp>
              <p:nvSpPr>
                <p:cNvPr id="94220" name="Line 4784"/>
                <p:cNvSpPr>
                  <a:spLocks noChangeShapeType="1"/>
                </p:cNvSpPr>
                <p:nvPr/>
              </p:nvSpPr>
              <p:spPr bwMode="auto">
                <a:xfrm>
                  <a:off x="3069" y="2293"/>
                  <a:ext cx="4" cy="1"/>
                </a:xfrm>
                <a:prstGeom prst="line">
                  <a:avLst/>
                </a:prstGeom>
                <a:noFill/>
                <a:ln w="3175">
                  <a:solidFill>
                    <a:srgbClr val="000000"/>
                  </a:solidFill>
                  <a:round/>
                  <a:headEnd/>
                  <a:tailEnd/>
                </a:ln>
              </p:spPr>
              <p:txBody>
                <a:bodyPr/>
                <a:lstStyle/>
                <a:p>
                  <a:endParaRPr lang="en-US"/>
                </a:p>
              </p:txBody>
            </p:sp>
            <p:sp>
              <p:nvSpPr>
                <p:cNvPr id="94221" name="Line 4785"/>
                <p:cNvSpPr>
                  <a:spLocks noChangeShapeType="1"/>
                </p:cNvSpPr>
                <p:nvPr/>
              </p:nvSpPr>
              <p:spPr bwMode="auto">
                <a:xfrm>
                  <a:off x="3073" y="2293"/>
                  <a:ext cx="2" cy="1"/>
                </a:xfrm>
                <a:prstGeom prst="line">
                  <a:avLst/>
                </a:prstGeom>
                <a:noFill/>
                <a:ln w="3175">
                  <a:solidFill>
                    <a:srgbClr val="000000"/>
                  </a:solidFill>
                  <a:round/>
                  <a:headEnd/>
                  <a:tailEnd/>
                </a:ln>
              </p:spPr>
              <p:txBody>
                <a:bodyPr/>
                <a:lstStyle/>
                <a:p>
                  <a:endParaRPr lang="en-US"/>
                </a:p>
              </p:txBody>
            </p:sp>
            <p:sp>
              <p:nvSpPr>
                <p:cNvPr id="94222" name="Line 4786"/>
                <p:cNvSpPr>
                  <a:spLocks noChangeShapeType="1"/>
                </p:cNvSpPr>
                <p:nvPr/>
              </p:nvSpPr>
              <p:spPr bwMode="auto">
                <a:xfrm>
                  <a:off x="3075" y="2293"/>
                  <a:ext cx="2" cy="1"/>
                </a:xfrm>
                <a:prstGeom prst="line">
                  <a:avLst/>
                </a:prstGeom>
                <a:noFill/>
                <a:ln w="3175">
                  <a:solidFill>
                    <a:srgbClr val="000000"/>
                  </a:solidFill>
                  <a:round/>
                  <a:headEnd/>
                  <a:tailEnd/>
                </a:ln>
              </p:spPr>
              <p:txBody>
                <a:bodyPr/>
                <a:lstStyle/>
                <a:p>
                  <a:endParaRPr lang="en-US"/>
                </a:p>
              </p:txBody>
            </p:sp>
            <p:sp>
              <p:nvSpPr>
                <p:cNvPr id="94223" name="Line 4787"/>
                <p:cNvSpPr>
                  <a:spLocks noChangeShapeType="1"/>
                </p:cNvSpPr>
                <p:nvPr/>
              </p:nvSpPr>
              <p:spPr bwMode="auto">
                <a:xfrm>
                  <a:off x="3077" y="2293"/>
                  <a:ext cx="1" cy="1"/>
                </a:xfrm>
                <a:prstGeom prst="line">
                  <a:avLst/>
                </a:prstGeom>
                <a:noFill/>
                <a:ln w="3175">
                  <a:solidFill>
                    <a:srgbClr val="000000"/>
                  </a:solidFill>
                  <a:round/>
                  <a:headEnd/>
                  <a:tailEnd/>
                </a:ln>
              </p:spPr>
              <p:txBody>
                <a:bodyPr/>
                <a:lstStyle/>
                <a:p>
                  <a:endParaRPr lang="en-US"/>
                </a:p>
              </p:txBody>
            </p:sp>
            <p:sp>
              <p:nvSpPr>
                <p:cNvPr id="94224" name="Line 4788"/>
                <p:cNvSpPr>
                  <a:spLocks noChangeShapeType="1"/>
                </p:cNvSpPr>
                <p:nvPr/>
              </p:nvSpPr>
              <p:spPr bwMode="auto">
                <a:xfrm>
                  <a:off x="3078" y="2293"/>
                  <a:ext cx="2" cy="1"/>
                </a:xfrm>
                <a:prstGeom prst="line">
                  <a:avLst/>
                </a:prstGeom>
                <a:noFill/>
                <a:ln w="3175">
                  <a:solidFill>
                    <a:srgbClr val="000000"/>
                  </a:solidFill>
                  <a:round/>
                  <a:headEnd/>
                  <a:tailEnd/>
                </a:ln>
              </p:spPr>
              <p:txBody>
                <a:bodyPr/>
                <a:lstStyle/>
                <a:p>
                  <a:endParaRPr lang="en-US"/>
                </a:p>
              </p:txBody>
            </p:sp>
            <p:sp>
              <p:nvSpPr>
                <p:cNvPr id="94225" name="Line 4789"/>
                <p:cNvSpPr>
                  <a:spLocks noChangeShapeType="1"/>
                </p:cNvSpPr>
                <p:nvPr/>
              </p:nvSpPr>
              <p:spPr bwMode="auto">
                <a:xfrm>
                  <a:off x="3080" y="2293"/>
                  <a:ext cx="2" cy="1"/>
                </a:xfrm>
                <a:prstGeom prst="line">
                  <a:avLst/>
                </a:prstGeom>
                <a:noFill/>
                <a:ln w="3175">
                  <a:solidFill>
                    <a:srgbClr val="000000"/>
                  </a:solidFill>
                  <a:round/>
                  <a:headEnd/>
                  <a:tailEnd/>
                </a:ln>
              </p:spPr>
              <p:txBody>
                <a:bodyPr/>
                <a:lstStyle/>
                <a:p>
                  <a:endParaRPr lang="en-US"/>
                </a:p>
              </p:txBody>
            </p:sp>
            <p:sp>
              <p:nvSpPr>
                <p:cNvPr id="94226" name="Line 4790"/>
                <p:cNvSpPr>
                  <a:spLocks noChangeShapeType="1"/>
                </p:cNvSpPr>
                <p:nvPr/>
              </p:nvSpPr>
              <p:spPr bwMode="auto">
                <a:xfrm>
                  <a:off x="3082" y="2293"/>
                  <a:ext cx="2" cy="1"/>
                </a:xfrm>
                <a:prstGeom prst="line">
                  <a:avLst/>
                </a:prstGeom>
                <a:noFill/>
                <a:ln w="3175">
                  <a:solidFill>
                    <a:srgbClr val="000000"/>
                  </a:solidFill>
                  <a:round/>
                  <a:headEnd/>
                  <a:tailEnd/>
                </a:ln>
              </p:spPr>
              <p:txBody>
                <a:bodyPr/>
                <a:lstStyle/>
                <a:p>
                  <a:endParaRPr lang="en-US"/>
                </a:p>
              </p:txBody>
            </p:sp>
            <p:sp>
              <p:nvSpPr>
                <p:cNvPr id="94227" name="Line 4791"/>
                <p:cNvSpPr>
                  <a:spLocks noChangeShapeType="1"/>
                </p:cNvSpPr>
                <p:nvPr/>
              </p:nvSpPr>
              <p:spPr bwMode="auto">
                <a:xfrm>
                  <a:off x="3084" y="2293"/>
                  <a:ext cx="3" cy="1"/>
                </a:xfrm>
                <a:prstGeom prst="line">
                  <a:avLst/>
                </a:prstGeom>
                <a:noFill/>
                <a:ln w="3175">
                  <a:solidFill>
                    <a:srgbClr val="000000"/>
                  </a:solidFill>
                  <a:round/>
                  <a:headEnd/>
                  <a:tailEnd/>
                </a:ln>
              </p:spPr>
              <p:txBody>
                <a:bodyPr/>
                <a:lstStyle/>
                <a:p>
                  <a:endParaRPr lang="en-US"/>
                </a:p>
              </p:txBody>
            </p:sp>
            <p:sp>
              <p:nvSpPr>
                <p:cNvPr id="94228" name="Line 4792"/>
                <p:cNvSpPr>
                  <a:spLocks noChangeShapeType="1"/>
                </p:cNvSpPr>
                <p:nvPr/>
              </p:nvSpPr>
              <p:spPr bwMode="auto">
                <a:xfrm>
                  <a:off x="3087" y="2293"/>
                  <a:ext cx="2" cy="1"/>
                </a:xfrm>
                <a:prstGeom prst="line">
                  <a:avLst/>
                </a:prstGeom>
                <a:noFill/>
                <a:ln w="3175">
                  <a:solidFill>
                    <a:srgbClr val="000000"/>
                  </a:solidFill>
                  <a:round/>
                  <a:headEnd/>
                  <a:tailEnd/>
                </a:ln>
              </p:spPr>
              <p:txBody>
                <a:bodyPr/>
                <a:lstStyle/>
                <a:p>
                  <a:endParaRPr lang="en-US"/>
                </a:p>
              </p:txBody>
            </p:sp>
            <p:sp>
              <p:nvSpPr>
                <p:cNvPr id="94229" name="Line 4793"/>
                <p:cNvSpPr>
                  <a:spLocks noChangeShapeType="1"/>
                </p:cNvSpPr>
                <p:nvPr/>
              </p:nvSpPr>
              <p:spPr bwMode="auto">
                <a:xfrm>
                  <a:off x="3089" y="2293"/>
                  <a:ext cx="2" cy="1"/>
                </a:xfrm>
                <a:prstGeom prst="line">
                  <a:avLst/>
                </a:prstGeom>
                <a:noFill/>
                <a:ln w="3175">
                  <a:solidFill>
                    <a:srgbClr val="000000"/>
                  </a:solidFill>
                  <a:round/>
                  <a:headEnd/>
                  <a:tailEnd/>
                </a:ln>
              </p:spPr>
              <p:txBody>
                <a:bodyPr/>
                <a:lstStyle/>
                <a:p>
                  <a:endParaRPr lang="en-US"/>
                </a:p>
              </p:txBody>
            </p:sp>
            <p:sp>
              <p:nvSpPr>
                <p:cNvPr id="94230" name="Line 4794"/>
                <p:cNvSpPr>
                  <a:spLocks noChangeShapeType="1"/>
                </p:cNvSpPr>
                <p:nvPr/>
              </p:nvSpPr>
              <p:spPr bwMode="auto">
                <a:xfrm>
                  <a:off x="3091" y="2293"/>
                  <a:ext cx="2" cy="1"/>
                </a:xfrm>
                <a:prstGeom prst="line">
                  <a:avLst/>
                </a:prstGeom>
                <a:noFill/>
                <a:ln w="3175">
                  <a:solidFill>
                    <a:srgbClr val="000000"/>
                  </a:solidFill>
                  <a:round/>
                  <a:headEnd/>
                  <a:tailEnd/>
                </a:ln>
              </p:spPr>
              <p:txBody>
                <a:bodyPr/>
                <a:lstStyle/>
                <a:p>
                  <a:endParaRPr lang="en-US"/>
                </a:p>
              </p:txBody>
            </p:sp>
            <p:sp>
              <p:nvSpPr>
                <p:cNvPr id="94231" name="Line 4795"/>
                <p:cNvSpPr>
                  <a:spLocks noChangeShapeType="1"/>
                </p:cNvSpPr>
                <p:nvPr/>
              </p:nvSpPr>
              <p:spPr bwMode="auto">
                <a:xfrm>
                  <a:off x="3093" y="2293"/>
                  <a:ext cx="2" cy="1"/>
                </a:xfrm>
                <a:prstGeom prst="line">
                  <a:avLst/>
                </a:prstGeom>
                <a:noFill/>
                <a:ln w="3175">
                  <a:solidFill>
                    <a:srgbClr val="000000"/>
                  </a:solidFill>
                  <a:round/>
                  <a:headEnd/>
                  <a:tailEnd/>
                </a:ln>
              </p:spPr>
              <p:txBody>
                <a:bodyPr/>
                <a:lstStyle/>
                <a:p>
                  <a:endParaRPr lang="en-US"/>
                </a:p>
              </p:txBody>
            </p:sp>
            <p:sp>
              <p:nvSpPr>
                <p:cNvPr id="94232" name="Line 4796"/>
                <p:cNvSpPr>
                  <a:spLocks noChangeShapeType="1"/>
                </p:cNvSpPr>
                <p:nvPr/>
              </p:nvSpPr>
              <p:spPr bwMode="auto">
                <a:xfrm>
                  <a:off x="3095" y="2293"/>
                  <a:ext cx="2" cy="1"/>
                </a:xfrm>
                <a:prstGeom prst="line">
                  <a:avLst/>
                </a:prstGeom>
                <a:noFill/>
                <a:ln w="3175">
                  <a:solidFill>
                    <a:srgbClr val="000000"/>
                  </a:solidFill>
                  <a:round/>
                  <a:headEnd/>
                  <a:tailEnd/>
                </a:ln>
              </p:spPr>
              <p:txBody>
                <a:bodyPr/>
                <a:lstStyle/>
                <a:p>
                  <a:endParaRPr lang="en-US"/>
                </a:p>
              </p:txBody>
            </p:sp>
            <p:sp>
              <p:nvSpPr>
                <p:cNvPr id="94233" name="Line 4797"/>
                <p:cNvSpPr>
                  <a:spLocks noChangeShapeType="1"/>
                </p:cNvSpPr>
                <p:nvPr/>
              </p:nvSpPr>
              <p:spPr bwMode="auto">
                <a:xfrm>
                  <a:off x="3097" y="2293"/>
                  <a:ext cx="3" cy="1"/>
                </a:xfrm>
                <a:prstGeom prst="line">
                  <a:avLst/>
                </a:prstGeom>
                <a:noFill/>
                <a:ln w="3175">
                  <a:solidFill>
                    <a:srgbClr val="000000"/>
                  </a:solidFill>
                  <a:round/>
                  <a:headEnd/>
                  <a:tailEnd/>
                </a:ln>
              </p:spPr>
              <p:txBody>
                <a:bodyPr/>
                <a:lstStyle/>
                <a:p>
                  <a:endParaRPr lang="en-US"/>
                </a:p>
              </p:txBody>
            </p:sp>
            <p:sp>
              <p:nvSpPr>
                <p:cNvPr id="94234" name="Line 4798"/>
                <p:cNvSpPr>
                  <a:spLocks noChangeShapeType="1"/>
                </p:cNvSpPr>
                <p:nvPr/>
              </p:nvSpPr>
              <p:spPr bwMode="auto">
                <a:xfrm>
                  <a:off x="3100" y="2293"/>
                  <a:ext cx="2" cy="1"/>
                </a:xfrm>
                <a:prstGeom prst="line">
                  <a:avLst/>
                </a:prstGeom>
                <a:noFill/>
                <a:ln w="3175">
                  <a:solidFill>
                    <a:srgbClr val="000000"/>
                  </a:solidFill>
                  <a:round/>
                  <a:headEnd/>
                  <a:tailEnd/>
                </a:ln>
              </p:spPr>
              <p:txBody>
                <a:bodyPr/>
                <a:lstStyle/>
                <a:p>
                  <a:endParaRPr lang="en-US"/>
                </a:p>
              </p:txBody>
            </p:sp>
            <p:sp>
              <p:nvSpPr>
                <p:cNvPr id="94235" name="Line 4799"/>
                <p:cNvSpPr>
                  <a:spLocks noChangeShapeType="1"/>
                </p:cNvSpPr>
                <p:nvPr/>
              </p:nvSpPr>
              <p:spPr bwMode="auto">
                <a:xfrm>
                  <a:off x="3102" y="2293"/>
                  <a:ext cx="2" cy="1"/>
                </a:xfrm>
                <a:prstGeom prst="line">
                  <a:avLst/>
                </a:prstGeom>
                <a:noFill/>
                <a:ln w="3175">
                  <a:solidFill>
                    <a:srgbClr val="000000"/>
                  </a:solidFill>
                  <a:round/>
                  <a:headEnd/>
                  <a:tailEnd/>
                </a:ln>
              </p:spPr>
              <p:txBody>
                <a:bodyPr/>
                <a:lstStyle/>
                <a:p>
                  <a:endParaRPr lang="en-US"/>
                </a:p>
              </p:txBody>
            </p:sp>
            <p:sp>
              <p:nvSpPr>
                <p:cNvPr id="94236" name="Line 4800"/>
                <p:cNvSpPr>
                  <a:spLocks noChangeShapeType="1"/>
                </p:cNvSpPr>
                <p:nvPr/>
              </p:nvSpPr>
              <p:spPr bwMode="auto">
                <a:xfrm>
                  <a:off x="3104" y="2293"/>
                  <a:ext cx="2" cy="1"/>
                </a:xfrm>
                <a:prstGeom prst="line">
                  <a:avLst/>
                </a:prstGeom>
                <a:noFill/>
                <a:ln w="3175">
                  <a:solidFill>
                    <a:srgbClr val="000000"/>
                  </a:solidFill>
                  <a:round/>
                  <a:headEnd/>
                  <a:tailEnd/>
                </a:ln>
              </p:spPr>
              <p:txBody>
                <a:bodyPr/>
                <a:lstStyle/>
                <a:p>
                  <a:endParaRPr lang="en-US"/>
                </a:p>
              </p:txBody>
            </p:sp>
            <p:sp>
              <p:nvSpPr>
                <p:cNvPr id="94237" name="Line 4801"/>
                <p:cNvSpPr>
                  <a:spLocks noChangeShapeType="1"/>
                </p:cNvSpPr>
                <p:nvPr/>
              </p:nvSpPr>
              <p:spPr bwMode="auto">
                <a:xfrm>
                  <a:off x="3106" y="2293"/>
                  <a:ext cx="1" cy="1"/>
                </a:xfrm>
                <a:prstGeom prst="line">
                  <a:avLst/>
                </a:prstGeom>
                <a:noFill/>
                <a:ln w="3175">
                  <a:solidFill>
                    <a:srgbClr val="000000"/>
                  </a:solidFill>
                  <a:round/>
                  <a:headEnd/>
                  <a:tailEnd/>
                </a:ln>
              </p:spPr>
              <p:txBody>
                <a:bodyPr/>
                <a:lstStyle/>
                <a:p>
                  <a:endParaRPr lang="en-US"/>
                </a:p>
              </p:txBody>
            </p:sp>
            <p:sp>
              <p:nvSpPr>
                <p:cNvPr id="94238" name="Line 4802"/>
                <p:cNvSpPr>
                  <a:spLocks noChangeShapeType="1"/>
                </p:cNvSpPr>
                <p:nvPr/>
              </p:nvSpPr>
              <p:spPr bwMode="auto">
                <a:xfrm>
                  <a:off x="3107" y="2293"/>
                  <a:ext cx="2" cy="1"/>
                </a:xfrm>
                <a:prstGeom prst="line">
                  <a:avLst/>
                </a:prstGeom>
                <a:noFill/>
                <a:ln w="3175">
                  <a:solidFill>
                    <a:srgbClr val="000000"/>
                  </a:solidFill>
                  <a:round/>
                  <a:headEnd/>
                  <a:tailEnd/>
                </a:ln>
              </p:spPr>
              <p:txBody>
                <a:bodyPr/>
                <a:lstStyle/>
                <a:p>
                  <a:endParaRPr lang="en-US"/>
                </a:p>
              </p:txBody>
            </p:sp>
            <p:sp>
              <p:nvSpPr>
                <p:cNvPr id="94239" name="Line 4803"/>
                <p:cNvSpPr>
                  <a:spLocks noChangeShapeType="1"/>
                </p:cNvSpPr>
                <p:nvPr/>
              </p:nvSpPr>
              <p:spPr bwMode="auto">
                <a:xfrm>
                  <a:off x="3109" y="2293"/>
                  <a:ext cx="2" cy="1"/>
                </a:xfrm>
                <a:prstGeom prst="line">
                  <a:avLst/>
                </a:prstGeom>
                <a:noFill/>
                <a:ln w="3175">
                  <a:solidFill>
                    <a:srgbClr val="000000"/>
                  </a:solidFill>
                  <a:round/>
                  <a:headEnd/>
                  <a:tailEnd/>
                </a:ln>
              </p:spPr>
              <p:txBody>
                <a:bodyPr/>
                <a:lstStyle/>
                <a:p>
                  <a:endParaRPr lang="en-US"/>
                </a:p>
              </p:txBody>
            </p:sp>
            <p:sp>
              <p:nvSpPr>
                <p:cNvPr id="94240" name="Line 4804"/>
                <p:cNvSpPr>
                  <a:spLocks noChangeShapeType="1"/>
                </p:cNvSpPr>
                <p:nvPr/>
              </p:nvSpPr>
              <p:spPr bwMode="auto">
                <a:xfrm>
                  <a:off x="3111" y="2293"/>
                  <a:ext cx="4" cy="1"/>
                </a:xfrm>
                <a:prstGeom prst="line">
                  <a:avLst/>
                </a:prstGeom>
                <a:noFill/>
                <a:ln w="3175">
                  <a:solidFill>
                    <a:srgbClr val="000000"/>
                  </a:solidFill>
                  <a:round/>
                  <a:headEnd/>
                  <a:tailEnd/>
                </a:ln>
              </p:spPr>
              <p:txBody>
                <a:bodyPr/>
                <a:lstStyle/>
                <a:p>
                  <a:endParaRPr lang="en-US"/>
                </a:p>
              </p:txBody>
            </p:sp>
            <p:sp>
              <p:nvSpPr>
                <p:cNvPr id="94241" name="Line 4805"/>
                <p:cNvSpPr>
                  <a:spLocks noChangeShapeType="1"/>
                </p:cNvSpPr>
                <p:nvPr/>
              </p:nvSpPr>
              <p:spPr bwMode="auto">
                <a:xfrm>
                  <a:off x="3115" y="2293"/>
                  <a:ext cx="1" cy="1"/>
                </a:xfrm>
                <a:prstGeom prst="line">
                  <a:avLst/>
                </a:prstGeom>
                <a:noFill/>
                <a:ln w="3175">
                  <a:solidFill>
                    <a:srgbClr val="000000"/>
                  </a:solidFill>
                  <a:round/>
                  <a:headEnd/>
                  <a:tailEnd/>
                </a:ln>
              </p:spPr>
              <p:txBody>
                <a:bodyPr/>
                <a:lstStyle/>
                <a:p>
                  <a:endParaRPr lang="en-US"/>
                </a:p>
              </p:txBody>
            </p:sp>
            <p:sp>
              <p:nvSpPr>
                <p:cNvPr id="94242" name="Line 4806"/>
                <p:cNvSpPr>
                  <a:spLocks noChangeShapeType="1"/>
                </p:cNvSpPr>
                <p:nvPr/>
              </p:nvSpPr>
              <p:spPr bwMode="auto">
                <a:xfrm>
                  <a:off x="3116" y="2293"/>
                  <a:ext cx="2" cy="1"/>
                </a:xfrm>
                <a:prstGeom prst="line">
                  <a:avLst/>
                </a:prstGeom>
                <a:noFill/>
                <a:ln w="3175">
                  <a:solidFill>
                    <a:srgbClr val="000000"/>
                  </a:solidFill>
                  <a:round/>
                  <a:headEnd/>
                  <a:tailEnd/>
                </a:ln>
              </p:spPr>
              <p:txBody>
                <a:bodyPr/>
                <a:lstStyle/>
                <a:p>
                  <a:endParaRPr lang="en-US"/>
                </a:p>
              </p:txBody>
            </p:sp>
            <p:sp>
              <p:nvSpPr>
                <p:cNvPr id="94243" name="Line 4807"/>
                <p:cNvSpPr>
                  <a:spLocks noChangeShapeType="1"/>
                </p:cNvSpPr>
                <p:nvPr/>
              </p:nvSpPr>
              <p:spPr bwMode="auto">
                <a:xfrm>
                  <a:off x="3118" y="2293"/>
                  <a:ext cx="2" cy="1"/>
                </a:xfrm>
                <a:prstGeom prst="line">
                  <a:avLst/>
                </a:prstGeom>
                <a:noFill/>
                <a:ln w="3175">
                  <a:solidFill>
                    <a:srgbClr val="000000"/>
                  </a:solidFill>
                  <a:round/>
                  <a:headEnd/>
                  <a:tailEnd/>
                </a:ln>
              </p:spPr>
              <p:txBody>
                <a:bodyPr/>
                <a:lstStyle/>
                <a:p>
                  <a:endParaRPr lang="en-US"/>
                </a:p>
              </p:txBody>
            </p:sp>
            <p:sp>
              <p:nvSpPr>
                <p:cNvPr id="94244" name="Line 4808"/>
                <p:cNvSpPr>
                  <a:spLocks noChangeShapeType="1"/>
                </p:cNvSpPr>
                <p:nvPr/>
              </p:nvSpPr>
              <p:spPr bwMode="auto">
                <a:xfrm>
                  <a:off x="3120" y="2293"/>
                  <a:ext cx="2" cy="1"/>
                </a:xfrm>
                <a:prstGeom prst="line">
                  <a:avLst/>
                </a:prstGeom>
                <a:noFill/>
                <a:ln w="3175">
                  <a:solidFill>
                    <a:srgbClr val="000000"/>
                  </a:solidFill>
                  <a:round/>
                  <a:headEnd/>
                  <a:tailEnd/>
                </a:ln>
              </p:spPr>
              <p:txBody>
                <a:bodyPr/>
                <a:lstStyle/>
                <a:p>
                  <a:endParaRPr lang="en-US"/>
                </a:p>
              </p:txBody>
            </p:sp>
            <p:sp>
              <p:nvSpPr>
                <p:cNvPr id="94245" name="Line 4809"/>
                <p:cNvSpPr>
                  <a:spLocks noChangeShapeType="1"/>
                </p:cNvSpPr>
                <p:nvPr/>
              </p:nvSpPr>
              <p:spPr bwMode="auto">
                <a:xfrm>
                  <a:off x="3122" y="2293"/>
                  <a:ext cx="2" cy="1"/>
                </a:xfrm>
                <a:prstGeom prst="line">
                  <a:avLst/>
                </a:prstGeom>
                <a:noFill/>
                <a:ln w="3175">
                  <a:solidFill>
                    <a:srgbClr val="000000"/>
                  </a:solidFill>
                  <a:round/>
                  <a:headEnd/>
                  <a:tailEnd/>
                </a:ln>
              </p:spPr>
              <p:txBody>
                <a:bodyPr/>
                <a:lstStyle/>
                <a:p>
                  <a:endParaRPr lang="en-US"/>
                </a:p>
              </p:txBody>
            </p:sp>
            <p:sp>
              <p:nvSpPr>
                <p:cNvPr id="94246" name="Line 4810"/>
                <p:cNvSpPr>
                  <a:spLocks noChangeShapeType="1"/>
                </p:cNvSpPr>
                <p:nvPr/>
              </p:nvSpPr>
              <p:spPr bwMode="auto">
                <a:xfrm>
                  <a:off x="3124" y="2293"/>
                  <a:ext cx="1" cy="1"/>
                </a:xfrm>
                <a:prstGeom prst="line">
                  <a:avLst/>
                </a:prstGeom>
                <a:noFill/>
                <a:ln w="3175">
                  <a:solidFill>
                    <a:srgbClr val="000000"/>
                  </a:solidFill>
                  <a:round/>
                  <a:headEnd/>
                  <a:tailEnd/>
                </a:ln>
              </p:spPr>
              <p:txBody>
                <a:bodyPr/>
                <a:lstStyle/>
                <a:p>
                  <a:endParaRPr lang="en-US"/>
                </a:p>
              </p:txBody>
            </p:sp>
            <p:sp>
              <p:nvSpPr>
                <p:cNvPr id="94247" name="Line 4811"/>
                <p:cNvSpPr>
                  <a:spLocks noChangeShapeType="1"/>
                </p:cNvSpPr>
                <p:nvPr/>
              </p:nvSpPr>
              <p:spPr bwMode="auto">
                <a:xfrm>
                  <a:off x="3125" y="2293"/>
                  <a:ext cx="4" cy="1"/>
                </a:xfrm>
                <a:prstGeom prst="line">
                  <a:avLst/>
                </a:prstGeom>
                <a:noFill/>
                <a:ln w="3175">
                  <a:solidFill>
                    <a:srgbClr val="000000"/>
                  </a:solidFill>
                  <a:round/>
                  <a:headEnd/>
                  <a:tailEnd/>
                </a:ln>
              </p:spPr>
              <p:txBody>
                <a:bodyPr/>
                <a:lstStyle/>
                <a:p>
                  <a:endParaRPr lang="en-US"/>
                </a:p>
              </p:txBody>
            </p:sp>
            <p:sp>
              <p:nvSpPr>
                <p:cNvPr id="94248" name="Line 4812"/>
                <p:cNvSpPr>
                  <a:spLocks noChangeShapeType="1"/>
                </p:cNvSpPr>
                <p:nvPr/>
              </p:nvSpPr>
              <p:spPr bwMode="auto">
                <a:xfrm>
                  <a:off x="3129" y="2293"/>
                  <a:ext cx="2" cy="1"/>
                </a:xfrm>
                <a:prstGeom prst="line">
                  <a:avLst/>
                </a:prstGeom>
                <a:noFill/>
                <a:ln w="3175">
                  <a:solidFill>
                    <a:srgbClr val="000000"/>
                  </a:solidFill>
                  <a:round/>
                  <a:headEnd/>
                  <a:tailEnd/>
                </a:ln>
              </p:spPr>
              <p:txBody>
                <a:bodyPr/>
                <a:lstStyle/>
                <a:p>
                  <a:endParaRPr lang="en-US"/>
                </a:p>
              </p:txBody>
            </p:sp>
            <p:sp>
              <p:nvSpPr>
                <p:cNvPr id="94249" name="Line 4813"/>
                <p:cNvSpPr>
                  <a:spLocks noChangeShapeType="1"/>
                </p:cNvSpPr>
                <p:nvPr/>
              </p:nvSpPr>
              <p:spPr bwMode="auto">
                <a:xfrm>
                  <a:off x="3131" y="2293"/>
                  <a:ext cx="2" cy="1"/>
                </a:xfrm>
                <a:prstGeom prst="line">
                  <a:avLst/>
                </a:prstGeom>
                <a:noFill/>
                <a:ln w="3175">
                  <a:solidFill>
                    <a:srgbClr val="000000"/>
                  </a:solidFill>
                  <a:round/>
                  <a:headEnd/>
                  <a:tailEnd/>
                </a:ln>
              </p:spPr>
              <p:txBody>
                <a:bodyPr/>
                <a:lstStyle/>
                <a:p>
                  <a:endParaRPr lang="en-US"/>
                </a:p>
              </p:txBody>
            </p:sp>
            <p:sp>
              <p:nvSpPr>
                <p:cNvPr id="94250" name="Line 4814"/>
                <p:cNvSpPr>
                  <a:spLocks noChangeShapeType="1"/>
                </p:cNvSpPr>
                <p:nvPr/>
              </p:nvSpPr>
              <p:spPr bwMode="auto">
                <a:xfrm>
                  <a:off x="3133" y="2293"/>
                  <a:ext cx="2" cy="1"/>
                </a:xfrm>
                <a:prstGeom prst="line">
                  <a:avLst/>
                </a:prstGeom>
                <a:noFill/>
                <a:ln w="3175">
                  <a:solidFill>
                    <a:srgbClr val="000000"/>
                  </a:solidFill>
                  <a:round/>
                  <a:headEnd/>
                  <a:tailEnd/>
                </a:ln>
              </p:spPr>
              <p:txBody>
                <a:bodyPr/>
                <a:lstStyle/>
                <a:p>
                  <a:endParaRPr lang="en-US"/>
                </a:p>
              </p:txBody>
            </p:sp>
            <p:sp>
              <p:nvSpPr>
                <p:cNvPr id="94251" name="Line 4815"/>
                <p:cNvSpPr>
                  <a:spLocks noChangeShapeType="1"/>
                </p:cNvSpPr>
                <p:nvPr/>
              </p:nvSpPr>
              <p:spPr bwMode="auto">
                <a:xfrm>
                  <a:off x="3135" y="2293"/>
                  <a:ext cx="1" cy="1"/>
                </a:xfrm>
                <a:prstGeom prst="line">
                  <a:avLst/>
                </a:prstGeom>
                <a:noFill/>
                <a:ln w="3175">
                  <a:solidFill>
                    <a:srgbClr val="000000"/>
                  </a:solidFill>
                  <a:round/>
                  <a:headEnd/>
                  <a:tailEnd/>
                </a:ln>
              </p:spPr>
              <p:txBody>
                <a:bodyPr/>
                <a:lstStyle/>
                <a:p>
                  <a:endParaRPr lang="en-US"/>
                </a:p>
              </p:txBody>
            </p:sp>
            <p:sp>
              <p:nvSpPr>
                <p:cNvPr id="94252" name="Line 4816"/>
                <p:cNvSpPr>
                  <a:spLocks noChangeShapeType="1"/>
                </p:cNvSpPr>
                <p:nvPr/>
              </p:nvSpPr>
              <p:spPr bwMode="auto">
                <a:xfrm>
                  <a:off x="3136" y="2293"/>
                  <a:ext cx="2" cy="1"/>
                </a:xfrm>
                <a:prstGeom prst="line">
                  <a:avLst/>
                </a:prstGeom>
                <a:noFill/>
                <a:ln w="3175">
                  <a:solidFill>
                    <a:srgbClr val="000000"/>
                  </a:solidFill>
                  <a:round/>
                  <a:headEnd/>
                  <a:tailEnd/>
                </a:ln>
              </p:spPr>
              <p:txBody>
                <a:bodyPr/>
                <a:lstStyle/>
                <a:p>
                  <a:endParaRPr lang="en-US"/>
                </a:p>
              </p:txBody>
            </p:sp>
            <p:sp>
              <p:nvSpPr>
                <p:cNvPr id="94253" name="Line 4817"/>
                <p:cNvSpPr>
                  <a:spLocks noChangeShapeType="1"/>
                </p:cNvSpPr>
                <p:nvPr/>
              </p:nvSpPr>
              <p:spPr bwMode="auto">
                <a:xfrm>
                  <a:off x="3138" y="2293"/>
                  <a:ext cx="4" cy="1"/>
                </a:xfrm>
                <a:prstGeom prst="line">
                  <a:avLst/>
                </a:prstGeom>
                <a:noFill/>
                <a:ln w="3175">
                  <a:solidFill>
                    <a:srgbClr val="000000"/>
                  </a:solidFill>
                  <a:round/>
                  <a:headEnd/>
                  <a:tailEnd/>
                </a:ln>
              </p:spPr>
              <p:txBody>
                <a:bodyPr/>
                <a:lstStyle/>
                <a:p>
                  <a:endParaRPr lang="en-US"/>
                </a:p>
              </p:txBody>
            </p:sp>
            <p:sp>
              <p:nvSpPr>
                <p:cNvPr id="94254" name="Line 4818"/>
                <p:cNvSpPr>
                  <a:spLocks noChangeShapeType="1"/>
                </p:cNvSpPr>
                <p:nvPr/>
              </p:nvSpPr>
              <p:spPr bwMode="auto">
                <a:xfrm>
                  <a:off x="3142" y="2293"/>
                  <a:ext cx="2" cy="1"/>
                </a:xfrm>
                <a:prstGeom prst="line">
                  <a:avLst/>
                </a:prstGeom>
                <a:noFill/>
                <a:ln w="3175">
                  <a:solidFill>
                    <a:srgbClr val="000000"/>
                  </a:solidFill>
                  <a:round/>
                  <a:headEnd/>
                  <a:tailEnd/>
                </a:ln>
              </p:spPr>
              <p:txBody>
                <a:bodyPr/>
                <a:lstStyle/>
                <a:p>
                  <a:endParaRPr lang="en-US"/>
                </a:p>
              </p:txBody>
            </p:sp>
            <p:sp>
              <p:nvSpPr>
                <p:cNvPr id="94255" name="Line 4819"/>
                <p:cNvSpPr>
                  <a:spLocks noChangeShapeType="1"/>
                </p:cNvSpPr>
                <p:nvPr/>
              </p:nvSpPr>
              <p:spPr bwMode="auto">
                <a:xfrm>
                  <a:off x="3144" y="2293"/>
                  <a:ext cx="1" cy="1"/>
                </a:xfrm>
                <a:prstGeom prst="line">
                  <a:avLst/>
                </a:prstGeom>
                <a:noFill/>
                <a:ln w="3175">
                  <a:solidFill>
                    <a:srgbClr val="000000"/>
                  </a:solidFill>
                  <a:round/>
                  <a:headEnd/>
                  <a:tailEnd/>
                </a:ln>
              </p:spPr>
              <p:txBody>
                <a:bodyPr/>
                <a:lstStyle/>
                <a:p>
                  <a:endParaRPr lang="en-US"/>
                </a:p>
              </p:txBody>
            </p:sp>
            <p:sp>
              <p:nvSpPr>
                <p:cNvPr id="94256" name="Line 4820"/>
                <p:cNvSpPr>
                  <a:spLocks noChangeShapeType="1"/>
                </p:cNvSpPr>
                <p:nvPr/>
              </p:nvSpPr>
              <p:spPr bwMode="auto">
                <a:xfrm>
                  <a:off x="3145" y="2293"/>
                  <a:ext cx="2" cy="1"/>
                </a:xfrm>
                <a:prstGeom prst="line">
                  <a:avLst/>
                </a:prstGeom>
                <a:noFill/>
                <a:ln w="3175">
                  <a:solidFill>
                    <a:srgbClr val="000000"/>
                  </a:solidFill>
                  <a:round/>
                  <a:headEnd/>
                  <a:tailEnd/>
                </a:ln>
              </p:spPr>
              <p:txBody>
                <a:bodyPr/>
                <a:lstStyle/>
                <a:p>
                  <a:endParaRPr lang="en-US"/>
                </a:p>
              </p:txBody>
            </p:sp>
            <p:sp>
              <p:nvSpPr>
                <p:cNvPr id="94257" name="Line 4821"/>
                <p:cNvSpPr>
                  <a:spLocks noChangeShapeType="1"/>
                </p:cNvSpPr>
                <p:nvPr/>
              </p:nvSpPr>
              <p:spPr bwMode="auto">
                <a:xfrm>
                  <a:off x="3147" y="2293"/>
                  <a:ext cx="2" cy="1"/>
                </a:xfrm>
                <a:prstGeom prst="line">
                  <a:avLst/>
                </a:prstGeom>
                <a:noFill/>
                <a:ln w="3175">
                  <a:solidFill>
                    <a:srgbClr val="000000"/>
                  </a:solidFill>
                  <a:round/>
                  <a:headEnd/>
                  <a:tailEnd/>
                </a:ln>
              </p:spPr>
              <p:txBody>
                <a:bodyPr/>
                <a:lstStyle/>
                <a:p>
                  <a:endParaRPr lang="en-US"/>
                </a:p>
              </p:txBody>
            </p:sp>
            <p:sp>
              <p:nvSpPr>
                <p:cNvPr id="94258" name="Line 4822"/>
                <p:cNvSpPr>
                  <a:spLocks noChangeShapeType="1"/>
                </p:cNvSpPr>
                <p:nvPr/>
              </p:nvSpPr>
              <p:spPr bwMode="auto">
                <a:xfrm>
                  <a:off x="3149" y="2293"/>
                  <a:ext cx="2" cy="1"/>
                </a:xfrm>
                <a:prstGeom prst="line">
                  <a:avLst/>
                </a:prstGeom>
                <a:noFill/>
                <a:ln w="3175">
                  <a:solidFill>
                    <a:srgbClr val="000000"/>
                  </a:solidFill>
                  <a:round/>
                  <a:headEnd/>
                  <a:tailEnd/>
                </a:ln>
              </p:spPr>
              <p:txBody>
                <a:bodyPr/>
                <a:lstStyle/>
                <a:p>
                  <a:endParaRPr lang="en-US"/>
                </a:p>
              </p:txBody>
            </p:sp>
            <p:sp>
              <p:nvSpPr>
                <p:cNvPr id="94259" name="Line 4823"/>
                <p:cNvSpPr>
                  <a:spLocks noChangeShapeType="1"/>
                </p:cNvSpPr>
                <p:nvPr/>
              </p:nvSpPr>
              <p:spPr bwMode="auto">
                <a:xfrm>
                  <a:off x="3151" y="2293"/>
                  <a:ext cx="2" cy="1"/>
                </a:xfrm>
                <a:prstGeom prst="line">
                  <a:avLst/>
                </a:prstGeom>
                <a:noFill/>
                <a:ln w="3175">
                  <a:solidFill>
                    <a:srgbClr val="000000"/>
                  </a:solidFill>
                  <a:round/>
                  <a:headEnd/>
                  <a:tailEnd/>
                </a:ln>
              </p:spPr>
              <p:txBody>
                <a:bodyPr/>
                <a:lstStyle/>
                <a:p>
                  <a:endParaRPr lang="en-US"/>
                </a:p>
              </p:txBody>
            </p:sp>
            <p:sp>
              <p:nvSpPr>
                <p:cNvPr id="94260" name="Line 4824"/>
                <p:cNvSpPr>
                  <a:spLocks noChangeShapeType="1"/>
                </p:cNvSpPr>
                <p:nvPr/>
              </p:nvSpPr>
              <p:spPr bwMode="auto">
                <a:xfrm>
                  <a:off x="3153" y="2293"/>
                  <a:ext cx="3" cy="1"/>
                </a:xfrm>
                <a:prstGeom prst="line">
                  <a:avLst/>
                </a:prstGeom>
                <a:noFill/>
                <a:ln w="3175">
                  <a:solidFill>
                    <a:srgbClr val="000000"/>
                  </a:solidFill>
                  <a:round/>
                  <a:headEnd/>
                  <a:tailEnd/>
                </a:ln>
              </p:spPr>
              <p:txBody>
                <a:bodyPr/>
                <a:lstStyle/>
                <a:p>
                  <a:endParaRPr lang="en-US"/>
                </a:p>
              </p:txBody>
            </p:sp>
            <p:sp>
              <p:nvSpPr>
                <p:cNvPr id="94261" name="Line 4825"/>
                <p:cNvSpPr>
                  <a:spLocks noChangeShapeType="1"/>
                </p:cNvSpPr>
                <p:nvPr/>
              </p:nvSpPr>
              <p:spPr bwMode="auto">
                <a:xfrm>
                  <a:off x="3156" y="2293"/>
                  <a:ext cx="2" cy="1"/>
                </a:xfrm>
                <a:prstGeom prst="line">
                  <a:avLst/>
                </a:prstGeom>
                <a:noFill/>
                <a:ln w="3175">
                  <a:solidFill>
                    <a:srgbClr val="000000"/>
                  </a:solidFill>
                  <a:round/>
                  <a:headEnd/>
                  <a:tailEnd/>
                </a:ln>
              </p:spPr>
              <p:txBody>
                <a:bodyPr/>
                <a:lstStyle/>
                <a:p>
                  <a:endParaRPr lang="en-US"/>
                </a:p>
              </p:txBody>
            </p:sp>
            <p:sp>
              <p:nvSpPr>
                <p:cNvPr id="94262" name="Line 4826"/>
                <p:cNvSpPr>
                  <a:spLocks noChangeShapeType="1"/>
                </p:cNvSpPr>
                <p:nvPr/>
              </p:nvSpPr>
              <p:spPr bwMode="auto">
                <a:xfrm>
                  <a:off x="3158" y="2293"/>
                  <a:ext cx="2" cy="1"/>
                </a:xfrm>
                <a:prstGeom prst="line">
                  <a:avLst/>
                </a:prstGeom>
                <a:noFill/>
                <a:ln w="3175">
                  <a:solidFill>
                    <a:srgbClr val="000000"/>
                  </a:solidFill>
                  <a:round/>
                  <a:headEnd/>
                  <a:tailEnd/>
                </a:ln>
              </p:spPr>
              <p:txBody>
                <a:bodyPr/>
                <a:lstStyle/>
                <a:p>
                  <a:endParaRPr lang="en-US"/>
                </a:p>
              </p:txBody>
            </p:sp>
            <p:sp>
              <p:nvSpPr>
                <p:cNvPr id="94263" name="Line 4827"/>
                <p:cNvSpPr>
                  <a:spLocks noChangeShapeType="1"/>
                </p:cNvSpPr>
                <p:nvPr/>
              </p:nvSpPr>
              <p:spPr bwMode="auto">
                <a:xfrm>
                  <a:off x="3160" y="2293"/>
                  <a:ext cx="2" cy="1"/>
                </a:xfrm>
                <a:prstGeom prst="line">
                  <a:avLst/>
                </a:prstGeom>
                <a:noFill/>
                <a:ln w="3175">
                  <a:solidFill>
                    <a:srgbClr val="000000"/>
                  </a:solidFill>
                  <a:round/>
                  <a:headEnd/>
                  <a:tailEnd/>
                </a:ln>
              </p:spPr>
              <p:txBody>
                <a:bodyPr/>
                <a:lstStyle/>
                <a:p>
                  <a:endParaRPr lang="en-US"/>
                </a:p>
              </p:txBody>
            </p:sp>
            <p:sp>
              <p:nvSpPr>
                <p:cNvPr id="94264" name="Line 4828"/>
                <p:cNvSpPr>
                  <a:spLocks noChangeShapeType="1"/>
                </p:cNvSpPr>
                <p:nvPr/>
              </p:nvSpPr>
              <p:spPr bwMode="auto">
                <a:xfrm>
                  <a:off x="3162" y="2293"/>
                  <a:ext cx="2" cy="1"/>
                </a:xfrm>
                <a:prstGeom prst="line">
                  <a:avLst/>
                </a:prstGeom>
                <a:noFill/>
                <a:ln w="3175">
                  <a:solidFill>
                    <a:srgbClr val="000000"/>
                  </a:solidFill>
                  <a:round/>
                  <a:headEnd/>
                  <a:tailEnd/>
                </a:ln>
              </p:spPr>
              <p:txBody>
                <a:bodyPr/>
                <a:lstStyle/>
                <a:p>
                  <a:endParaRPr lang="en-US"/>
                </a:p>
              </p:txBody>
            </p:sp>
            <p:sp>
              <p:nvSpPr>
                <p:cNvPr id="94265" name="Line 4829"/>
                <p:cNvSpPr>
                  <a:spLocks noChangeShapeType="1"/>
                </p:cNvSpPr>
                <p:nvPr/>
              </p:nvSpPr>
              <p:spPr bwMode="auto">
                <a:xfrm>
                  <a:off x="3164" y="2293"/>
                  <a:ext cx="1" cy="1"/>
                </a:xfrm>
                <a:prstGeom prst="line">
                  <a:avLst/>
                </a:prstGeom>
                <a:noFill/>
                <a:ln w="3175">
                  <a:solidFill>
                    <a:srgbClr val="000000"/>
                  </a:solidFill>
                  <a:round/>
                  <a:headEnd/>
                  <a:tailEnd/>
                </a:ln>
              </p:spPr>
              <p:txBody>
                <a:bodyPr/>
                <a:lstStyle/>
                <a:p>
                  <a:endParaRPr lang="en-US"/>
                </a:p>
              </p:txBody>
            </p:sp>
            <p:sp>
              <p:nvSpPr>
                <p:cNvPr id="94266" name="Line 4830"/>
                <p:cNvSpPr>
                  <a:spLocks noChangeShapeType="1"/>
                </p:cNvSpPr>
                <p:nvPr/>
              </p:nvSpPr>
              <p:spPr bwMode="auto">
                <a:xfrm>
                  <a:off x="3165" y="2293"/>
                  <a:ext cx="4" cy="1"/>
                </a:xfrm>
                <a:prstGeom prst="line">
                  <a:avLst/>
                </a:prstGeom>
                <a:noFill/>
                <a:ln w="3175">
                  <a:solidFill>
                    <a:srgbClr val="000000"/>
                  </a:solidFill>
                  <a:round/>
                  <a:headEnd/>
                  <a:tailEnd/>
                </a:ln>
              </p:spPr>
              <p:txBody>
                <a:bodyPr/>
                <a:lstStyle/>
                <a:p>
                  <a:endParaRPr lang="en-US"/>
                </a:p>
              </p:txBody>
            </p:sp>
            <p:sp>
              <p:nvSpPr>
                <p:cNvPr id="94267" name="Line 4831"/>
                <p:cNvSpPr>
                  <a:spLocks noChangeShapeType="1"/>
                </p:cNvSpPr>
                <p:nvPr/>
              </p:nvSpPr>
              <p:spPr bwMode="auto">
                <a:xfrm>
                  <a:off x="3169" y="2293"/>
                  <a:ext cx="2" cy="1"/>
                </a:xfrm>
                <a:prstGeom prst="line">
                  <a:avLst/>
                </a:prstGeom>
                <a:noFill/>
                <a:ln w="3175">
                  <a:solidFill>
                    <a:srgbClr val="000000"/>
                  </a:solidFill>
                  <a:round/>
                  <a:headEnd/>
                  <a:tailEnd/>
                </a:ln>
              </p:spPr>
              <p:txBody>
                <a:bodyPr/>
                <a:lstStyle/>
                <a:p>
                  <a:endParaRPr lang="en-US"/>
                </a:p>
              </p:txBody>
            </p:sp>
            <p:sp>
              <p:nvSpPr>
                <p:cNvPr id="94268" name="Line 4832"/>
                <p:cNvSpPr>
                  <a:spLocks noChangeShapeType="1"/>
                </p:cNvSpPr>
                <p:nvPr/>
              </p:nvSpPr>
              <p:spPr bwMode="auto">
                <a:xfrm>
                  <a:off x="3171" y="2293"/>
                  <a:ext cx="2" cy="1"/>
                </a:xfrm>
                <a:prstGeom prst="line">
                  <a:avLst/>
                </a:prstGeom>
                <a:noFill/>
                <a:ln w="3175">
                  <a:solidFill>
                    <a:srgbClr val="000000"/>
                  </a:solidFill>
                  <a:round/>
                  <a:headEnd/>
                  <a:tailEnd/>
                </a:ln>
              </p:spPr>
              <p:txBody>
                <a:bodyPr/>
                <a:lstStyle/>
                <a:p>
                  <a:endParaRPr lang="en-US"/>
                </a:p>
              </p:txBody>
            </p:sp>
            <p:sp>
              <p:nvSpPr>
                <p:cNvPr id="94269" name="Line 4833"/>
                <p:cNvSpPr>
                  <a:spLocks noChangeShapeType="1"/>
                </p:cNvSpPr>
                <p:nvPr/>
              </p:nvSpPr>
              <p:spPr bwMode="auto">
                <a:xfrm>
                  <a:off x="3173" y="2293"/>
                  <a:ext cx="1" cy="1"/>
                </a:xfrm>
                <a:prstGeom prst="line">
                  <a:avLst/>
                </a:prstGeom>
                <a:noFill/>
                <a:ln w="3175">
                  <a:solidFill>
                    <a:srgbClr val="000000"/>
                  </a:solidFill>
                  <a:round/>
                  <a:headEnd/>
                  <a:tailEnd/>
                </a:ln>
              </p:spPr>
              <p:txBody>
                <a:bodyPr/>
                <a:lstStyle/>
                <a:p>
                  <a:endParaRPr lang="en-US"/>
                </a:p>
              </p:txBody>
            </p:sp>
            <p:sp>
              <p:nvSpPr>
                <p:cNvPr id="94270" name="Line 4834"/>
                <p:cNvSpPr>
                  <a:spLocks noChangeShapeType="1"/>
                </p:cNvSpPr>
                <p:nvPr/>
              </p:nvSpPr>
              <p:spPr bwMode="auto">
                <a:xfrm>
                  <a:off x="3174" y="2293"/>
                  <a:ext cx="2" cy="1"/>
                </a:xfrm>
                <a:prstGeom prst="line">
                  <a:avLst/>
                </a:prstGeom>
                <a:noFill/>
                <a:ln w="3175">
                  <a:solidFill>
                    <a:srgbClr val="000000"/>
                  </a:solidFill>
                  <a:round/>
                  <a:headEnd/>
                  <a:tailEnd/>
                </a:ln>
              </p:spPr>
              <p:txBody>
                <a:bodyPr/>
                <a:lstStyle/>
                <a:p>
                  <a:endParaRPr lang="en-US"/>
                </a:p>
              </p:txBody>
            </p:sp>
            <p:sp>
              <p:nvSpPr>
                <p:cNvPr id="94271" name="Line 4835"/>
                <p:cNvSpPr>
                  <a:spLocks noChangeShapeType="1"/>
                </p:cNvSpPr>
                <p:nvPr/>
              </p:nvSpPr>
              <p:spPr bwMode="auto">
                <a:xfrm>
                  <a:off x="3176" y="2293"/>
                  <a:ext cx="2" cy="1"/>
                </a:xfrm>
                <a:prstGeom prst="line">
                  <a:avLst/>
                </a:prstGeom>
                <a:noFill/>
                <a:ln w="3175">
                  <a:solidFill>
                    <a:srgbClr val="000000"/>
                  </a:solidFill>
                  <a:round/>
                  <a:headEnd/>
                  <a:tailEnd/>
                </a:ln>
              </p:spPr>
              <p:txBody>
                <a:bodyPr/>
                <a:lstStyle/>
                <a:p>
                  <a:endParaRPr lang="en-US"/>
                </a:p>
              </p:txBody>
            </p:sp>
            <p:sp>
              <p:nvSpPr>
                <p:cNvPr id="94272" name="Line 4836"/>
                <p:cNvSpPr>
                  <a:spLocks noChangeShapeType="1"/>
                </p:cNvSpPr>
                <p:nvPr/>
              </p:nvSpPr>
              <p:spPr bwMode="auto">
                <a:xfrm>
                  <a:off x="3178" y="2293"/>
                  <a:ext cx="2" cy="1"/>
                </a:xfrm>
                <a:prstGeom prst="line">
                  <a:avLst/>
                </a:prstGeom>
                <a:noFill/>
                <a:ln w="3175">
                  <a:solidFill>
                    <a:srgbClr val="000000"/>
                  </a:solidFill>
                  <a:round/>
                  <a:headEnd/>
                  <a:tailEnd/>
                </a:ln>
              </p:spPr>
              <p:txBody>
                <a:bodyPr/>
                <a:lstStyle/>
                <a:p>
                  <a:endParaRPr lang="en-US"/>
                </a:p>
              </p:txBody>
            </p:sp>
            <p:sp>
              <p:nvSpPr>
                <p:cNvPr id="94273" name="Line 4837"/>
                <p:cNvSpPr>
                  <a:spLocks noChangeShapeType="1"/>
                </p:cNvSpPr>
                <p:nvPr/>
              </p:nvSpPr>
              <p:spPr bwMode="auto">
                <a:xfrm>
                  <a:off x="3180" y="2293"/>
                  <a:ext cx="3" cy="1"/>
                </a:xfrm>
                <a:prstGeom prst="line">
                  <a:avLst/>
                </a:prstGeom>
                <a:noFill/>
                <a:ln w="3175">
                  <a:solidFill>
                    <a:srgbClr val="000000"/>
                  </a:solidFill>
                  <a:round/>
                  <a:headEnd/>
                  <a:tailEnd/>
                </a:ln>
              </p:spPr>
              <p:txBody>
                <a:bodyPr/>
                <a:lstStyle/>
                <a:p>
                  <a:endParaRPr lang="en-US"/>
                </a:p>
              </p:txBody>
            </p:sp>
            <p:sp>
              <p:nvSpPr>
                <p:cNvPr id="94274" name="Line 4838"/>
                <p:cNvSpPr>
                  <a:spLocks noChangeShapeType="1"/>
                </p:cNvSpPr>
                <p:nvPr/>
              </p:nvSpPr>
              <p:spPr bwMode="auto">
                <a:xfrm>
                  <a:off x="3183" y="2293"/>
                  <a:ext cx="2" cy="1"/>
                </a:xfrm>
                <a:prstGeom prst="line">
                  <a:avLst/>
                </a:prstGeom>
                <a:noFill/>
                <a:ln w="3175">
                  <a:solidFill>
                    <a:srgbClr val="000000"/>
                  </a:solidFill>
                  <a:round/>
                  <a:headEnd/>
                  <a:tailEnd/>
                </a:ln>
              </p:spPr>
              <p:txBody>
                <a:bodyPr/>
                <a:lstStyle/>
                <a:p>
                  <a:endParaRPr lang="en-US"/>
                </a:p>
              </p:txBody>
            </p:sp>
            <p:sp>
              <p:nvSpPr>
                <p:cNvPr id="94275" name="Line 4839"/>
                <p:cNvSpPr>
                  <a:spLocks noChangeShapeType="1"/>
                </p:cNvSpPr>
                <p:nvPr/>
              </p:nvSpPr>
              <p:spPr bwMode="auto">
                <a:xfrm>
                  <a:off x="3185" y="2293"/>
                  <a:ext cx="2" cy="1"/>
                </a:xfrm>
                <a:prstGeom prst="line">
                  <a:avLst/>
                </a:prstGeom>
                <a:noFill/>
                <a:ln w="3175">
                  <a:solidFill>
                    <a:srgbClr val="000000"/>
                  </a:solidFill>
                  <a:round/>
                  <a:headEnd/>
                  <a:tailEnd/>
                </a:ln>
              </p:spPr>
              <p:txBody>
                <a:bodyPr/>
                <a:lstStyle/>
                <a:p>
                  <a:endParaRPr lang="en-US"/>
                </a:p>
              </p:txBody>
            </p:sp>
            <p:sp>
              <p:nvSpPr>
                <p:cNvPr id="94276" name="Line 4840"/>
                <p:cNvSpPr>
                  <a:spLocks noChangeShapeType="1"/>
                </p:cNvSpPr>
                <p:nvPr/>
              </p:nvSpPr>
              <p:spPr bwMode="auto">
                <a:xfrm>
                  <a:off x="3187" y="2293"/>
                  <a:ext cx="2" cy="1"/>
                </a:xfrm>
                <a:prstGeom prst="line">
                  <a:avLst/>
                </a:prstGeom>
                <a:noFill/>
                <a:ln w="3175">
                  <a:solidFill>
                    <a:srgbClr val="000000"/>
                  </a:solidFill>
                  <a:round/>
                  <a:headEnd/>
                  <a:tailEnd/>
                </a:ln>
              </p:spPr>
              <p:txBody>
                <a:bodyPr/>
                <a:lstStyle/>
                <a:p>
                  <a:endParaRPr lang="en-US"/>
                </a:p>
              </p:txBody>
            </p:sp>
            <p:sp>
              <p:nvSpPr>
                <p:cNvPr id="94277" name="Line 4841"/>
                <p:cNvSpPr>
                  <a:spLocks noChangeShapeType="1"/>
                </p:cNvSpPr>
                <p:nvPr/>
              </p:nvSpPr>
              <p:spPr bwMode="auto">
                <a:xfrm>
                  <a:off x="3189" y="2293"/>
                  <a:ext cx="2" cy="1"/>
                </a:xfrm>
                <a:prstGeom prst="line">
                  <a:avLst/>
                </a:prstGeom>
                <a:noFill/>
                <a:ln w="3175">
                  <a:solidFill>
                    <a:srgbClr val="000000"/>
                  </a:solidFill>
                  <a:round/>
                  <a:headEnd/>
                  <a:tailEnd/>
                </a:ln>
              </p:spPr>
              <p:txBody>
                <a:bodyPr/>
                <a:lstStyle/>
                <a:p>
                  <a:endParaRPr lang="en-US"/>
                </a:p>
              </p:txBody>
            </p:sp>
            <p:sp>
              <p:nvSpPr>
                <p:cNvPr id="94278" name="Line 4842"/>
                <p:cNvSpPr>
                  <a:spLocks noChangeShapeType="1"/>
                </p:cNvSpPr>
                <p:nvPr/>
              </p:nvSpPr>
              <p:spPr bwMode="auto">
                <a:xfrm>
                  <a:off x="3191" y="2293"/>
                  <a:ext cx="1" cy="1"/>
                </a:xfrm>
                <a:prstGeom prst="line">
                  <a:avLst/>
                </a:prstGeom>
                <a:noFill/>
                <a:ln w="3175">
                  <a:solidFill>
                    <a:srgbClr val="000000"/>
                  </a:solidFill>
                  <a:round/>
                  <a:headEnd/>
                  <a:tailEnd/>
                </a:ln>
              </p:spPr>
              <p:txBody>
                <a:bodyPr/>
                <a:lstStyle/>
                <a:p>
                  <a:endParaRPr lang="en-US"/>
                </a:p>
              </p:txBody>
            </p:sp>
            <p:sp>
              <p:nvSpPr>
                <p:cNvPr id="94279" name="Line 4843"/>
                <p:cNvSpPr>
                  <a:spLocks noChangeShapeType="1"/>
                </p:cNvSpPr>
                <p:nvPr/>
              </p:nvSpPr>
              <p:spPr bwMode="auto">
                <a:xfrm>
                  <a:off x="3192" y="2293"/>
                  <a:ext cx="2" cy="1"/>
                </a:xfrm>
                <a:prstGeom prst="line">
                  <a:avLst/>
                </a:prstGeom>
                <a:noFill/>
                <a:ln w="3175">
                  <a:solidFill>
                    <a:srgbClr val="000000"/>
                  </a:solidFill>
                  <a:round/>
                  <a:headEnd/>
                  <a:tailEnd/>
                </a:ln>
              </p:spPr>
              <p:txBody>
                <a:bodyPr/>
                <a:lstStyle/>
                <a:p>
                  <a:endParaRPr lang="en-US"/>
                </a:p>
              </p:txBody>
            </p:sp>
            <p:sp>
              <p:nvSpPr>
                <p:cNvPr id="94280" name="Line 4844"/>
                <p:cNvSpPr>
                  <a:spLocks noChangeShapeType="1"/>
                </p:cNvSpPr>
                <p:nvPr/>
              </p:nvSpPr>
              <p:spPr bwMode="auto">
                <a:xfrm>
                  <a:off x="3194" y="2293"/>
                  <a:ext cx="4" cy="1"/>
                </a:xfrm>
                <a:prstGeom prst="line">
                  <a:avLst/>
                </a:prstGeom>
                <a:noFill/>
                <a:ln w="3175">
                  <a:solidFill>
                    <a:srgbClr val="000000"/>
                  </a:solidFill>
                  <a:round/>
                  <a:headEnd/>
                  <a:tailEnd/>
                </a:ln>
              </p:spPr>
              <p:txBody>
                <a:bodyPr/>
                <a:lstStyle/>
                <a:p>
                  <a:endParaRPr lang="en-US"/>
                </a:p>
              </p:txBody>
            </p:sp>
            <p:sp>
              <p:nvSpPr>
                <p:cNvPr id="94281" name="Line 4845"/>
                <p:cNvSpPr>
                  <a:spLocks noChangeShapeType="1"/>
                </p:cNvSpPr>
                <p:nvPr/>
              </p:nvSpPr>
              <p:spPr bwMode="auto">
                <a:xfrm>
                  <a:off x="3198" y="2293"/>
                  <a:ext cx="2" cy="1"/>
                </a:xfrm>
                <a:prstGeom prst="line">
                  <a:avLst/>
                </a:prstGeom>
                <a:noFill/>
                <a:ln w="3175">
                  <a:solidFill>
                    <a:srgbClr val="000000"/>
                  </a:solidFill>
                  <a:round/>
                  <a:headEnd/>
                  <a:tailEnd/>
                </a:ln>
              </p:spPr>
              <p:txBody>
                <a:bodyPr/>
                <a:lstStyle/>
                <a:p>
                  <a:endParaRPr lang="en-US"/>
                </a:p>
              </p:txBody>
            </p:sp>
            <p:sp>
              <p:nvSpPr>
                <p:cNvPr id="94282" name="Line 4846"/>
                <p:cNvSpPr>
                  <a:spLocks noChangeShapeType="1"/>
                </p:cNvSpPr>
                <p:nvPr/>
              </p:nvSpPr>
              <p:spPr bwMode="auto">
                <a:xfrm>
                  <a:off x="3200" y="2293"/>
                  <a:ext cx="2" cy="1"/>
                </a:xfrm>
                <a:prstGeom prst="line">
                  <a:avLst/>
                </a:prstGeom>
                <a:noFill/>
                <a:ln w="3175">
                  <a:solidFill>
                    <a:srgbClr val="000000"/>
                  </a:solidFill>
                  <a:round/>
                  <a:headEnd/>
                  <a:tailEnd/>
                </a:ln>
              </p:spPr>
              <p:txBody>
                <a:bodyPr/>
                <a:lstStyle/>
                <a:p>
                  <a:endParaRPr lang="en-US"/>
                </a:p>
              </p:txBody>
            </p:sp>
            <p:sp>
              <p:nvSpPr>
                <p:cNvPr id="94283" name="Line 4847"/>
                <p:cNvSpPr>
                  <a:spLocks noChangeShapeType="1"/>
                </p:cNvSpPr>
                <p:nvPr/>
              </p:nvSpPr>
              <p:spPr bwMode="auto">
                <a:xfrm flipV="1">
                  <a:off x="3202" y="2287"/>
                  <a:ext cx="1" cy="6"/>
                </a:xfrm>
                <a:prstGeom prst="line">
                  <a:avLst/>
                </a:prstGeom>
                <a:noFill/>
                <a:ln w="3175">
                  <a:solidFill>
                    <a:srgbClr val="000000"/>
                  </a:solidFill>
                  <a:round/>
                  <a:headEnd/>
                  <a:tailEnd/>
                </a:ln>
              </p:spPr>
              <p:txBody>
                <a:bodyPr/>
                <a:lstStyle/>
                <a:p>
                  <a:endParaRPr lang="en-US"/>
                </a:p>
              </p:txBody>
            </p:sp>
            <p:sp>
              <p:nvSpPr>
                <p:cNvPr id="94284" name="Line 4848"/>
                <p:cNvSpPr>
                  <a:spLocks noChangeShapeType="1"/>
                </p:cNvSpPr>
                <p:nvPr/>
              </p:nvSpPr>
              <p:spPr bwMode="auto">
                <a:xfrm>
                  <a:off x="3203" y="2287"/>
                  <a:ext cx="2" cy="3"/>
                </a:xfrm>
                <a:prstGeom prst="line">
                  <a:avLst/>
                </a:prstGeom>
                <a:noFill/>
                <a:ln w="3175">
                  <a:solidFill>
                    <a:srgbClr val="000000"/>
                  </a:solidFill>
                  <a:round/>
                  <a:headEnd/>
                  <a:tailEnd/>
                </a:ln>
              </p:spPr>
              <p:txBody>
                <a:bodyPr/>
                <a:lstStyle/>
                <a:p>
                  <a:endParaRPr lang="en-US"/>
                </a:p>
              </p:txBody>
            </p:sp>
            <p:sp>
              <p:nvSpPr>
                <p:cNvPr id="94285" name="Line 4849"/>
                <p:cNvSpPr>
                  <a:spLocks noChangeShapeType="1"/>
                </p:cNvSpPr>
                <p:nvPr/>
              </p:nvSpPr>
              <p:spPr bwMode="auto">
                <a:xfrm flipV="1">
                  <a:off x="3205" y="2282"/>
                  <a:ext cx="2" cy="8"/>
                </a:xfrm>
                <a:prstGeom prst="line">
                  <a:avLst/>
                </a:prstGeom>
                <a:noFill/>
                <a:ln w="3175">
                  <a:solidFill>
                    <a:srgbClr val="000000"/>
                  </a:solidFill>
                  <a:round/>
                  <a:headEnd/>
                  <a:tailEnd/>
                </a:ln>
              </p:spPr>
              <p:txBody>
                <a:bodyPr/>
                <a:lstStyle/>
                <a:p>
                  <a:endParaRPr lang="en-US"/>
                </a:p>
              </p:txBody>
            </p:sp>
            <p:sp>
              <p:nvSpPr>
                <p:cNvPr id="94286" name="Line 4850"/>
                <p:cNvSpPr>
                  <a:spLocks noChangeShapeType="1"/>
                </p:cNvSpPr>
                <p:nvPr/>
              </p:nvSpPr>
              <p:spPr bwMode="auto">
                <a:xfrm flipV="1">
                  <a:off x="3207" y="2277"/>
                  <a:ext cx="4" cy="5"/>
                </a:xfrm>
                <a:prstGeom prst="line">
                  <a:avLst/>
                </a:prstGeom>
                <a:noFill/>
                <a:ln w="3175">
                  <a:solidFill>
                    <a:srgbClr val="000000"/>
                  </a:solidFill>
                  <a:round/>
                  <a:headEnd/>
                  <a:tailEnd/>
                </a:ln>
              </p:spPr>
              <p:txBody>
                <a:bodyPr/>
                <a:lstStyle/>
                <a:p>
                  <a:endParaRPr lang="en-US"/>
                </a:p>
              </p:txBody>
            </p:sp>
            <p:sp>
              <p:nvSpPr>
                <p:cNvPr id="94287" name="Line 4851"/>
                <p:cNvSpPr>
                  <a:spLocks noChangeShapeType="1"/>
                </p:cNvSpPr>
                <p:nvPr/>
              </p:nvSpPr>
              <p:spPr bwMode="auto">
                <a:xfrm flipV="1">
                  <a:off x="3211" y="2274"/>
                  <a:ext cx="1" cy="3"/>
                </a:xfrm>
                <a:prstGeom prst="line">
                  <a:avLst/>
                </a:prstGeom>
                <a:noFill/>
                <a:ln w="3175">
                  <a:solidFill>
                    <a:srgbClr val="000000"/>
                  </a:solidFill>
                  <a:round/>
                  <a:headEnd/>
                  <a:tailEnd/>
                </a:ln>
              </p:spPr>
              <p:txBody>
                <a:bodyPr/>
                <a:lstStyle/>
                <a:p>
                  <a:endParaRPr lang="en-US"/>
                </a:p>
              </p:txBody>
            </p:sp>
            <p:sp>
              <p:nvSpPr>
                <p:cNvPr id="94288" name="Line 4852"/>
                <p:cNvSpPr>
                  <a:spLocks noChangeShapeType="1"/>
                </p:cNvSpPr>
                <p:nvPr/>
              </p:nvSpPr>
              <p:spPr bwMode="auto">
                <a:xfrm flipV="1">
                  <a:off x="3212" y="2270"/>
                  <a:ext cx="2" cy="4"/>
                </a:xfrm>
                <a:prstGeom prst="line">
                  <a:avLst/>
                </a:prstGeom>
                <a:noFill/>
                <a:ln w="3175">
                  <a:solidFill>
                    <a:srgbClr val="000000"/>
                  </a:solidFill>
                  <a:round/>
                  <a:headEnd/>
                  <a:tailEnd/>
                </a:ln>
              </p:spPr>
              <p:txBody>
                <a:bodyPr/>
                <a:lstStyle/>
                <a:p>
                  <a:endParaRPr lang="en-US"/>
                </a:p>
              </p:txBody>
            </p:sp>
            <p:sp>
              <p:nvSpPr>
                <p:cNvPr id="94289" name="Line 4853"/>
                <p:cNvSpPr>
                  <a:spLocks noChangeShapeType="1"/>
                </p:cNvSpPr>
                <p:nvPr/>
              </p:nvSpPr>
              <p:spPr bwMode="auto">
                <a:xfrm flipV="1">
                  <a:off x="3214" y="2262"/>
                  <a:ext cx="2" cy="8"/>
                </a:xfrm>
                <a:prstGeom prst="line">
                  <a:avLst/>
                </a:prstGeom>
                <a:noFill/>
                <a:ln w="3175">
                  <a:solidFill>
                    <a:srgbClr val="000000"/>
                  </a:solidFill>
                  <a:round/>
                  <a:headEnd/>
                  <a:tailEnd/>
                </a:ln>
              </p:spPr>
              <p:txBody>
                <a:bodyPr/>
                <a:lstStyle/>
                <a:p>
                  <a:endParaRPr lang="en-US"/>
                </a:p>
              </p:txBody>
            </p:sp>
            <p:sp>
              <p:nvSpPr>
                <p:cNvPr id="94290" name="Line 4854"/>
                <p:cNvSpPr>
                  <a:spLocks noChangeShapeType="1"/>
                </p:cNvSpPr>
                <p:nvPr/>
              </p:nvSpPr>
              <p:spPr bwMode="auto">
                <a:xfrm>
                  <a:off x="3216" y="2262"/>
                  <a:ext cx="2" cy="1"/>
                </a:xfrm>
                <a:prstGeom prst="line">
                  <a:avLst/>
                </a:prstGeom>
                <a:noFill/>
                <a:ln w="3175">
                  <a:solidFill>
                    <a:srgbClr val="000000"/>
                  </a:solidFill>
                  <a:round/>
                  <a:headEnd/>
                  <a:tailEnd/>
                </a:ln>
              </p:spPr>
              <p:txBody>
                <a:bodyPr/>
                <a:lstStyle/>
                <a:p>
                  <a:endParaRPr lang="en-US"/>
                </a:p>
              </p:txBody>
            </p:sp>
            <p:sp>
              <p:nvSpPr>
                <p:cNvPr id="94291" name="Line 4855"/>
                <p:cNvSpPr>
                  <a:spLocks noChangeShapeType="1"/>
                </p:cNvSpPr>
                <p:nvPr/>
              </p:nvSpPr>
              <p:spPr bwMode="auto">
                <a:xfrm flipV="1">
                  <a:off x="3218" y="2252"/>
                  <a:ext cx="2" cy="10"/>
                </a:xfrm>
                <a:prstGeom prst="line">
                  <a:avLst/>
                </a:prstGeom>
                <a:noFill/>
                <a:ln w="3175">
                  <a:solidFill>
                    <a:srgbClr val="000000"/>
                  </a:solidFill>
                  <a:round/>
                  <a:headEnd/>
                  <a:tailEnd/>
                </a:ln>
              </p:spPr>
              <p:txBody>
                <a:bodyPr/>
                <a:lstStyle/>
                <a:p>
                  <a:endParaRPr lang="en-US"/>
                </a:p>
              </p:txBody>
            </p:sp>
            <p:sp>
              <p:nvSpPr>
                <p:cNvPr id="94292" name="Line 4856"/>
                <p:cNvSpPr>
                  <a:spLocks noChangeShapeType="1"/>
                </p:cNvSpPr>
                <p:nvPr/>
              </p:nvSpPr>
              <p:spPr bwMode="auto">
                <a:xfrm>
                  <a:off x="3220" y="2252"/>
                  <a:ext cx="1" cy="2"/>
                </a:xfrm>
                <a:prstGeom prst="line">
                  <a:avLst/>
                </a:prstGeom>
                <a:noFill/>
                <a:ln w="3175">
                  <a:solidFill>
                    <a:srgbClr val="000000"/>
                  </a:solidFill>
                  <a:round/>
                  <a:headEnd/>
                  <a:tailEnd/>
                </a:ln>
              </p:spPr>
              <p:txBody>
                <a:bodyPr/>
                <a:lstStyle/>
                <a:p>
                  <a:endParaRPr lang="en-US"/>
                </a:p>
              </p:txBody>
            </p:sp>
            <p:sp>
              <p:nvSpPr>
                <p:cNvPr id="94293" name="Line 4857"/>
                <p:cNvSpPr>
                  <a:spLocks noChangeShapeType="1"/>
                </p:cNvSpPr>
                <p:nvPr/>
              </p:nvSpPr>
              <p:spPr bwMode="auto">
                <a:xfrm>
                  <a:off x="3221" y="2254"/>
                  <a:ext cx="4" cy="1"/>
                </a:xfrm>
                <a:prstGeom prst="line">
                  <a:avLst/>
                </a:prstGeom>
                <a:noFill/>
                <a:ln w="3175">
                  <a:solidFill>
                    <a:srgbClr val="000000"/>
                  </a:solidFill>
                  <a:round/>
                  <a:headEnd/>
                  <a:tailEnd/>
                </a:ln>
              </p:spPr>
              <p:txBody>
                <a:bodyPr/>
                <a:lstStyle/>
                <a:p>
                  <a:endParaRPr lang="en-US"/>
                </a:p>
              </p:txBody>
            </p:sp>
            <p:sp>
              <p:nvSpPr>
                <p:cNvPr id="94294" name="Line 4858"/>
                <p:cNvSpPr>
                  <a:spLocks noChangeShapeType="1"/>
                </p:cNvSpPr>
                <p:nvPr/>
              </p:nvSpPr>
              <p:spPr bwMode="auto">
                <a:xfrm flipV="1">
                  <a:off x="3225" y="2249"/>
                  <a:ext cx="2" cy="5"/>
                </a:xfrm>
                <a:prstGeom prst="line">
                  <a:avLst/>
                </a:prstGeom>
                <a:noFill/>
                <a:ln w="3175">
                  <a:solidFill>
                    <a:srgbClr val="000000"/>
                  </a:solidFill>
                  <a:round/>
                  <a:headEnd/>
                  <a:tailEnd/>
                </a:ln>
              </p:spPr>
              <p:txBody>
                <a:bodyPr/>
                <a:lstStyle/>
                <a:p>
                  <a:endParaRPr lang="en-US"/>
                </a:p>
              </p:txBody>
            </p:sp>
            <p:sp>
              <p:nvSpPr>
                <p:cNvPr id="94295" name="Line 4859"/>
                <p:cNvSpPr>
                  <a:spLocks noChangeShapeType="1"/>
                </p:cNvSpPr>
                <p:nvPr/>
              </p:nvSpPr>
              <p:spPr bwMode="auto">
                <a:xfrm flipV="1">
                  <a:off x="3227" y="2239"/>
                  <a:ext cx="2" cy="10"/>
                </a:xfrm>
                <a:prstGeom prst="line">
                  <a:avLst/>
                </a:prstGeom>
                <a:noFill/>
                <a:ln w="3175">
                  <a:solidFill>
                    <a:srgbClr val="000000"/>
                  </a:solidFill>
                  <a:round/>
                  <a:headEnd/>
                  <a:tailEnd/>
                </a:ln>
              </p:spPr>
              <p:txBody>
                <a:bodyPr/>
                <a:lstStyle/>
                <a:p>
                  <a:endParaRPr lang="en-US"/>
                </a:p>
              </p:txBody>
            </p:sp>
            <p:sp>
              <p:nvSpPr>
                <p:cNvPr id="94296" name="Line 4860"/>
                <p:cNvSpPr>
                  <a:spLocks noChangeShapeType="1"/>
                </p:cNvSpPr>
                <p:nvPr/>
              </p:nvSpPr>
              <p:spPr bwMode="auto">
                <a:xfrm flipV="1">
                  <a:off x="3229" y="2229"/>
                  <a:ext cx="2" cy="10"/>
                </a:xfrm>
                <a:prstGeom prst="line">
                  <a:avLst/>
                </a:prstGeom>
                <a:noFill/>
                <a:ln w="3175">
                  <a:solidFill>
                    <a:srgbClr val="000000"/>
                  </a:solidFill>
                  <a:round/>
                  <a:headEnd/>
                  <a:tailEnd/>
                </a:ln>
              </p:spPr>
              <p:txBody>
                <a:bodyPr/>
                <a:lstStyle/>
                <a:p>
                  <a:endParaRPr lang="en-US"/>
                </a:p>
              </p:txBody>
            </p:sp>
            <p:sp>
              <p:nvSpPr>
                <p:cNvPr id="94297" name="Line 4861"/>
                <p:cNvSpPr>
                  <a:spLocks noChangeShapeType="1"/>
                </p:cNvSpPr>
                <p:nvPr/>
              </p:nvSpPr>
              <p:spPr bwMode="auto">
                <a:xfrm>
                  <a:off x="3231" y="2229"/>
                  <a:ext cx="1" cy="1"/>
                </a:xfrm>
                <a:prstGeom prst="line">
                  <a:avLst/>
                </a:prstGeom>
                <a:noFill/>
                <a:ln w="3175">
                  <a:solidFill>
                    <a:srgbClr val="000000"/>
                  </a:solidFill>
                  <a:round/>
                  <a:headEnd/>
                  <a:tailEnd/>
                </a:ln>
              </p:spPr>
              <p:txBody>
                <a:bodyPr/>
                <a:lstStyle/>
                <a:p>
                  <a:endParaRPr lang="en-US"/>
                </a:p>
              </p:txBody>
            </p:sp>
            <p:sp>
              <p:nvSpPr>
                <p:cNvPr id="94298" name="Line 4862"/>
                <p:cNvSpPr>
                  <a:spLocks noChangeShapeType="1"/>
                </p:cNvSpPr>
                <p:nvPr/>
              </p:nvSpPr>
              <p:spPr bwMode="auto">
                <a:xfrm flipV="1">
                  <a:off x="3232" y="2211"/>
                  <a:ext cx="2" cy="18"/>
                </a:xfrm>
                <a:prstGeom prst="line">
                  <a:avLst/>
                </a:prstGeom>
                <a:noFill/>
                <a:ln w="3175">
                  <a:solidFill>
                    <a:srgbClr val="000000"/>
                  </a:solidFill>
                  <a:round/>
                  <a:headEnd/>
                  <a:tailEnd/>
                </a:ln>
              </p:spPr>
              <p:txBody>
                <a:bodyPr/>
                <a:lstStyle/>
                <a:p>
                  <a:endParaRPr lang="en-US"/>
                </a:p>
              </p:txBody>
            </p:sp>
            <p:sp>
              <p:nvSpPr>
                <p:cNvPr id="94299" name="Line 4863"/>
                <p:cNvSpPr>
                  <a:spLocks noChangeShapeType="1"/>
                </p:cNvSpPr>
                <p:nvPr/>
              </p:nvSpPr>
              <p:spPr bwMode="auto">
                <a:xfrm flipV="1">
                  <a:off x="3234" y="2208"/>
                  <a:ext cx="4" cy="3"/>
                </a:xfrm>
                <a:prstGeom prst="line">
                  <a:avLst/>
                </a:prstGeom>
                <a:noFill/>
                <a:ln w="3175">
                  <a:solidFill>
                    <a:srgbClr val="000000"/>
                  </a:solidFill>
                  <a:round/>
                  <a:headEnd/>
                  <a:tailEnd/>
                </a:ln>
              </p:spPr>
              <p:txBody>
                <a:bodyPr/>
                <a:lstStyle/>
                <a:p>
                  <a:endParaRPr lang="en-US"/>
                </a:p>
              </p:txBody>
            </p:sp>
            <p:sp>
              <p:nvSpPr>
                <p:cNvPr id="94300" name="Line 4864"/>
                <p:cNvSpPr>
                  <a:spLocks noChangeShapeType="1"/>
                </p:cNvSpPr>
                <p:nvPr/>
              </p:nvSpPr>
              <p:spPr bwMode="auto">
                <a:xfrm flipV="1">
                  <a:off x="3238" y="2203"/>
                  <a:ext cx="2" cy="5"/>
                </a:xfrm>
                <a:prstGeom prst="line">
                  <a:avLst/>
                </a:prstGeom>
                <a:noFill/>
                <a:ln w="3175">
                  <a:solidFill>
                    <a:srgbClr val="000000"/>
                  </a:solidFill>
                  <a:round/>
                  <a:headEnd/>
                  <a:tailEnd/>
                </a:ln>
              </p:spPr>
              <p:txBody>
                <a:bodyPr/>
                <a:lstStyle/>
                <a:p>
                  <a:endParaRPr lang="en-US"/>
                </a:p>
              </p:txBody>
            </p:sp>
            <p:sp>
              <p:nvSpPr>
                <p:cNvPr id="94301" name="Line 4865"/>
                <p:cNvSpPr>
                  <a:spLocks noChangeShapeType="1"/>
                </p:cNvSpPr>
                <p:nvPr/>
              </p:nvSpPr>
              <p:spPr bwMode="auto">
                <a:xfrm>
                  <a:off x="3240" y="2203"/>
                  <a:ext cx="1" cy="2"/>
                </a:xfrm>
                <a:prstGeom prst="line">
                  <a:avLst/>
                </a:prstGeom>
                <a:noFill/>
                <a:ln w="3175">
                  <a:solidFill>
                    <a:srgbClr val="000000"/>
                  </a:solidFill>
                  <a:round/>
                  <a:headEnd/>
                  <a:tailEnd/>
                </a:ln>
              </p:spPr>
              <p:txBody>
                <a:bodyPr/>
                <a:lstStyle/>
                <a:p>
                  <a:endParaRPr lang="en-US"/>
                </a:p>
              </p:txBody>
            </p:sp>
            <p:sp>
              <p:nvSpPr>
                <p:cNvPr id="94302" name="Line 4866"/>
                <p:cNvSpPr>
                  <a:spLocks noChangeShapeType="1"/>
                </p:cNvSpPr>
                <p:nvPr/>
              </p:nvSpPr>
              <p:spPr bwMode="auto">
                <a:xfrm flipV="1">
                  <a:off x="3241" y="2167"/>
                  <a:ext cx="2" cy="38"/>
                </a:xfrm>
                <a:prstGeom prst="line">
                  <a:avLst/>
                </a:prstGeom>
                <a:noFill/>
                <a:ln w="3175">
                  <a:solidFill>
                    <a:srgbClr val="000000"/>
                  </a:solidFill>
                  <a:round/>
                  <a:headEnd/>
                  <a:tailEnd/>
                </a:ln>
              </p:spPr>
              <p:txBody>
                <a:bodyPr/>
                <a:lstStyle/>
                <a:p>
                  <a:endParaRPr lang="en-US"/>
                </a:p>
              </p:txBody>
            </p:sp>
            <p:sp>
              <p:nvSpPr>
                <p:cNvPr id="94303" name="Line 4867"/>
                <p:cNvSpPr>
                  <a:spLocks noChangeShapeType="1"/>
                </p:cNvSpPr>
                <p:nvPr/>
              </p:nvSpPr>
              <p:spPr bwMode="auto">
                <a:xfrm>
                  <a:off x="3243" y="2167"/>
                  <a:ext cx="2" cy="28"/>
                </a:xfrm>
                <a:prstGeom prst="line">
                  <a:avLst/>
                </a:prstGeom>
                <a:noFill/>
                <a:ln w="3175">
                  <a:solidFill>
                    <a:srgbClr val="000000"/>
                  </a:solidFill>
                  <a:round/>
                  <a:headEnd/>
                  <a:tailEnd/>
                </a:ln>
              </p:spPr>
              <p:txBody>
                <a:bodyPr/>
                <a:lstStyle/>
                <a:p>
                  <a:endParaRPr lang="en-US"/>
                </a:p>
              </p:txBody>
            </p:sp>
            <p:sp>
              <p:nvSpPr>
                <p:cNvPr id="94304" name="Line 4868"/>
                <p:cNvSpPr>
                  <a:spLocks noChangeShapeType="1"/>
                </p:cNvSpPr>
                <p:nvPr/>
              </p:nvSpPr>
              <p:spPr bwMode="auto">
                <a:xfrm flipV="1">
                  <a:off x="3245" y="2192"/>
                  <a:ext cx="2" cy="3"/>
                </a:xfrm>
                <a:prstGeom prst="line">
                  <a:avLst/>
                </a:prstGeom>
                <a:noFill/>
                <a:ln w="3175">
                  <a:solidFill>
                    <a:srgbClr val="000000"/>
                  </a:solidFill>
                  <a:round/>
                  <a:headEnd/>
                  <a:tailEnd/>
                </a:ln>
              </p:spPr>
              <p:txBody>
                <a:bodyPr/>
                <a:lstStyle/>
                <a:p>
                  <a:endParaRPr lang="en-US"/>
                </a:p>
              </p:txBody>
            </p:sp>
            <p:sp>
              <p:nvSpPr>
                <p:cNvPr id="94305" name="Line 4869"/>
                <p:cNvSpPr>
                  <a:spLocks noChangeShapeType="1"/>
                </p:cNvSpPr>
                <p:nvPr/>
              </p:nvSpPr>
              <p:spPr bwMode="auto">
                <a:xfrm flipV="1">
                  <a:off x="3247" y="2172"/>
                  <a:ext cx="2" cy="20"/>
                </a:xfrm>
                <a:prstGeom prst="line">
                  <a:avLst/>
                </a:prstGeom>
                <a:noFill/>
                <a:ln w="3175">
                  <a:solidFill>
                    <a:srgbClr val="000000"/>
                  </a:solidFill>
                  <a:round/>
                  <a:headEnd/>
                  <a:tailEnd/>
                </a:ln>
              </p:spPr>
              <p:txBody>
                <a:bodyPr/>
                <a:lstStyle/>
                <a:p>
                  <a:endParaRPr lang="en-US"/>
                </a:p>
              </p:txBody>
            </p:sp>
            <p:sp>
              <p:nvSpPr>
                <p:cNvPr id="94306" name="Line 4870"/>
                <p:cNvSpPr>
                  <a:spLocks noChangeShapeType="1"/>
                </p:cNvSpPr>
                <p:nvPr/>
              </p:nvSpPr>
              <p:spPr bwMode="auto">
                <a:xfrm>
                  <a:off x="3249" y="2172"/>
                  <a:ext cx="3" cy="1"/>
                </a:xfrm>
                <a:prstGeom prst="line">
                  <a:avLst/>
                </a:prstGeom>
                <a:noFill/>
                <a:ln w="3175">
                  <a:solidFill>
                    <a:srgbClr val="000000"/>
                  </a:solidFill>
                  <a:round/>
                  <a:headEnd/>
                  <a:tailEnd/>
                </a:ln>
              </p:spPr>
              <p:txBody>
                <a:bodyPr/>
                <a:lstStyle/>
                <a:p>
                  <a:endParaRPr lang="en-US"/>
                </a:p>
              </p:txBody>
            </p:sp>
            <p:sp>
              <p:nvSpPr>
                <p:cNvPr id="94307" name="Line 4871"/>
                <p:cNvSpPr>
                  <a:spLocks noChangeShapeType="1"/>
                </p:cNvSpPr>
                <p:nvPr/>
              </p:nvSpPr>
              <p:spPr bwMode="auto">
                <a:xfrm flipV="1">
                  <a:off x="3252" y="2149"/>
                  <a:ext cx="2" cy="23"/>
                </a:xfrm>
                <a:prstGeom prst="line">
                  <a:avLst/>
                </a:prstGeom>
                <a:noFill/>
                <a:ln w="3175">
                  <a:solidFill>
                    <a:srgbClr val="000000"/>
                  </a:solidFill>
                  <a:round/>
                  <a:headEnd/>
                  <a:tailEnd/>
                </a:ln>
              </p:spPr>
              <p:txBody>
                <a:bodyPr/>
                <a:lstStyle/>
                <a:p>
                  <a:endParaRPr lang="en-US"/>
                </a:p>
              </p:txBody>
            </p:sp>
            <p:sp>
              <p:nvSpPr>
                <p:cNvPr id="94308" name="Line 4872"/>
                <p:cNvSpPr>
                  <a:spLocks noChangeShapeType="1"/>
                </p:cNvSpPr>
                <p:nvPr/>
              </p:nvSpPr>
              <p:spPr bwMode="auto">
                <a:xfrm flipV="1">
                  <a:off x="3254" y="2133"/>
                  <a:ext cx="2" cy="16"/>
                </a:xfrm>
                <a:prstGeom prst="line">
                  <a:avLst/>
                </a:prstGeom>
                <a:noFill/>
                <a:ln w="3175">
                  <a:solidFill>
                    <a:srgbClr val="000000"/>
                  </a:solidFill>
                  <a:round/>
                  <a:headEnd/>
                  <a:tailEnd/>
                </a:ln>
              </p:spPr>
              <p:txBody>
                <a:bodyPr/>
                <a:lstStyle/>
                <a:p>
                  <a:endParaRPr lang="en-US"/>
                </a:p>
              </p:txBody>
            </p:sp>
            <p:sp>
              <p:nvSpPr>
                <p:cNvPr id="94309" name="Line 4873"/>
                <p:cNvSpPr>
                  <a:spLocks noChangeShapeType="1"/>
                </p:cNvSpPr>
                <p:nvPr/>
              </p:nvSpPr>
              <p:spPr bwMode="auto">
                <a:xfrm flipV="1">
                  <a:off x="3256" y="2128"/>
                  <a:ext cx="2" cy="5"/>
                </a:xfrm>
                <a:prstGeom prst="line">
                  <a:avLst/>
                </a:prstGeom>
                <a:noFill/>
                <a:ln w="3175">
                  <a:solidFill>
                    <a:srgbClr val="000000"/>
                  </a:solidFill>
                  <a:round/>
                  <a:headEnd/>
                  <a:tailEnd/>
                </a:ln>
              </p:spPr>
              <p:txBody>
                <a:bodyPr/>
                <a:lstStyle/>
                <a:p>
                  <a:endParaRPr lang="en-US"/>
                </a:p>
              </p:txBody>
            </p:sp>
            <p:sp>
              <p:nvSpPr>
                <p:cNvPr id="94310" name="Line 4874"/>
                <p:cNvSpPr>
                  <a:spLocks noChangeShapeType="1"/>
                </p:cNvSpPr>
                <p:nvPr/>
              </p:nvSpPr>
              <p:spPr bwMode="auto">
                <a:xfrm flipV="1">
                  <a:off x="3258" y="2100"/>
                  <a:ext cx="2" cy="28"/>
                </a:xfrm>
                <a:prstGeom prst="line">
                  <a:avLst/>
                </a:prstGeom>
                <a:noFill/>
                <a:ln w="3175">
                  <a:solidFill>
                    <a:srgbClr val="000000"/>
                  </a:solidFill>
                  <a:round/>
                  <a:headEnd/>
                  <a:tailEnd/>
                </a:ln>
              </p:spPr>
              <p:txBody>
                <a:bodyPr/>
                <a:lstStyle/>
                <a:p>
                  <a:endParaRPr lang="en-US"/>
                </a:p>
              </p:txBody>
            </p:sp>
            <p:sp>
              <p:nvSpPr>
                <p:cNvPr id="94311" name="Line 4875"/>
                <p:cNvSpPr>
                  <a:spLocks noChangeShapeType="1"/>
                </p:cNvSpPr>
                <p:nvPr/>
              </p:nvSpPr>
              <p:spPr bwMode="auto">
                <a:xfrm>
                  <a:off x="3260" y="2100"/>
                  <a:ext cx="1" cy="5"/>
                </a:xfrm>
                <a:prstGeom prst="line">
                  <a:avLst/>
                </a:prstGeom>
                <a:noFill/>
                <a:ln w="3175">
                  <a:solidFill>
                    <a:srgbClr val="000000"/>
                  </a:solidFill>
                  <a:round/>
                  <a:headEnd/>
                  <a:tailEnd/>
                </a:ln>
              </p:spPr>
              <p:txBody>
                <a:bodyPr/>
                <a:lstStyle/>
                <a:p>
                  <a:endParaRPr lang="en-US"/>
                </a:p>
              </p:txBody>
            </p:sp>
            <p:sp>
              <p:nvSpPr>
                <p:cNvPr id="94312" name="Line 4876"/>
                <p:cNvSpPr>
                  <a:spLocks noChangeShapeType="1"/>
                </p:cNvSpPr>
                <p:nvPr/>
              </p:nvSpPr>
              <p:spPr bwMode="auto">
                <a:xfrm flipV="1">
                  <a:off x="3261" y="2085"/>
                  <a:ext cx="4" cy="20"/>
                </a:xfrm>
                <a:prstGeom prst="line">
                  <a:avLst/>
                </a:prstGeom>
                <a:noFill/>
                <a:ln w="3175">
                  <a:solidFill>
                    <a:srgbClr val="000000"/>
                  </a:solidFill>
                  <a:round/>
                  <a:headEnd/>
                  <a:tailEnd/>
                </a:ln>
              </p:spPr>
              <p:txBody>
                <a:bodyPr/>
                <a:lstStyle/>
                <a:p>
                  <a:endParaRPr lang="en-US"/>
                </a:p>
              </p:txBody>
            </p:sp>
            <p:sp>
              <p:nvSpPr>
                <p:cNvPr id="94313" name="Line 4877"/>
                <p:cNvSpPr>
                  <a:spLocks noChangeShapeType="1"/>
                </p:cNvSpPr>
                <p:nvPr/>
              </p:nvSpPr>
              <p:spPr bwMode="auto">
                <a:xfrm flipV="1">
                  <a:off x="3265" y="2059"/>
                  <a:ext cx="2" cy="26"/>
                </a:xfrm>
                <a:prstGeom prst="line">
                  <a:avLst/>
                </a:prstGeom>
                <a:noFill/>
                <a:ln w="3175">
                  <a:solidFill>
                    <a:srgbClr val="000000"/>
                  </a:solidFill>
                  <a:round/>
                  <a:headEnd/>
                  <a:tailEnd/>
                </a:ln>
              </p:spPr>
              <p:txBody>
                <a:bodyPr/>
                <a:lstStyle/>
                <a:p>
                  <a:endParaRPr lang="en-US"/>
                </a:p>
              </p:txBody>
            </p:sp>
            <p:sp>
              <p:nvSpPr>
                <p:cNvPr id="94314" name="Line 4878"/>
                <p:cNvSpPr>
                  <a:spLocks noChangeShapeType="1"/>
                </p:cNvSpPr>
                <p:nvPr/>
              </p:nvSpPr>
              <p:spPr bwMode="auto">
                <a:xfrm>
                  <a:off x="3267" y="2059"/>
                  <a:ext cx="2" cy="26"/>
                </a:xfrm>
                <a:prstGeom prst="line">
                  <a:avLst/>
                </a:prstGeom>
                <a:noFill/>
                <a:ln w="3175">
                  <a:solidFill>
                    <a:srgbClr val="000000"/>
                  </a:solidFill>
                  <a:round/>
                  <a:headEnd/>
                  <a:tailEnd/>
                </a:ln>
              </p:spPr>
              <p:txBody>
                <a:bodyPr/>
                <a:lstStyle/>
                <a:p>
                  <a:endParaRPr lang="en-US"/>
                </a:p>
              </p:txBody>
            </p:sp>
            <p:sp>
              <p:nvSpPr>
                <p:cNvPr id="94315" name="Line 4879"/>
                <p:cNvSpPr>
                  <a:spLocks noChangeShapeType="1"/>
                </p:cNvSpPr>
                <p:nvPr/>
              </p:nvSpPr>
              <p:spPr bwMode="auto">
                <a:xfrm flipV="1">
                  <a:off x="3269" y="2026"/>
                  <a:ext cx="1" cy="59"/>
                </a:xfrm>
                <a:prstGeom prst="line">
                  <a:avLst/>
                </a:prstGeom>
                <a:noFill/>
                <a:ln w="3175">
                  <a:solidFill>
                    <a:srgbClr val="000000"/>
                  </a:solidFill>
                  <a:round/>
                  <a:headEnd/>
                  <a:tailEnd/>
                </a:ln>
              </p:spPr>
              <p:txBody>
                <a:bodyPr/>
                <a:lstStyle/>
                <a:p>
                  <a:endParaRPr lang="en-US"/>
                </a:p>
              </p:txBody>
            </p:sp>
            <p:sp>
              <p:nvSpPr>
                <p:cNvPr id="94316" name="Line 4880"/>
                <p:cNvSpPr>
                  <a:spLocks noChangeShapeType="1"/>
                </p:cNvSpPr>
                <p:nvPr/>
              </p:nvSpPr>
              <p:spPr bwMode="auto">
                <a:xfrm flipV="1">
                  <a:off x="3270" y="1997"/>
                  <a:ext cx="2" cy="29"/>
                </a:xfrm>
                <a:prstGeom prst="line">
                  <a:avLst/>
                </a:prstGeom>
                <a:noFill/>
                <a:ln w="3175">
                  <a:solidFill>
                    <a:srgbClr val="000000"/>
                  </a:solidFill>
                  <a:round/>
                  <a:headEnd/>
                  <a:tailEnd/>
                </a:ln>
              </p:spPr>
              <p:txBody>
                <a:bodyPr/>
                <a:lstStyle/>
                <a:p>
                  <a:endParaRPr lang="en-US"/>
                </a:p>
              </p:txBody>
            </p:sp>
            <p:sp>
              <p:nvSpPr>
                <p:cNvPr id="94317" name="Line 4881"/>
                <p:cNvSpPr>
                  <a:spLocks noChangeShapeType="1"/>
                </p:cNvSpPr>
                <p:nvPr/>
              </p:nvSpPr>
              <p:spPr bwMode="auto">
                <a:xfrm flipV="1">
                  <a:off x="3272" y="1974"/>
                  <a:ext cx="2" cy="23"/>
                </a:xfrm>
                <a:prstGeom prst="line">
                  <a:avLst/>
                </a:prstGeom>
                <a:noFill/>
                <a:ln w="3175">
                  <a:solidFill>
                    <a:srgbClr val="000000"/>
                  </a:solidFill>
                  <a:round/>
                  <a:headEnd/>
                  <a:tailEnd/>
                </a:ln>
              </p:spPr>
              <p:txBody>
                <a:bodyPr/>
                <a:lstStyle/>
                <a:p>
                  <a:endParaRPr lang="en-US"/>
                </a:p>
              </p:txBody>
            </p:sp>
            <p:sp>
              <p:nvSpPr>
                <p:cNvPr id="94318" name="Line 4882"/>
                <p:cNvSpPr>
                  <a:spLocks noChangeShapeType="1"/>
                </p:cNvSpPr>
                <p:nvPr/>
              </p:nvSpPr>
              <p:spPr bwMode="auto">
                <a:xfrm flipV="1">
                  <a:off x="3274" y="1966"/>
                  <a:ext cx="2" cy="8"/>
                </a:xfrm>
                <a:prstGeom prst="line">
                  <a:avLst/>
                </a:prstGeom>
                <a:noFill/>
                <a:ln w="3175">
                  <a:solidFill>
                    <a:srgbClr val="000000"/>
                  </a:solidFill>
                  <a:round/>
                  <a:headEnd/>
                  <a:tailEnd/>
                </a:ln>
              </p:spPr>
              <p:txBody>
                <a:bodyPr/>
                <a:lstStyle/>
                <a:p>
                  <a:endParaRPr lang="en-US"/>
                </a:p>
              </p:txBody>
            </p:sp>
            <p:sp>
              <p:nvSpPr>
                <p:cNvPr id="94319" name="Line 4883"/>
                <p:cNvSpPr>
                  <a:spLocks noChangeShapeType="1"/>
                </p:cNvSpPr>
                <p:nvPr/>
              </p:nvSpPr>
              <p:spPr bwMode="auto">
                <a:xfrm>
                  <a:off x="3276" y="1966"/>
                  <a:ext cx="3" cy="6"/>
                </a:xfrm>
                <a:prstGeom prst="line">
                  <a:avLst/>
                </a:prstGeom>
                <a:noFill/>
                <a:ln w="3175">
                  <a:solidFill>
                    <a:srgbClr val="000000"/>
                  </a:solidFill>
                  <a:round/>
                  <a:headEnd/>
                  <a:tailEnd/>
                </a:ln>
              </p:spPr>
              <p:txBody>
                <a:bodyPr/>
                <a:lstStyle/>
                <a:p>
                  <a:endParaRPr lang="en-US"/>
                </a:p>
              </p:txBody>
            </p:sp>
            <p:sp>
              <p:nvSpPr>
                <p:cNvPr id="94320" name="Line 4884"/>
                <p:cNvSpPr>
                  <a:spLocks noChangeShapeType="1"/>
                </p:cNvSpPr>
                <p:nvPr/>
              </p:nvSpPr>
              <p:spPr bwMode="auto">
                <a:xfrm flipV="1">
                  <a:off x="3279" y="1951"/>
                  <a:ext cx="2" cy="21"/>
                </a:xfrm>
                <a:prstGeom prst="line">
                  <a:avLst/>
                </a:prstGeom>
                <a:noFill/>
                <a:ln w="3175">
                  <a:solidFill>
                    <a:srgbClr val="000000"/>
                  </a:solidFill>
                  <a:round/>
                  <a:headEnd/>
                  <a:tailEnd/>
                </a:ln>
              </p:spPr>
              <p:txBody>
                <a:bodyPr/>
                <a:lstStyle/>
                <a:p>
                  <a:endParaRPr lang="en-US"/>
                </a:p>
              </p:txBody>
            </p:sp>
            <p:sp>
              <p:nvSpPr>
                <p:cNvPr id="94321" name="Line 4885"/>
                <p:cNvSpPr>
                  <a:spLocks noChangeShapeType="1"/>
                </p:cNvSpPr>
                <p:nvPr/>
              </p:nvSpPr>
              <p:spPr bwMode="auto">
                <a:xfrm flipV="1">
                  <a:off x="3281" y="1907"/>
                  <a:ext cx="2" cy="44"/>
                </a:xfrm>
                <a:prstGeom prst="line">
                  <a:avLst/>
                </a:prstGeom>
                <a:noFill/>
                <a:ln w="3175">
                  <a:solidFill>
                    <a:srgbClr val="000000"/>
                  </a:solidFill>
                  <a:round/>
                  <a:headEnd/>
                  <a:tailEnd/>
                </a:ln>
              </p:spPr>
              <p:txBody>
                <a:bodyPr/>
                <a:lstStyle/>
                <a:p>
                  <a:endParaRPr lang="en-US"/>
                </a:p>
              </p:txBody>
            </p:sp>
            <p:sp>
              <p:nvSpPr>
                <p:cNvPr id="94322" name="Line 4886"/>
                <p:cNvSpPr>
                  <a:spLocks noChangeShapeType="1"/>
                </p:cNvSpPr>
                <p:nvPr/>
              </p:nvSpPr>
              <p:spPr bwMode="auto">
                <a:xfrm flipV="1">
                  <a:off x="3283" y="1882"/>
                  <a:ext cx="2" cy="25"/>
                </a:xfrm>
                <a:prstGeom prst="line">
                  <a:avLst/>
                </a:prstGeom>
                <a:noFill/>
                <a:ln w="3175">
                  <a:solidFill>
                    <a:srgbClr val="000000"/>
                  </a:solidFill>
                  <a:round/>
                  <a:headEnd/>
                  <a:tailEnd/>
                </a:ln>
              </p:spPr>
              <p:txBody>
                <a:bodyPr/>
                <a:lstStyle/>
                <a:p>
                  <a:endParaRPr lang="en-US"/>
                </a:p>
              </p:txBody>
            </p:sp>
            <p:sp>
              <p:nvSpPr>
                <p:cNvPr id="94323" name="Line 4887"/>
                <p:cNvSpPr>
                  <a:spLocks noChangeShapeType="1"/>
                </p:cNvSpPr>
                <p:nvPr/>
              </p:nvSpPr>
              <p:spPr bwMode="auto">
                <a:xfrm flipV="1">
                  <a:off x="3285" y="1851"/>
                  <a:ext cx="2" cy="31"/>
                </a:xfrm>
                <a:prstGeom prst="line">
                  <a:avLst/>
                </a:prstGeom>
                <a:noFill/>
                <a:ln w="3175">
                  <a:solidFill>
                    <a:srgbClr val="000000"/>
                  </a:solidFill>
                  <a:round/>
                  <a:headEnd/>
                  <a:tailEnd/>
                </a:ln>
              </p:spPr>
              <p:txBody>
                <a:bodyPr/>
                <a:lstStyle/>
                <a:p>
                  <a:endParaRPr lang="en-US"/>
                </a:p>
              </p:txBody>
            </p:sp>
            <p:sp>
              <p:nvSpPr>
                <p:cNvPr id="94324" name="Line 4888"/>
                <p:cNvSpPr>
                  <a:spLocks noChangeShapeType="1"/>
                </p:cNvSpPr>
                <p:nvPr/>
              </p:nvSpPr>
              <p:spPr bwMode="auto">
                <a:xfrm>
                  <a:off x="3287" y="1851"/>
                  <a:ext cx="1" cy="64"/>
                </a:xfrm>
                <a:prstGeom prst="line">
                  <a:avLst/>
                </a:prstGeom>
                <a:noFill/>
                <a:ln w="3175">
                  <a:solidFill>
                    <a:srgbClr val="000000"/>
                  </a:solidFill>
                  <a:round/>
                  <a:headEnd/>
                  <a:tailEnd/>
                </a:ln>
              </p:spPr>
              <p:txBody>
                <a:bodyPr/>
                <a:lstStyle/>
                <a:p>
                  <a:endParaRPr lang="en-US"/>
                </a:p>
              </p:txBody>
            </p:sp>
            <p:sp>
              <p:nvSpPr>
                <p:cNvPr id="94325" name="Line 4889"/>
                <p:cNvSpPr>
                  <a:spLocks noChangeShapeType="1"/>
                </p:cNvSpPr>
                <p:nvPr/>
              </p:nvSpPr>
              <p:spPr bwMode="auto">
                <a:xfrm flipV="1">
                  <a:off x="3288" y="1845"/>
                  <a:ext cx="2" cy="70"/>
                </a:xfrm>
                <a:prstGeom prst="line">
                  <a:avLst/>
                </a:prstGeom>
                <a:noFill/>
                <a:ln w="3175">
                  <a:solidFill>
                    <a:srgbClr val="000000"/>
                  </a:solidFill>
                  <a:round/>
                  <a:headEnd/>
                  <a:tailEnd/>
                </a:ln>
              </p:spPr>
              <p:txBody>
                <a:bodyPr/>
                <a:lstStyle/>
                <a:p>
                  <a:endParaRPr lang="en-US"/>
                </a:p>
              </p:txBody>
            </p:sp>
            <p:sp>
              <p:nvSpPr>
                <p:cNvPr id="94326" name="Line 4890"/>
                <p:cNvSpPr>
                  <a:spLocks noChangeShapeType="1"/>
                </p:cNvSpPr>
                <p:nvPr/>
              </p:nvSpPr>
              <p:spPr bwMode="auto">
                <a:xfrm>
                  <a:off x="3290" y="1845"/>
                  <a:ext cx="4" cy="19"/>
                </a:xfrm>
                <a:prstGeom prst="line">
                  <a:avLst/>
                </a:prstGeom>
                <a:noFill/>
                <a:ln w="3175">
                  <a:solidFill>
                    <a:srgbClr val="000000"/>
                  </a:solidFill>
                  <a:round/>
                  <a:headEnd/>
                  <a:tailEnd/>
                </a:ln>
              </p:spPr>
              <p:txBody>
                <a:bodyPr/>
                <a:lstStyle/>
                <a:p>
                  <a:endParaRPr lang="en-US"/>
                </a:p>
              </p:txBody>
            </p:sp>
            <p:sp>
              <p:nvSpPr>
                <p:cNvPr id="94327" name="Line 4891"/>
                <p:cNvSpPr>
                  <a:spLocks noChangeShapeType="1"/>
                </p:cNvSpPr>
                <p:nvPr/>
              </p:nvSpPr>
              <p:spPr bwMode="auto">
                <a:xfrm flipV="1">
                  <a:off x="3294" y="1810"/>
                  <a:ext cx="2" cy="54"/>
                </a:xfrm>
                <a:prstGeom prst="line">
                  <a:avLst/>
                </a:prstGeom>
                <a:noFill/>
                <a:ln w="3175">
                  <a:solidFill>
                    <a:srgbClr val="000000"/>
                  </a:solidFill>
                  <a:round/>
                  <a:headEnd/>
                  <a:tailEnd/>
                </a:ln>
              </p:spPr>
              <p:txBody>
                <a:bodyPr/>
                <a:lstStyle/>
                <a:p>
                  <a:endParaRPr lang="en-US"/>
                </a:p>
              </p:txBody>
            </p:sp>
            <p:sp>
              <p:nvSpPr>
                <p:cNvPr id="94328" name="Line 4892"/>
                <p:cNvSpPr>
                  <a:spLocks noChangeShapeType="1"/>
                </p:cNvSpPr>
                <p:nvPr/>
              </p:nvSpPr>
              <p:spPr bwMode="auto">
                <a:xfrm>
                  <a:off x="3296" y="1810"/>
                  <a:ext cx="2" cy="46"/>
                </a:xfrm>
                <a:prstGeom prst="line">
                  <a:avLst/>
                </a:prstGeom>
                <a:noFill/>
                <a:ln w="3175">
                  <a:solidFill>
                    <a:srgbClr val="000000"/>
                  </a:solidFill>
                  <a:round/>
                  <a:headEnd/>
                  <a:tailEnd/>
                </a:ln>
              </p:spPr>
              <p:txBody>
                <a:bodyPr/>
                <a:lstStyle/>
                <a:p>
                  <a:endParaRPr lang="en-US"/>
                </a:p>
              </p:txBody>
            </p:sp>
            <p:sp>
              <p:nvSpPr>
                <p:cNvPr id="94329" name="Line 4893"/>
                <p:cNvSpPr>
                  <a:spLocks noChangeShapeType="1"/>
                </p:cNvSpPr>
                <p:nvPr/>
              </p:nvSpPr>
              <p:spPr bwMode="auto">
                <a:xfrm flipV="1">
                  <a:off x="3298" y="1784"/>
                  <a:ext cx="1" cy="72"/>
                </a:xfrm>
                <a:prstGeom prst="line">
                  <a:avLst/>
                </a:prstGeom>
                <a:noFill/>
                <a:ln w="3175">
                  <a:solidFill>
                    <a:srgbClr val="000000"/>
                  </a:solidFill>
                  <a:round/>
                  <a:headEnd/>
                  <a:tailEnd/>
                </a:ln>
              </p:spPr>
              <p:txBody>
                <a:bodyPr/>
                <a:lstStyle/>
                <a:p>
                  <a:endParaRPr lang="en-US"/>
                </a:p>
              </p:txBody>
            </p:sp>
            <p:sp>
              <p:nvSpPr>
                <p:cNvPr id="94330" name="Line 4894"/>
                <p:cNvSpPr>
                  <a:spLocks noChangeShapeType="1"/>
                </p:cNvSpPr>
                <p:nvPr/>
              </p:nvSpPr>
              <p:spPr bwMode="auto">
                <a:xfrm flipV="1">
                  <a:off x="3299" y="1740"/>
                  <a:ext cx="2" cy="44"/>
                </a:xfrm>
                <a:prstGeom prst="line">
                  <a:avLst/>
                </a:prstGeom>
                <a:noFill/>
                <a:ln w="3175">
                  <a:solidFill>
                    <a:srgbClr val="000000"/>
                  </a:solidFill>
                  <a:round/>
                  <a:headEnd/>
                  <a:tailEnd/>
                </a:ln>
              </p:spPr>
              <p:txBody>
                <a:bodyPr/>
                <a:lstStyle/>
                <a:p>
                  <a:endParaRPr lang="en-US"/>
                </a:p>
              </p:txBody>
            </p:sp>
            <p:sp>
              <p:nvSpPr>
                <p:cNvPr id="94331" name="Line 4895"/>
                <p:cNvSpPr>
                  <a:spLocks noChangeShapeType="1"/>
                </p:cNvSpPr>
                <p:nvPr/>
              </p:nvSpPr>
              <p:spPr bwMode="auto">
                <a:xfrm>
                  <a:off x="3301" y="1740"/>
                  <a:ext cx="2" cy="52"/>
                </a:xfrm>
                <a:prstGeom prst="line">
                  <a:avLst/>
                </a:prstGeom>
                <a:noFill/>
                <a:ln w="3175">
                  <a:solidFill>
                    <a:srgbClr val="000000"/>
                  </a:solidFill>
                  <a:round/>
                  <a:headEnd/>
                  <a:tailEnd/>
                </a:ln>
              </p:spPr>
              <p:txBody>
                <a:bodyPr/>
                <a:lstStyle/>
                <a:p>
                  <a:endParaRPr lang="en-US"/>
                </a:p>
              </p:txBody>
            </p:sp>
            <p:sp>
              <p:nvSpPr>
                <p:cNvPr id="94332" name="Line 4896"/>
                <p:cNvSpPr>
                  <a:spLocks noChangeShapeType="1"/>
                </p:cNvSpPr>
                <p:nvPr/>
              </p:nvSpPr>
              <p:spPr bwMode="auto">
                <a:xfrm flipV="1">
                  <a:off x="3303" y="1756"/>
                  <a:ext cx="4" cy="36"/>
                </a:xfrm>
                <a:prstGeom prst="line">
                  <a:avLst/>
                </a:prstGeom>
                <a:noFill/>
                <a:ln w="3175">
                  <a:solidFill>
                    <a:srgbClr val="000000"/>
                  </a:solidFill>
                  <a:round/>
                  <a:headEnd/>
                  <a:tailEnd/>
                </a:ln>
              </p:spPr>
              <p:txBody>
                <a:bodyPr/>
                <a:lstStyle/>
                <a:p>
                  <a:endParaRPr lang="en-US"/>
                </a:p>
              </p:txBody>
            </p:sp>
            <p:sp>
              <p:nvSpPr>
                <p:cNvPr id="94333" name="Line 4897"/>
                <p:cNvSpPr>
                  <a:spLocks noChangeShapeType="1"/>
                </p:cNvSpPr>
                <p:nvPr/>
              </p:nvSpPr>
              <p:spPr bwMode="auto">
                <a:xfrm flipV="1">
                  <a:off x="3307" y="1743"/>
                  <a:ext cx="1" cy="13"/>
                </a:xfrm>
                <a:prstGeom prst="line">
                  <a:avLst/>
                </a:prstGeom>
                <a:noFill/>
                <a:ln w="3175">
                  <a:solidFill>
                    <a:srgbClr val="000000"/>
                  </a:solidFill>
                  <a:round/>
                  <a:headEnd/>
                  <a:tailEnd/>
                </a:ln>
              </p:spPr>
              <p:txBody>
                <a:bodyPr/>
                <a:lstStyle/>
                <a:p>
                  <a:endParaRPr lang="en-US"/>
                </a:p>
              </p:txBody>
            </p:sp>
            <p:sp>
              <p:nvSpPr>
                <p:cNvPr id="94334" name="Line 4898"/>
                <p:cNvSpPr>
                  <a:spLocks noChangeShapeType="1"/>
                </p:cNvSpPr>
                <p:nvPr/>
              </p:nvSpPr>
              <p:spPr bwMode="auto">
                <a:xfrm>
                  <a:off x="3308" y="1743"/>
                  <a:ext cx="2" cy="59"/>
                </a:xfrm>
                <a:prstGeom prst="line">
                  <a:avLst/>
                </a:prstGeom>
                <a:noFill/>
                <a:ln w="3175">
                  <a:solidFill>
                    <a:srgbClr val="000000"/>
                  </a:solidFill>
                  <a:round/>
                  <a:headEnd/>
                  <a:tailEnd/>
                </a:ln>
              </p:spPr>
              <p:txBody>
                <a:bodyPr/>
                <a:lstStyle/>
                <a:p>
                  <a:endParaRPr lang="en-US"/>
                </a:p>
              </p:txBody>
            </p:sp>
            <p:sp>
              <p:nvSpPr>
                <p:cNvPr id="94335" name="Line 4899"/>
                <p:cNvSpPr>
                  <a:spLocks noChangeShapeType="1"/>
                </p:cNvSpPr>
                <p:nvPr/>
              </p:nvSpPr>
              <p:spPr bwMode="auto">
                <a:xfrm flipV="1">
                  <a:off x="3310" y="1779"/>
                  <a:ext cx="2" cy="23"/>
                </a:xfrm>
                <a:prstGeom prst="line">
                  <a:avLst/>
                </a:prstGeom>
                <a:noFill/>
                <a:ln w="3175">
                  <a:solidFill>
                    <a:srgbClr val="000000"/>
                  </a:solidFill>
                  <a:round/>
                  <a:headEnd/>
                  <a:tailEnd/>
                </a:ln>
              </p:spPr>
              <p:txBody>
                <a:bodyPr/>
                <a:lstStyle/>
                <a:p>
                  <a:endParaRPr lang="en-US"/>
                </a:p>
              </p:txBody>
            </p:sp>
            <p:sp>
              <p:nvSpPr>
                <p:cNvPr id="94336" name="Line 4900"/>
                <p:cNvSpPr>
                  <a:spLocks noChangeShapeType="1"/>
                </p:cNvSpPr>
                <p:nvPr/>
              </p:nvSpPr>
              <p:spPr bwMode="auto">
                <a:xfrm flipV="1">
                  <a:off x="3312" y="1748"/>
                  <a:ext cx="2" cy="31"/>
                </a:xfrm>
                <a:prstGeom prst="line">
                  <a:avLst/>
                </a:prstGeom>
                <a:noFill/>
                <a:ln w="3175">
                  <a:solidFill>
                    <a:srgbClr val="000000"/>
                  </a:solidFill>
                  <a:round/>
                  <a:headEnd/>
                  <a:tailEnd/>
                </a:ln>
              </p:spPr>
              <p:txBody>
                <a:bodyPr/>
                <a:lstStyle/>
                <a:p>
                  <a:endParaRPr lang="en-US"/>
                </a:p>
              </p:txBody>
            </p:sp>
            <p:sp>
              <p:nvSpPr>
                <p:cNvPr id="94337" name="Line 4901"/>
                <p:cNvSpPr>
                  <a:spLocks noChangeShapeType="1"/>
                </p:cNvSpPr>
                <p:nvPr/>
              </p:nvSpPr>
              <p:spPr bwMode="auto">
                <a:xfrm>
                  <a:off x="3314" y="1748"/>
                  <a:ext cx="2" cy="23"/>
                </a:xfrm>
                <a:prstGeom prst="line">
                  <a:avLst/>
                </a:prstGeom>
                <a:noFill/>
                <a:ln w="3175">
                  <a:solidFill>
                    <a:srgbClr val="000000"/>
                  </a:solidFill>
                  <a:round/>
                  <a:headEnd/>
                  <a:tailEnd/>
                </a:ln>
              </p:spPr>
              <p:txBody>
                <a:bodyPr/>
                <a:lstStyle/>
                <a:p>
                  <a:endParaRPr lang="en-US"/>
                </a:p>
              </p:txBody>
            </p:sp>
            <p:sp>
              <p:nvSpPr>
                <p:cNvPr id="94338" name="Line 4902"/>
                <p:cNvSpPr>
                  <a:spLocks noChangeShapeType="1"/>
                </p:cNvSpPr>
                <p:nvPr/>
              </p:nvSpPr>
              <p:spPr bwMode="auto">
                <a:xfrm>
                  <a:off x="3316" y="1771"/>
                  <a:ext cx="1" cy="39"/>
                </a:xfrm>
                <a:prstGeom prst="line">
                  <a:avLst/>
                </a:prstGeom>
                <a:noFill/>
                <a:ln w="3175">
                  <a:solidFill>
                    <a:srgbClr val="000000"/>
                  </a:solidFill>
                  <a:round/>
                  <a:headEnd/>
                  <a:tailEnd/>
                </a:ln>
              </p:spPr>
              <p:txBody>
                <a:bodyPr/>
                <a:lstStyle/>
                <a:p>
                  <a:endParaRPr lang="en-US"/>
                </a:p>
              </p:txBody>
            </p:sp>
            <p:sp>
              <p:nvSpPr>
                <p:cNvPr id="94339" name="Line 4903"/>
                <p:cNvSpPr>
                  <a:spLocks noChangeShapeType="1"/>
                </p:cNvSpPr>
                <p:nvPr/>
              </p:nvSpPr>
              <p:spPr bwMode="auto">
                <a:xfrm flipV="1">
                  <a:off x="3317" y="1784"/>
                  <a:ext cx="4" cy="26"/>
                </a:xfrm>
                <a:prstGeom prst="line">
                  <a:avLst/>
                </a:prstGeom>
                <a:noFill/>
                <a:ln w="3175">
                  <a:solidFill>
                    <a:srgbClr val="000000"/>
                  </a:solidFill>
                  <a:round/>
                  <a:headEnd/>
                  <a:tailEnd/>
                </a:ln>
              </p:spPr>
              <p:txBody>
                <a:bodyPr/>
                <a:lstStyle/>
                <a:p>
                  <a:endParaRPr lang="en-US"/>
                </a:p>
              </p:txBody>
            </p:sp>
            <p:sp>
              <p:nvSpPr>
                <p:cNvPr id="94340" name="Line 4904"/>
                <p:cNvSpPr>
                  <a:spLocks noChangeShapeType="1"/>
                </p:cNvSpPr>
                <p:nvPr/>
              </p:nvSpPr>
              <p:spPr bwMode="auto">
                <a:xfrm>
                  <a:off x="3321" y="1784"/>
                  <a:ext cx="2" cy="1"/>
                </a:xfrm>
                <a:prstGeom prst="line">
                  <a:avLst/>
                </a:prstGeom>
                <a:noFill/>
                <a:ln w="3175">
                  <a:solidFill>
                    <a:srgbClr val="000000"/>
                  </a:solidFill>
                  <a:round/>
                  <a:headEnd/>
                  <a:tailEnd/>
                </a:ln>
              </p:spPr>
              <p:txBody>
                <a:bodyPr/>
                <a:lstStyle/>
                <a:p>
                  <a:endParaRPr lang="en-US"/>
                </a:p>
              </p:txBody>
            </p:sp>
            <p:sp>
              <p:nvSpPr>
                <p:cNvPr id="94341" name="Line 4905"/>
                <p:cNvSpPr>
                  <a:spLocks noChangeShapeType="1"/>
                </p:cNvSpPr>
                <p:nvPr/>
              </p:nvSpPr>
              <p:spPr bwMode="auto">
                <a:xfrm flipV="1">
                  <a:off x="3323" y="1779"/>
                  <a:ext cx="2" cy="5"/>
                </a:xfrm>
                <a:prstGeom prst="line">
                  <a:avLst/>
                </a:prstGeom>
                <a:noFill/>
                <a:ln w="3175">
                  <a:solidFill>
                    <a:srgbClr val="000000"/>
                  </a:solidFill>
                  <a:round/>
                  <a:headEnd/>
                  <a:tailEnd/>
                </a:ln>
              </p:spPr>
              <p:txBody>
                <a:bodyPr/>
                <a:lstStyle/>
                <a:p>
                  <a:endParaRPr lang="en-US"/>
                </a:p>
              </p:txBody>
            </p:sp>
            <p:sp>
              <p:nvSpPr>
                <p:cNvPr id="94342" name="Line 4906"/>
                <p:cNvSpPr>
                  <a:spLocks noChangeShapeType="1"/>
                </p:cNvSpPr>
                <p:nvPr/>
              </p:nvSpPr>
              <p:spPr bwMode="auto">
                <a:xfrm>
                  <a:off x="3325" y="1779"/>
                  <a:ext cx="2" cy="2"/>
                </a:xfrm>
                <a:prstGeom prst="line">
                  <a:avLst/>
                </a:prstGeom>
                <a:noFill/>
                <a:ln w="3175">
                  <a:solidFill>
                    <a:srgbClr val="000000"/>
                  </a:solidFill>
                  <a:round/>
                  <a:headEnd/>
                  <a:tailEnd/>
                </a:ln>
              </p:spPr>
              <p:txBody>
                <a:bodyPr/>
                <a:lstStyle/>
                <a:p>
                  <a:endParaRPr lang="en-US"/>
                </a:p>
              </p:txBody>
            </p:sp>
            <p:sp>
              <p:nvSpPr>
                <p:cNvPr id="94343" name="Line 4907"/>
                <p:cNvSpPr>
                  <a:spLocks noChangeShapeType="1"/>
                </p:cNvSpPr>
                <p:nvPr/>
              </p:nvSpPr>
              <p:spPr bwMode="auto">
                <a:xfrm>
                  <a:off x="3327" y="1781"/>
                  <a:ext cx="1" cy="90"/>
                </a:xfrm>
                <a:prstGeom prst="line">
                  <a:avLst/>
                </a:prstGeom>
                <a:noFill/>
                <a:ln w="3175">
                  <a:solidFill>
                    <a:srgbClr val="000000"/>
                  </a:solidFill>
                  <a:round/>
                  <a:headEnd/>
                  <a:tailEnd/>
                </a:ln>
              </p:spPr>
              <p:txBody>
                <a:bodyPr/>
                <a:lstStyle/>
                <a:p>
                  <a:endParaRPr lang="en-US"/>
                </a:p>
              </p:txBody>
            </p:sp>
            <p:sp>
              <p:nvSpPr>
                <p:cNvPr id="94344" name="Line 4908"/>
                <p:cNvSpPr>
                  <a:spLocks noChangeShapeType="1"/>
                </p:cNvSpPr>
                <p:nvPr/>
              </p:nvSpPr>
              <p:spPr bwMode="auto">
                <a:xfrm flipV="1">
                  <a:off x="3328" y="1810"/>
                  <a:ext cx="2" cy="61"/>
                </a:xfrm>
                <a:prstGeom prst="line">
                  <a:avLst/>
                </a:prstGeom>
                <a:noFill/>
                <a:ln w="3175">
                  <a:solidFill>
                    <a:srgbClr val="000000"/>
                  </a:solidFill>
                  <a:round/>
                  <a:headEnd/>
                  <a:tailEnd/>
                </a:ln>
              </p:spPr>
              <p:txBody>
                <a:bodyPr/>
                <a:lstStyle/>
                <a:p>
                  <a:endParaRPr lang="en-US"/>
                </a:p>
              </p:txBody>
            </p:sp>
            <p:sp>
              <p:nvSpPr>
                <p:cNvPr id="94345" name="Line 4909"/>
                <p:cNvSpPr>
                  <a:spLocks noChangeShapeType="1"/>
                </p:cNvSpPr>
                <p:nvPr/>
              </p:nvSpPr>
              <p:spPr bwMode="auto">
                <a:xfrm>
                  <a:off x="3330" y="1810"/>
                  <a:ext cx="4" cy="4"/>
                </a:xfrm>
                <a:prstGeom prst="line">
                  <a:avLst/>
                </a:prstGeom>
                <a:noFill/>
                <a:ln w="3175">
                  <a:solidFill>
                    <a:srgbClr val="000000"/>
                  </a:solidFill>
                  <a:round/>
                  <a:headEnd/>
                  <a:tailEnd/>
                </a:ln>
              </p:spPr>
              <p:txBody>
                <a:bodyPr/>
                <a:lstStyle/>
                <a:p>
                  <a:endParaRPr lang="en-US"/>
                </a:p>
              </p:txBody>
            </p:sp>
            <p:sp>
              <p:nvSpPr>
                <p:cNvPr id="94346" name="Line 4910"/>
                <p:cNvSpPr>
                  <a:spLocks noChangeShapeType="1"/>
                </p:cNvSpPr>
                <p:nvPr/>
              </p:nvSpPr>
              <p:spPr bwMode="auto">
                <a:xfrm>
                  <a:off x="3334" y="1814"/>
                  <a:ext cx="2" cy="35"/>
                </a:xfrm>
                <a:prstGeom prst="line">
                  <a:avLst/>
                </a:prstGeom>
                <a:noFill/>
                <a:ln w="3175">
                  <a:solidFill>
                    <a:srgbClr val="000000"/>
                  </a:solidFill>
                  <a:round/>
                  <a:headEnd/>
                  <a:tailEnd/>
                </a:ln>
              </p:spPr>
              <p:txBody>
                <a:bodyPr/>
                <a:lstStyle/>
                <a:p>
                  <a:endParaRPr lang="en-US"/>
                </a:p>
              </p:txBody>
            </p:sp>
            <p:sp>
              <p:nvSpPr>
                <p:cNvPr id="94347" name="Line 4911"/>
                <p:cNvSpPr>
                  <a:spLocks noChangeShapeType="1"/>
                </p:cNvSpPr>
                <p:nvPr/>
              </p:nvSpPr>
              <p:spPr bwMode="auto">
                <a:xfrm flipV="1">
                  <a:off x="3336" y="1830"/>
                  <a:ext cx="1" cy="19"/>
                </a:xfrm>
                <a:prstGeom prst="line">
                  <a:avLst/>
                </a:prstGeom>
                <a:noFill/>
                <a:ln w="3175">
                  <a:solidFill>
                    <a:srgbClr val="000000"/>
                  </a:solidFill>
                  <a:round/>
                  <a:headEnd/>
                  <a:tailEnd/>
                </a:ln>
              </p:spPr>
              <p:txBody>
                <a:bodyPr/>
                <a:lstStyle/>
                <a:p>
                  <a:endParaRPr lang="en-US"/>
                </a:p>
              </p:txBody>
            </p:sp>
            <p:sp>
              <p:nvSpPr>
                <p:cNvPr id="94348" name="Line 4912"/>
                <p:cNvSpPr>
                  <a:spLocks noChangeShapeType="1"/>
                </p:cNvSpPr>
                <p:nvPr/>
              </p:nvSpPr>
              <p:spPr bwMode="auto">
                <a:xfrm>
                  <a:off x="3337" y="1830"/>
                  <a:ext cx="2" cy="60"/>
                </a:xfrm>
                <a:prstGeom prst="line">
                  <a:avLst/>
                </a:prstGeom>
                <a:noFill/>
                <a:ln w="3175">
                  <a:solidFill>
                    <a:srgbClr val="000000"/>
                  </a:solidFill>
                  <a:round/>
                  <a:headEnd/>
                  <a:tailEnd/>
                </a:ln>
              </p:spPr>
              <p:txBody>
                <a:bodyPr/>
                <a:lstStyle/>
                <a:p>
                  <a:endParaRPr lang="en-US"/>
                </a:p>
              </p:txBody>
            </p:sp>
            <p:sp>
              <p:nvSpPr>
                <p:cNvPr id="94349" name="Line 4913"/>
                <p:cNvSpPr>
                  <a:spLocks noChangeShapeType="1"/>
                </p:cNvSpPr>
                <p:nvPr/>
              </p:nvSpPr>
              <p:spPr bwMode="auto">
                <a:xfrm flipV="1">
                  <a:off x="3339" y="1818"/>
                  <a:ext cx="2" cy="72"/>
                </a:xfrm>
                <a:prstGeom prst="line">
                  <a:avLst/>
                </a:prstGeom>
                <a:noFill/>
                <a:ln w="3175">
                  <a:solidFill>
                    <a:srgbClr val="000000"/>
                  </a:solidFill>
                  <a:round/>
                  <a:headEnd/>
                  <a:tailEnd/>
                </a:ln>
              </p:spPr>
              <p:txBody>
                <a:bodyPr/>
                <a:lstStyle/>
                <a:p>
                  <a:endParaRPr lang="en-US"/>
                </a:p>
              </p:txBody>
            </p:sp>
            <p:sp>
              <p:nvSpPr>
                <p:cNvPr id="94350" name="Line 4914"/>
                <p:cNvSpPr>
                  <a:spLocks noChangeShapeType="1"/>
                </p:cNvSpPr>
                <p:nvPr/>
              </p:nvSpPr>
              <p:spPr bwMode="auto">
                <a:xfrm>
                  <a:off x="3341" y="1818"/>
                  <a:ext cx="2" cy="51"/>
                </a:xfrm>
                <a:prstGeom prst="line">
                  <a:avLst/>
                </a:prstGeom>
                <a:noFill/>
                <a:ln w="3175">
                  <a:solidFill>
                    <a:srgbClr val="000000"/>
                  </a:solidFill>
                  <a:round/>
                  <a:headEnd/>
                  <a:tailEnd/>
                </a:ln>
              </p:spPr>
              <p:txBody>
                <a:bodyPr/>
                <a:lstStyle/>
                <a:p>
                  <a:endParaRPr lang="en-US"/>
                </a:p>
              </p:txBody>
            </p:sp>
            <p:sp>
              <p:nvSpPr>
                <p:cNvPr id="94351" name="Line 4915"/>
                <p:cNvSpPr>
                  <a:spLocks noChangeShapeType="1"/>
                </p:cNvSpPr>
                <p:nvPr/>
              </p:nvSpPr>
              <p:spPr bwMode="auto">
                <a:xfrm flipV="1">
                  <a:off x="3343" y="1814"/>
                  <a:ext cx="2" cy="55"/>
                </a:xfrm>
                <a:prstGeom prst="line">
                  <a:avLst/>
                </a:prstGeom>
                <a:noFill/>
                <a:ln w="3175">
                  <a:solidFill>
                    <a:srgbClr val="000000"/>
                  </a:solidFill>
                  <a:round/>
                  <a:headEnd/>
                  <a:tailEnd/>
                </a:ln>
              </p:spPr>
              <p:txBody>
                <a:bodyPr/>
                <a:lstStyle/>
                <a:p>
                  <a:endParaRPr lang="en-US"/>
                </a:p>
              </p:txBody>
            </p:sp>
            <p:sp>
              <p:nvSpPr>
                <p:cNvPr id="94352" name="Line 4916"/>
                <p:cNvSpPr>
                  <a:spLocks noChangeShapeType="1"/>
                </p:cNvSpPr>
                <p:nvPr/>
              </p:nvSpPr>
              <p:spPr bwMode="auto">
                <a:xfrm>
                  <a:off x="3345" y="1814"/>
                  <a:ext cx="3" cy="60"/>
                </a:xfrm>
                <a:prstGeom prst="line">
                  <a:avLst/>
                </a:prstGeom>
                <a:noFill/>
                <a:ln w="3175">
                  <a:solidFill>
                    <a:srgbClr val="000000"/>
                  </a:solidFill>
                  <a:round/>
                  <a:headEnd/>
                  <a:tailEnd/>
                </a:ln>
              </p:spPr>
              <p:txBody>
                <a:bodyPr/>
                <a:lstStyle/>
                <a:p>
                  <a:endParaRPr lang="en-US"/>
                </a:p>
              </p:txBody>
            </p:sp>
            <p:sp>
              <p:nvSpPr>
                <p:cNvPr id="94353" name="Line 4917"/>
                <p:cNvSpPr>
                  <a:spLocks noChangeShapeType="1"/>
                </p:cNvSpPr>
                <p:nvPr/>
              </p:nvSpPr>
              <p:spPr bwMode="auto">
                <a:xfrm flipV="1">
                  <a:off x="3348" y="1856"/>
                  <a:ext cx="2" cy="18"/>
                </a:xfrm>
                <a:prstGeom prst="line">
                  <a:avLst/>
                </a:prstGeom>
                <a:noFill/>
                <a:ln w="3175">
                  <a:solidFill>
                    <a:srgbClr val="000000"/>
                  </a:solidFill>
                  <a:round/>
                  <a:headEnd/>
                  <a:tailEnd/>
                </a:ln>
              </p:spPr>
              <p:txBody>
                <a:bodyPr/>
                <a:lstStyle/>
                <a:p>
                  <a:endParaRPr lang="en-US"/>
                </a:p>
              </p:txBody>
            </p:sp>
            <p:sp>
              <p:nvSpPr>
                <p:cNvPr id="94354" name="Line 4918"/>
                <p:cNvSpPr>
                  <a:spLocks noChangeShapeType="1"/>
                </p:cNvSpPr>
                <p:nvPr/>
              </p:nvSpPr>
              <p:spPr bwMode="auto">
                <a:xfrm flipV="1">
                  <a:off x="3350" y="1828"/>
                  <a:ext cx="2" cy="28"/>
                </a:xfrm>
                <a:prstGeom prst="line">
                  <a:avLst/>
                </a:prstGeom>
                <a:noFill/>
                <a:ln w="3175">
                  <a:solidFill>
                    <a:srgbClr val="000000"/>
                  </a:solidFill>
                  <a:round/>
                  <a:headEnd/>
                  <a:tailEnd/>
                </a:ln>
              </p:spPr>
              <p:txBody>
                <a:bodyPr/>
                <a:lstStyle/>
                <a:p>
                  <a:endParaRPr lang="en-US"/>
                </a:p>
              </p:txBody>
            </p:sp>
            <p:sp>
              <p:nvSpPr>
                <p:cNvPr id="94355" name="Line 4919"/>
                <p:cNvSpPr>
                  <a:spLocks noChangeShapeType="1"/>
                </p:cNvSpPr>
                <p:nvPr/>
              </p:nvSpPr>
              <p:spPr bwMode="auto">
                <a:xfrm flipV="1">
                  <a:off x="3352" y="1818"/>
                  <a:ext cx="2" cy="10"/>
                </a:xfrm>
                <a:prstGeom prst="line">
                  <a:avLst/>
                </a:prstGeom>
                <a:noFill/>
                <a:ln w="3175">
                  <a:solidFill>
                    <a:srgbClr val="000000"/>
                  </a:solidFill>
                  <a:round/>
                  <a:headEnd/>
                  <a:tailEnd/>
                </a:ln>
              </p:spPr>
              <p:txBody>
                <a:bodyPr/>
                <a:lstStyle/>
                <a:p>
                  <a:endParaRPr lang="en-US"/>
                </a:p>
              </p:txBody>
            </p:sp>
            <p:sp>
              <p:nvSpPr>
                <p:cNvPr id="94356" name="Line 4920"/>
                <p:cNvSpPr>
                  <a:spLocks noChangeShapeType="1"/>
                </p:cNvSpPr>
                <p:nvPr/>
              </p:nvSpPr>
              <p:spPr bwMode="auto">
                <a:xfrm>
                  <a:off x="3354" y="1818"/>
                  <a:ext cx="1" cy="38"/>
                </a:xfrm>
                <a:prstGeom prst="line">
                  <a:avLst/>
                </a:prstGeom>
                <a:noFill/>
                <a:ln w="3175">
                  <a:solidFill>
                    <a:srgbClr val="000000"/>
                  </a:solidFill>
                  <a:round/>
                  <a:headEnd/>
                  <a:tailEnd/>
                </a:ln>
              </p:spPr>
              <p:txBody>
                <a:bodyPr/>
                <a:lstStyle/>
                <a:p>
                  <a:endParaRPr lang="en-US"/>
                </a:p>
              </p:txBody>
            </p:sp>
            <p:sp>
              <p:nvSpPr>
                <p:cNvPr id="94357" name="Line 4921"/>
                <p:cNvSpPr>
                  <a:spLocks noChangeShapeType="1"/>
                </p:cNvSpPr>
                <p:nvPr/>
              </p:nvSpPr>
              <p:spPr bwMode="auto">
                <a:xfrm flipV="1">
                  <a:off x="3355" y="1822"/>
                  <a:ext cx="2" cy="34"/>
                </a:xfrm>
                <a:prstGeom prst="line">
                  <a:avLst/>
                </a:prstGeom>
                <a:noFill/>
                <a:ln w="3175">
                  <a:solidFill>
                    <a:srgbClr val="000000"/>
                  </a:solidFill>
                  <a:round/>
                  <a:headEnd/>
                  <a:tailEnd/>
                </a:ln>
              </p:spPr>
              <p:txBody>
                <a:bodyPr/>
                <a:lstStyle/>
                <a:p>
                  <a:endParaRPr lang="en-US"/>
                </a:p>
              </p:txBody>
            </p:sp>
            <p:sp>
              <p:nvSpPr>
                <p:cNvPr id="94358" name="Line 4922"/>
                <p:cNvSpPr>
                  <a:spLocks noChangeShapeType="1"/>
                </p:cNvSpPr>
                <p:nvPr/>
              </p:nvSpPr>
              <p:spPr bwMode="auto">
                <a:xfrm>
                  <a:off x="3357" y="1822"/>
                  <a:ext cx="4" cy="19"/>
                </a:xfrm>
                <a:prstGeom prst="line">
                  <a:avLst/>
                </a:prstGeom>
                <a:noFill/>
                <a:ln w="3175">
                  <a:solidFill>
                    <a:srgbClr val="000000"/>
                  </a:solidFill>
                  <a:round/>
                  <a:headEnd/>
                  <a:tailEnd/>
                </a:ln>
              </p:spPr>
              <p:txBody>
                <a:bodyPr/>
                <a:lstStyle/>
                <a:p>
                  <a:endParaRPr lang="en-US"/>
                </a:p>
              </p:txBody>
            </p:sp>
            <p:sp>
              <p:nvSpPr>
                <p:cNvPr id="94359" name="Line 4923"/>
                <p:cNvSpPr>
                  <a:spLocks noChangeShapeType="1"/>
                </p:cNvSpPr>
                <p:nvPr/>
              </p:nvSpPr>
              <p:spPr bwMode="auto">
                <a:xfrm flipV="1">
                  <a:off x="3361" y="1825"/>
                  <a:ext cx="2" cy="16"/>
                </a:xfrm>
                <a:prstGeom prst="line">
                  <a:avLst/>
                </a:prstGeom>
                <a:noFill/>
                <a:ln w="3175">
                  <a:solidFill>
                    <a:srgbClr val="000000"/>
                  </a:solidFill>
                  <a:round/>
                  <a:headEnd/>
                  <a:tailEnd/>
                </a:ln>
              </p:spPr>
              <p:txBody>
                <a:bodyPr/>
                <a:lstStyle/>
                <a:p>
                  <a:endParaRPr lang="en-US"/>
                </a:p>
              </p:txBody>
            </p:sp>
            <p:sp>
              <p:nvSpPr>
                <p:cNvPr id="94360" name="Line 4924"/>
                <p:cNvSpPr>
                  <a:spLocks noChangeShapeType="1"/>
                </p:cNvSpPr>
                <p:nvPr/>
              </p:nvSpPr>
              <p:spPr bwMode="auto">
                <a:xfrm>
                  <a:off x="3363" y="1825"/>
                  <a:ext cx="2" cy="44"/>
                </a:xfrm>
                <a:prstGeom prst="line">
                  <a:avLst/>
                </a:prstGeom>
                <a:noFill/>
                <a:ln w="3175">
                  <a:solidFill>
                    <a:srgbClr val="000000"/>
                  </a:solidFill>
                  <a:round/>
                  <a:headEnd/>
                  <a:tailEnd/>
                </a:ln>
              </p:spPr>
              <p:txBody>
                <a:bodyPr/>
                <a:lstStyle/>
                <a:p>
                  <a:endParaRPr lang="en-US"/>
                </a:p>
              </p:txBody>
            </p:sp>
            <p:sp>
              <p:nvSpPr>
                <p:cNvPr id="94361" name="Line 4925"/>
                <p:cNvSpPr>
                  <a:spLocks noChangeShapeType="1"/>
                </p:cNvSpPr>
                <p:nvPr/>
              </p:nvSpPr>
              <p:spPr bwMode="auto">
                <a:xfrm>
                  <a:off x="3365" y="1869"/>
                  <a:ext cx="1" cy="31"/>
                </a:xfrm>
                <a:prstGeom prst="line">
                  <a:avLst/>
                </a:prstGeom>
                <a:noFill/>
                <a:ln w="3175">
                  <a:solidFill>
                    <a:srgbClr val="000000"/>
                  </a:solidFill>
                  <a:round/>
                  <a:headEnd/>
                  <a:tailEnd/>
                </a:ln>
              </p:spPr>
              <p:txBody>
                <a:bodyPr/>
                <a:lstStyle/>
                <a:p>
                  <a:endParaRPr lang="en-US"/>
                </a:p>
              </p:txBody>
            </p:sp>
            <p:sp>
              <p:nvSpPr>
                <p:cNvPr id="94362" name="Line 4926"/>
                <p:cNvSpPr>
                  <a:spLocks noChangeShapeType="1"/>
                </p:cNvSpPr>
                <p:nvPr/>
              </p:nvSpPr>
              <p:spPr bwMode="auto">
                <a:xfrm flipV="1">
                  <a:off x="3366" y="1866"/>
                  <a:ext cx="2" cy="34"/>
                </a:xfrm>
                <a:prstGeom prst="line">
                  <a:avLst/>
                </a:prstGeom>
                <a:noFill/>
                <a:ln w="3175">
                  <a:solidFill>
                    <a:srgbClr val="000000"/>
                  </a:solidFill>
                  <a:round/>
                  <a:headEnd/>
                  <a:tailEnd/>
                </a:ln>
              </p:spPr>
              <p:txBody>
                <a:bodyPr/>
                <a:lstStyle/>
                <a:p>
                  <a:endParaRPr lang="en-US"/>
                </a:p>
              </p:txBody>
            </p:sp>
            <p:sp>
              <p:nvSpPr>
                <p:cNvPr id="94363" name="Line 4927"/>
                <p:cNvSpPr>
                  <a:spLocks noChangeShapeType="1"/>
                </p:cNvSpPr>
                <p:nvPr/>
              </p:nvSpPr>
              <p:spPr bwMode="auto">
                <a:xfrm flipV="1">
                  <a:off x="3368" y="1843"/>
                  <a:ext cx="2" cy="23"/>
                </a:xfrm>
                <a:prstGeom prst="line">
                  <a:avLst/>
                </a:prstGeom>
                <a:noFill/>
                <a:ln w="3175">
                  <a:solidFill>
                    <a:srgbClr val="000000"/>
                  </a:solidFill>
                  <a:round/>
                  <a:headEnd/>
                  <a:tailEnd/>
                </a:ln>
              </p:spPr>
              <p:txBody>
                <a:bodyPr/>
                <a:lstStyle/>
                <a:p>
                  <a:endParaRPr lang="en-US"/>
                </a:p>
              </p:txBody>
            </p:sp>
            <p:sp>
              <p:nvSpPr>
                <p:cNvPr id="94364" name="Line 4928"/>
                <p:cNvSpPr>
                  <a:spLocks noChangeShapeType="1"/>
                </p:cNvSpPr>
                <p:nvPr/>
              </p:nvSpPr>
              <p:spPr bwMode="auto">
                <a:xfrm flipV="1">
                  <a:off x="3370" y="1838"/>
                  <a:ext cx="2" cy="5"/>
                </a:xfrm>
                <a:prstGeom prst="line">
                  <a:avLst/>
                </a:prstGeom>
                <a:noFill/>
                <a:ln w="3175">
                  <a:solidFill>
                    <a:srgbClr val="000000"/>
                  </a:solidFill>
                  <a:round/>
                  <a:headEnd/>
                  <a:tailEnd/>
                </a:ln>
              </p:spPr>
              <p:txBody>
                <a:bodyPr/>
                <a:lstStyle/>
                <a:p>
                  <a:endParaRPr lang="en-US"/>
                </a:p>
              </p:txBody>
            </p:sp>
            <p:sp>
              <p:nvSpPr>
                <p:cNvPr id="94365" name="Line 4929"/>
                <p:cNvSpPr>
                  <a:spLocks noChangeShapeType="1"/>
                </p:cNvSpPr>
                <p:nvPr/>
              </p:nvSpPr>
              <p:spPr bwMode="auto">
                <a:xfrm>
                  <a:off x="3372" y="1838"/>
                  <a:ext cx="3" cy="33"/>
                </a:xfrm>
                <a:prstGeom prst="line">
                  <a:avLst/>
                </a:prstGeom>
                <a:noFill/>
                <a:ln w="3175">
                  <a:solidFill>
                    <a:srgbClr val="000000"/>
                  </a:solidFill>
                  <a:round/>
                  <a:headEnd/>
                  <a:tailEnd/>
                </a:ln>
              </p:spPr>
              <p:txBody>
                <a:bodyPr/>
                <a:lstStyle/>
                <a:p>
                  <a:endParaRPr lang="en-US"/>
                </a:p>
              </p:txBody>
            </p:sp>
            <p:sp>
              <p:nvSpPr>
                <p:cNvPr id="94366" name="Line 4930"/>
                <p:cNvSpPr>
                  <a:spLocks noChangeShapeType="1"/>
                </p:cNvSpPr>
                <p:nvPr/>
              </p:nvSpPr>
              <p:spPr bwMode="auto">
                <a:xfrm>
                  <a:off x="3375" y="1871"/>
                  <a:ext cx="2" cy="26"/>
                </a:xfrm>
                <a:prstGeom prst="line">
                  <a:avLst/>
                </a:prstGeom>
                <a:noFill/>
                <a:ln w="3175">
                  <a:solidFill>
                    <a:srgbClr val="000000"/>
                  </a:solidFill>
                  <a:round/>
                  <a:headEnd/>
                  <a:tailEnd/>
                </a:ln>
              </p:spPr>
              <p:txBody>
                <a:bodyPr/>
                <a:lstStyle/>
                <a:p>
                  <a:endParaRPr lang="en-US"/>
                </a:p>
              </p:txBody>
            </p:sp>
            <p:sp>
              <p:nvSpPr>
                <p:cNvPr id="94367" name="Line 4931"/>
                <p:cNvSpPr>
                  <a:spLocks noChangeShapeType="1"/>
                </p:cNvSpPr>
                <p:nvPr/>
              </p:nvSpPr>
              <p:spPr bwMode="auto">
                <a:xfrm flipV="1">
                  <a:off x="3377" y="1886"/>
                  <a:ext cx="2" cy="11"/>
                </a:xfrm>
                <a:prstGeom prst="line">
                  <a:avLst/>
                </a:prstGeom>
                <a:noFill/>
                <a:ln w="3175">
                  <a:solidFill>
                    <a:srgbClr val="000000"/>
                  </a:solidFill>
                  <a:round/>
                  <a:headEnd/>
                  <a:tailEnd/>
                </a:ln>
              </p:spPr>
              <p:txBody>
                <a:bodyPr/>
                <a:lstStyle/>
                <a:p>
                  <a:endParaRPr lang="en-US"/>
                </a:p>
              </p:txBody>
            </p:sp>
            <p:sp>
              <p:nvSpPr>
                <p:cNvPr id="94368" name="Line 4932"/>
                <p:cNvSpPr>
                  <a:spLocks noChangeShapeType="1"/>
                </p:cNvSpPr>
                <p:nvPr/>
              </p:nvSpPr>
              <p:spPr bwMode="auto">
                <a:xfrm>
                  <a:off x="3379" y="1886"/>
                  <a:ext cx="2" cy="39"/>
                </a:xfrm>
                <a:prstGeom prst="line">
                  <a:avLst/>
                </a:prstGeom>
                <a:noFill/>
                <a:ln w="3175">
                  <a:solidFill>
                    <a:srgbClr val="000000"/>
                  </a:solidFill>
                  <a:round/>
                  <a:headEnd/>
                  <a:tailEnd/>
                </a:ln>
              </p:spPr>
              <p:txBody>
                <a:bodyPr/>
                <a:lstStyle/>
                <a:p>
                  <a:endParaRPr lang="en-US"/>
                </a:p>
              </p:txBody>
            </p:sp>
            <p:sp>
              <p:nvSpPr>
                <p:cNvPr id="94369" name="Line 4933"/>
                <p:cNvSpPr>
                  <a:spLocks noChangeShapeType="1"/>
                </p:cNvSpPr>
                <p:nvPr/>
              </p:nvSpPr>
              <p:spPr bwMode="auto">
                <a:xfrm flipV="1">
                  <a:off x="3381" y="1866"/>
                  <a:ext cx="2" cy="59"/>
                </a:xfrm>
                <a:prstGeom prst="line">
                  <a:avLst/>
                </a:prstGeom>
                <a:noFill/>
                <a:ln w="3175">
                  <a:solidFill>
                    <a:srgbClr val="000000"/>
                  </a:solidFill>
                  <a:round/>
                  <a:headEnd/>
                  <a:tailEnd/>
                </a:ln>
              </p:spPr>
              <p:txBody>
                <a:bodyPr/>
                <a:lstStyle/>
                <a:p>
                  <a:endParaRPr lang="en-US"/>
                </a:p>
              </p:txBody>
            </p:sp>
            <p:sp>
              <p:nvSpPr>
                <p:cNvPr id="94370" name="Line 4934"/>
                <p:cNvSpPr>
                  <a:spLocks noChangeShapeType="1"/>
                </p:cNvSpPr>
                <p:nvPr/>
              </p:nvSpPr>
              <p:spPr bwMode="auto">
                <a:xfrm flipV="1">
                  <a:off x="3383" y="1835"/>
                  <a:ext cx="1" cy="31"/>
                </a:xfrm>
                <a:prstGeom prst="line">
                  <a:avLst/>
                </a:prstGeom>
                <a:noFill/>
                <a:ln w="3175">
                  <a:solidFill>
                    <a:srgbClr val="000000"/>
                  </a:solidFill>
                  <a:round/>
                  <a:headEnd/>
                  <a:tailEnd/>
                </a:ln>
              </p:spPr>
              <p:txBody>
                <a:bodyPr/>
                <a:lstStyle/>
                <a:p>
                  <a:endParaRPr lang="en-US"/>
                </a:p>
              </p:txBody>
            </p:sp>
            <p:sp>
              <p:nvSpPr>
                <p:cNvPr id="94371" name="Line 4935"/>
                <p:cNvSpPr>
                  <a:spLocks noChangeShapeType="1"/>
                </p:cNvSpPr>
                <p:nvPr/>
              </p:nvSpPr>
              <p:spPr bwMode="auto">
                <a:xfrm>
                  <a:off x="3384" y="1835"/>
                  <a:ext cx="2" cy="31"/>
                </a:xfrm>
                <a:prstGeom prst="line">
                  <a:avLst/>
                </a:prstGeom>
                <a:noFill/>
                <a:ln w="3175">
                  <a:solidFill>
                    <a:srgbClr val="000000"/>
                  </a:solidFill>
                  <a:round/>
                  <a:headEnd/>
                  <a:tailEnd/>
                </a:ln>
              </p:spPr>
              <p:txBody>
                <a:bodyPr/>
                <a:lstStyle/>
                <a:p>
                  <a:endParaRPr lang="en-US"/>
                </a:p>
              </p:txBody>
            </p:sp>
            <p:sp>
              <p:nvSpPr>
                <p:cNvPr id="94372" name="Line 4936"/>
                <p:cNvSpPr>
                  <a:spLocks noChangeShapeType="1"/>
                </p:cNvSpPr>
                <p:nvPr/>
              </p:nvSpPr>
              <p:spPr bwMode="auto">
                <a:xfrm>
                  <a:off x="3386" y="1866"/>
                  <a:ext cx="4" cy="24"/>
                </a:xfrm>
                <a:prstGeom prst="line">
                  <a:avLst/>
                </a:prstGeom>
                <a:noFill/>
                <a:ln w="3175">
                  <a:solidFill>
                    <a:srgbClr val="000000"/>
                  </a:solidFill>
                  <a:round/>
                  <a:headEnd/>
                  <a:tailEnd/>
                </a:ln>
              </p:spPr>
              <p:txBody>
                <a:bodyPr/>
                <a:lstStyle/>
                <a:p>
                  <a:endParaRPr lang="en-US"/>
                </a:p>
              </p:txBody>
            </p:sp>
            <p:sp>
              <p:nvSpPr>
                <p:cNvPr id="94373" name="Line 4937"/>
                <p:cNvSpPr>
                  <a:spLocks noChangeShapeType="1"/>
                </p:cNvSpPr>
                <p:nvPr/>
              </p:nvSpPr>
              <p:spPr bwMode="auto">
                <a:xfrm>
                  <a:off x="3390" y="1890"/>
                  <a:ext cx="2" cy="17"/>
                </a:xfrm>
                <a:prstGeom prst="line">
                  <a:avLst/>
                </a:prstGeom>
                <a:noFill/>
                <a:ln w="3175">
                  <a:solidFill>
                    <a:srgbClr val="000000"/>
                  </a:solidFill>
                  <a:round/>
                  <a:headEnd/>
                  <a:tailEnd/>
                </a:ln>
              </p:spPr>
              <p:txBody>
                <a:bodyPr/>
                <a:lstStyle/>
                <a:p>
                  <a:endParaRPr lang="en-US"/>
                </a:p>
              </p:txBody>
            </p:sp>
            <p:sp>
              <p:nvSpPr>
                <p:cNvPr id="94374" name="Line 4938"/>
                <p:cNvSpPr>
                  <a:spLocks noChangeShapeType="1"/>
                </p:cNvSpPr>
                <p:nvPr/>
              </p:nvSpPr>
              <p:spPr bwMode="auto">
                <a:xfrm flipV="1">
                  <a:off x="3392" y="1890"/>
                  <a:ext cx="2" cy="17"/>
                </a:xfrm>
                <a:prstGeom prst="line">
                  <a:avLst/>
                </a:prstGeom>
                <a:noFill/>
                <a:ln w="3175">
                  <a:solidFill>
                    <a:srgbClr val="000000"/>
                  </a:solidFill>
                  <a:round/>
                  <a:headEnd/>
                  <a:tailEnd/>
                </a:ln>
              </p:spPr>
              <p:txBody>
                <a:bodyPr/>
                <a:lstStyle/>
                <a:p>
                  <a:endParaRPr lang="en-US"/>
                </a:p>
              </p:txBody>
            </p:sp>
            <p:sp>
              <p:nvSpPr>
                <p:cNvPr id="94375" name="Line 4939"/>
                <p:cNvSpPr>
                  <a:spLocks noChangeShapeType="1"/>
                </p:cNvSpPr>
                <p:nvPr/>
              </p:nvSpPr>
              <p:spPr bwMode="auto">
                <a:xfrm>
                  <a:off x="3394" y="1890"/>
                  <a:ext cx="1" cy="12"/>
                </a:xfrm>
                <a:prstGeom prst="line">
                  <a:avLst/>
                </a:prstGeom>
                <a:noFill/>
                <a:ln w="3175">
                  <a:solidFill>
                    <a:srgbClr val="000000"/>
                  </a:solidFill>
                  <a:round/>
                  <a:headEnd/>
                  <a:tailEnd/>
                </a:ln>
              </p:spPr>
              <p:txBody>
                <a:bodyPr/>
                <a:lstStyle/>
                <a:p>
                  <a:endParaRPr lang="en-US"/>
                </a:p>
              </p:txBody>
            </p:sp>
            <p:sp>
              <p:nvSpPr>
                <p:cNvPr id="94376" name="Line 4940"/>
                <p:cNvSpPr>
                  <a:spLocks noChangeShapeType="1"/>
                </p:cNvSpPr>
                <p:nvPr/>
              </p:nvSpPr>
              <p:spPr bwMode="auto">
                <a:xfrm>
                  <a:off x="3395" y="1902"/>
                  <a:ext cx="2" cy="3"/>
                </a:xfrm>
                <a:prstGeom prst="line">
                  <a:avLst/>
                </a:prstGeom>
                <a:noFill/>
                <a:ln w="3175">
                  <a:solidFill>
                    <a:srgbClr val="000000"/>
                  </a:solidFill>
                  <a:round/>
                  <a:headEnd/>
                  <a:tailEnd/>
                </a:ln>
              </p:spPr>
              <p:txBody>
                <a:bodyPr/>
                <a:lstStyle/>
                <a:p>
                  <a:endParaRPr lang="en-US"/>
                </a:p>
              </p:txBody>
            </p:sp>
            <p:sp>
              <p:nvSpPr>
                <p:cNvPr id="94377" name="Line 4941"/>
                <p:cNvSpPr>
                  <a:spLocks noChangeShapeType="1"/>
                </p:cNvSpPr>
                <p:nvPr/>
              </p:nvSpPr>
              <p:spPr bwMode="auto">
                <a:xfrm>
                  <a:off x="3397" y="1905"/>
                  <a:ext cx="2" cy="38"/>
                </a:xfrm>
                <a:prstGeom prst="line">
                  <a:avLst/>
                </a:prstGeom>
                <a:noFill/>
                <a:ln w="3175">
                  <a:solidFill>
                    <a:srgbClr val="000000"/>
                  </a:solidFill>
                  <a:round/>
                  <a:headEnd/>
                  <a:tailEnd/>
                </a:ln>
              </p:spPr>
              <p:txBody>
                <a:bodyPr/>
                <a:lstStyle/>
                <a:p>
                  <a:endParaRPr lang="en-US"/>
                </a:p>
              </p:txBody>
            </p:sp>
            <p:sp>
              <p:nvSpPr>
                <p:cNvPr id="94378" name="Line 4942"/>
                <p:cNvSpPr>
                  <a:spLocks noChangeShapeType="1"/>
                </p:cNvSpPr>
                <p:nvPr/>
              </p:nvSpPr>
              <p:spPr bwMode="auto">
                <a:xfrm flipV="1">
                  <a:off x="3399" y="1915"/>
                  <a:ext cx="4" cy="28"/>
                </a:xfrm>
                <a:prstGeom prst="line">
                  <a:avLst/>
                </a:prstGeom>
                <a:noFill/>
                <a:ln w="3175">
                  <a:solidFill>
                    <a:srgbClr val="000000"/>
                  </a:solidFill>
                  <a:round/>
                  <a:headEnd/>
                  <a:tailEnd/>
                </a:ln>
              </p:spPr>
              <p:txBody>
                <a:bodyPr/>
                <a:lstStyle/>
                <a:p>
                  <a:endParaRPr lang="en-US"/>
                </a:p>
              </p:txBody>
            </p:sp>
            <p:sp>
              <p:nvSpPr>
                <p:cNvPr id="94379" name="Line 4943"/>
                <p:cNvSpPr>
                  <a:spLocks noChangeShapeType="1"/>
                </p:cNvSpPr>
                <p:nvPr/>
              </p:nvSpPr>
              <p:spPr bwMode="auto">
                <a:xfrm>
                  <a:off x="3403" y="1915"/>
                  <a:ext cx="1" cy="49"/>
                </a:xfrm>
                <a:prstGeom prst="line">
                  <a:avLst/>
                </a:prstGeom>
                <a:noFill/>
                <a:ln w="3175">
                  <a:solidFill>
                    <a:srgbClr val="000000"/>
                  </a:solidFill>
                  <a:round/>
                  <a:headEnd/>
                  <a:tailEnd/>
                </a:ln>
              </p:spPr>
              <p:txBody>
                <a:bodyPr/>
                <a:lstStyle/>
                <a:p>
                  <a:endParaRPr lang="en-US"/>
                </a:p>
              </p:txBody>
            </p:sp>
            <p:sp>
              <p:nvSpPr>
                <p:cNvPr id="94380" name="Line 4944"/>
                <p:cNvSpPr>
                  <a:spLocks noChangeShapeType="1"/>
                </p:cNvSpPr>
                <p:nvPr/>
              </p:nvSpPr>
              <p:spPr bwMode="auto">
                <a:xfrm>
                  <a:off x="3404" y="1964"/>
                  <a:ext cx="2" cy="18"/>
                </a:xfrm>
                <a:prstGeom prst="line">
                  <a:avLst/>
                </a:prstGeom>
                <a:noFill/>
                <a:ln w="3175">
                  <a:solidFill>
                    <a:srgbClr val="000000"/>
                  </a:solidFill>
                  <a:round/>
                  <a:headEnd/>
                  <a:tailEnd/>
                </a:ln>
              </p:spPr>
              <p:txBody>
                <a:bodyPr/>
                <a:lstStyle/>
                <a:p>
                  <a:endParaRPr lang="en-US"/>
                </a:p>
              </p:txBody>
            </p:sp>
            <p:sp>
              <p:nvSpPr>
                <p:cNvPr id="94381" name="Line 4945"/>
                <p:cNvSpPr>
                  <a:spLocks noChangeShapeType="1"/>
                </p:cNvSpPr>
                <p:nvPr/>
              </p:nvSpPr>
              <p:spPr bwMode="auto">
                <a:xfrm flipV="1">
                  <a:off x="3406" y="1966"/>
                  <a:ext cx="2" cy="16"/>
                </a:xfrm>
                <a:prstGeom prst="line">
                  <a:avLst/>
                </a:prstGeom>
                <a:noFill/>
                <a:ln w="3175">
                  <a:solidFill>
                    <a:srgbClr val="000000"/>
                  </a:solidFill>
                  <a:round/>
                  <a:headEnd/>
                  <a:tailEnd/>
                </a:ln>
              </p:spPr>
              <p:txBody>
                <a:bodyPr/>
                <a:lstStyle/>
                <a:p>
                  <a:endParaRPr lang="en-US"/>
                </a:p>
              </p:txBody>
            </p:sp>
            <p:sp>
              <p:nvSpPr>
                <p:cNvPr id="94382" name="Line 4946"/>
                <p:cNvSpPr>
                  <a:spLocks noChangeShapeType="1"/>
                </p:cNvSpPr>
                <p:nvPr/>
              </p:nvSpPr>
              <p:spPr bwMode="auto">
                <a:xfrm>
                  <a:off x="3408" y="1966"/>
                  <a:ext cx="2" cy="1"/>
                </a:xfrm>
                <a:prstGeom prst="line">
                  <a:avLst/>
                </a:prstGeom>
                <a:noFill/>
                <a:ln w="3175">
                  <a:solidFill>
                    <a:srgbClr val="000000"/>
                  </a:solidFill>
                  <a:round/>
                  <a:headEnd/>
                  <a:tailEnd/>
                </a:ln>
              </p:spPr>
              <p:txBody>
                <a:bodyPr/>
                <a:lstStyle/>
                <a:p>
                  <a:endParaRPr lang="en-US"/>
                </a:p>
              </p:txBody>
            </p:sp>
            <p:sp>
              <p:nvSpPr>
                <p:cNvPr id="94383" name="Line 4947"/>
                <p:cNvSpPr>
                  <a:spLocks noChangeShapeType="1"/>
                </p:cNvSpPr>
                <p:nvPr/>
              </p:nvSpPr>
              <p:spPr bwMode="auto">
                <a:xfrm>
                  <a:off x="3410" y="1966"/>
                  <a:ext cx="2" cy="1"/>
                </a:xfrm>
                <a:prstGeom prst="line">
                  <a:avLst/>
                </a:prstGeom>
                <a:noFill/>
                <a:ln w="3175">
                  <a:solidFill>
                    <a:srgbClr val="000000"/>
                  </a:solidFill>
                  <a:round/>
                  <a:headEnd/>
                  <a:tailEnd/>
                </a:ln>
              </p:spPr>
              <p:txBody>
                <a:bodyPr/>
                <a:lstStyle/>
                <a:p>
                  <a:endParaRPr lang="en-US"/>
                </a:p>
              </p:txBody>
            </p:sp>
            <p:sp>
              <p:nvSpPr>
                <p:cNvPr id="94384" name="Line 4948"/>
                <p:cNvSpPr>
                  <a:spLocks noChangeShapeType="1"/>
                </p:cNvSpPr>
                <p:nvPr/>
              </p:nvSpPr>
              <p:spPr bwMode="auto">
                <a:xfrm>
                  <a:off x="3412" y="1966"/>
                  <a:ext cx="1" cy="29"/>
                </a:xfrm>
                <a:prstGeom prst="line">
                  <a:avLst/>
                </a:prstGeom>
                <a:noFill/>
                <a:ln w="3175">
                  <a:solidFill>
                    <a:srgbClr val="000000"/>
                  </a:solidFill>
                  <a:round/>
                  <a:headEnd/>
                  <a:tailEnd/>
                </a:ln>
              </p:spPr>
              <p:txBody>
                <a:bodyPr/>
                <a:lstStyle/>
                <a:p>
                  <a:endParaRPr lang="en-US"/>
                </a:p>
              </p:txBody>
            </p:sp>
            <p:sp>
              <p:nvSpPr>
                <p:cNvPr id="94385" name="Line 4949"/>
                <p:cNvSpPr>
                  <a:spLocks noChangeShapeType="1"/>
                </p:cNvSpPr>
                <p:nvPr/>
              </p:nvSpPr>
              <p:spPr bwMode="auto">
                <a:xfrm>
                  <a:off x="3413" y="1995"/>
                  <a:ext cx="4" cy="2"/>
                </a:xfrm>
                <a:prstGeom prst="line">
                  <a:avLst/>
                </a:prstGeom>
                <a:noFill/>
                <a:ln w="3175">
                  <a:solidFill>
                    <a:srgbClr val="000000"/>
                  </a:solidFill>
                  <a:round/>
                  <a:headEnd/>
                  <a:tailEnd/>
                </a:ln>
              </p:spPr>
              <p:txBody>
                <a:bodyPr/>
                <a:lstStyle/>
                <a:p>
                  <a:endParaRPr lang="en-US"/>
                </a:p>
              </p:txBody>
            </p:sp>
            <p:sp>
              <p:nvSpPr>
                <p:cNvPr id="94386" name="Line 4950"/>
                <p:cNvSpPr>
                  <a:spLocks noChangeShapeType="1"/>
                </p:cNvSpPr>
                <p:nvPr/>
              </p:nvSpPr>
              <p:spPr bwMode="auto">
                <a:xfrm>
                  <a:off x="3417" y="1997"/>
                  <a:ext cx="2" cy="6"/>
                </a:xfrm>
                <a:prstGeom prst="line">
                  <a:avLst/>
                </a:prstGeom>
                <a:noFill/>
                <a:ln w="3175">
                  <a:solidFill>
                    <a:srgbClr val="000000"/>
                  </a:solidFill>
                  <a:round/>
                  <a:headEnd/>
                  <a:tailEnd/>
                </a:ln>
              </p:spPr>
              <p:txBody>
                <a:bodyPr/>
                <a:lstStyle/>
                <a:p>
                  <a:endParaRPr lang="en-US"/>
                </a:p>
              </p:txBody>
            </p:sp>
            <p:sp>
              <p:nvSpPr>
                <p:cNvPr id="94387" name="Line 4951"/>
                <p:cNvSpPr>
                  <a:spLocks noChangeShapeType="1"/>
                </p:cNvSpPr>
                <p:nvPr/>
              </p:nvSpPr>
              <p:spPr bwMode="auto">
                <a:xfrm>
                  <a:off x="3419" y="2003"/>
                  <a:ext cx="2" cy="17"/>
                </a:xfrm>
                <a:prstGeom prst="line">
                  <a:avLst/>
                </a:prstGeom>
                <a:noFill/>
                <a:ln w="3175">
                  <a:solidFill>
                    <a:srgbClr val="000000"/>
                  </a:solidFill>
                  <a:round/>
                  <a:headEnd/>
                  <a:tailEnd/>
                </a:ln>
              </p:spPr>
              <p:txBody>
                <a:bodyPr/>
                <a:lstStyle/>
                <a:p>
                  <a:endParaRPr lang="en-US"/>
                </a:p>
              </p:txBody>
            </p:sp>
            <p:sp>
              <p:nvSpPr>
                <p:cNvPr id="94388" name="Line 4952"/>
                <p:cNvSpPr>
                  <a:spLocks noChangeShapeType="1"/>
                </p:cNvSpPr>
                <p:nvPr/>
              </p:nvSpPr>
              <p:spPr bwMode="auto">
                <a:xfrm>
                  <a:off x="3421" y="2020"/>
                  <a:ext cx="2" cy="6"/>
                </a:xfrm>
                <a:prstGeom prst="line">
                  <a:avLst/>
                </a:prstGeom>
                <a:noFill/>
                <a:ln w="3175">
                  <a:solidFill>
                    <a:srgbClr val="000000"/>
                  </a:solidFill>
                  <a:round/>
                  <a:headEnd/>
                  <a:tailEnd/>
                </a:ln>
              </p:spPr>
              <p:txBody>
                <a:bodyPr/>
                <a:lstStyle/>
                <a:p>
                  <a:endParaRPr lang="en-US"/>
                </a:p>
              </p:txBody>
            </p:sp>
            <p:sp>
              <p:nvSpPr>
                <p:cNvPr id="94389" name="Line 4953"/>
                <p:cNvSpPr>
                  <a:spLocks noChangeShapeType="1"/>
                </p:cNvSpPr>
                <p:nvPr/>
              </p:nvSpPr>
              <p:spPr bwMode="auto">
                <a:xfrm>
                  <a:off x="3423" y="2026"/>
                  <a:ext cx="1" cy="8"/>
                </a:xfrm>
                <a:prstGeom prst="line">
                  <a:avLst/>
                </a:prstGeom>
                <a:noFill/>
                <a:ln w="3175">
                  <a:solidFill>
                    <a:srgbClr val="000000"/>
                  </a:solidFill>
                  <a:round/>
                  <a:headEnd/>
                  <a:tailEnd/>
                </a:ln>
              </p:spPr>
              <p:txBody>
                <a:bodyPr/>
                <a:lstStyle/>
                <a:p>
                  <a:endParaRPr lang="en-US"/>
                </a:p>
              </p:txBody>
            </p:sp>
            <p:sp>
              <p:nvSpPr>
                <p:cNvPr id="94390" name="Line 4954"/>
                <p:cNvSpPr>
                  <a:spLocks noChangeShapeType="1"/>
                </p:cNvSpPr>
                <p:nvPr/>
              </p:nvSpPr>
              <p:spPr bwMode="auto">
                <a:xfrm>
                  <a:off x="3424" y="2034"/>
                  <a:ext cx="2" cy="22"/>
                </a:xfrm>
                <a:prstGeom prst="line">
                  <a:avLst/>
                </a:prstGeom>
                <a:noFill/>
                <a:ln w="3175">
                  <a:solidFill>
                    <a:srgbClr val="000000"/>
                  </a:solidFill>
                  <a:round/>
                  <a:headEnd/>
                  <a:tailEnd/>
                </a:ln>
              </p:spPr>
              <p:txBody>
                <a:bodyPr/>
                <a:lstStyle/>
                <a:p>
                  <a:endParaRPr lang="en-US"/>
                </a:p>
              </p:txBody>
            </p:sp>
            <p:sp>
              <p:nvSpPr>
                <p:cNvPr id="94391" name="Line 4955"/>
                <p:cNvSpPr>
                  <a:spLocks noChangeShapeType="1"/>
                </p:cNvSpPr>
                <p:nvPr/>
              </p:nvSpPr>
              <p:spPr bwMode="auto">
                <a:xfrm>
                  <a:off x="3426" y="2056"/>
                  <a:ext cx="4" cy="8"/>
                </a:xfrm>
                <a:prstGeom prst="line">
                  <a:avLst/>
                </a:prstGeom>
                <a:noFill/>
                <a:ln w="3175">
                  <a:solidFill>
                    <a:srgbClr val="000000"/>
                  </a:solidFill>
                  <a:round/>
                  <a:headEnd/>
                  <a:tailEnd/>
                </a:ln>
              </p:spPr>
              <p:txBody>
                <a:bodyPr/>
                <a:lstStyle/>
                <a:p>
                  <a:endParaRPr lang="en-US"/>
                </a:p>
              </p:txBody>
            </p:sp>
            <p:sp>
              <p:nvSpPr>
                <p:cNvPr id="94392" name="Line 4956"/>
                <p:cNvSpPr>
                  <a:spLocks noChangeShapeType="1"/>
                </p:cNvSpPr>
                <p:nvPr/>
              </p:nvSpPr>
              <p:spPr bwMode="auto">
                <a:xfrm>
                  <a:off x="3430" y="2064"/>
                  <a:ext cx="2" cy="13"/>
                </a:xfrm>
                <a:prstGeom prst="line">
                  <a:avLst/>
                </a:prstGeom>
                <a:noFill/>
                <a:ln w="3175">
                  <a:solidFill>
                    <a:srgbClr val="000000"/>
                  </a:solidFill>
                  <a:round/>
                  <a:headEnd/>
                  <a:tailEnd/>
                </a:ln>
              </p:spPr>
              <p:txBody>
                <a:bodyPr/>
                <a:lstStyle/>
                <a:p>
                  <a:endParaRPr lang="en-US"/>
                </a:p>
              </p:txBody>
            </p:sp>
            <p:sp>
              <p:nvSpPr>
                <p:cNvPr id="94393" name="Line 4957"/>
                <p:cNvSpPr>
                  <a:spLocks noChangeShapeType="1"/>
                </p:cNvSpPr>
                <p:nvPr/>
              </p:nvSpPr>
              <p:spPr bwMode="auto">
                <a:xfrm>
                  <a:off x="3432" y="2077"/>
                  <a:ext cx="1" cy="5"/>
                </a:xfrm>
                <a:prstGeom prst="line">
                  <a:avLst/>
                </a:prstGeom>
                <a:noFill/>
                <a:ln w="3175">
                  <a:solidFill>
                    <a:srgbClr val="000000"/>
                  </a:solidFill>
                  <a:round/>
                  <a:headEnd/>
                  <a:tailEnd/>
                </a:ln>
              </p:spPr>
              <p:txBody>
                <a:bodyPr/>
                <a:lstStyle/>
                <a:p>
                  <a:endParaRPr lang="en-US"/>
                </a:p>
              </p:txBody>
            </p:sp>
            <p:sp>
              <p:nvSpPr>
                <p:cNvPr id="94394" name="Line 4958"/>
                <p:cNvSpPr>
                  <a:spLocks noChangeShapeType="1"/>
                </p:cNvSpPr>
                <p:nvPr/>
              </p:nvSpPr>
              <p:spPr bwMode="auto">
                <a:xfrm>
                  <a:off x="3433" y="2082"/>
                  <a:ext cx="2" cy="13"/>
                </a:xfrm>
                <a:prstGeom prst="line">
                  <a:avLst/>
                </a:prstGeom>
                <a:noFill/>
                <a:ln w="3175">
                  <a:solidFill>
                    <a:srgbClr val="000000"/>
                  </a:solidFill>
                  <a:round/>
                  <a:headEnd/>
                  <a:tailEnd/>
                </a:ln>
              </p:spPr>
              <p:txBody>
                <a:bodyPr/>
                <a:lstStyle/>
                <a:p>
                  <a:endParaRPr lang="en-US"/>
                </a:p>
              </p:txBody>
            </p:sp>
            <p:sp>
              <p:nvSpPr>
                <p:cNvPr id="94395" name="Line 4959"/>
                <p:cNvSpPr>
                  <a:spLocks noChangeShapeType="1"/>
                </p:cNvSpPr>
                <p:nvPr/>
              </p:nvSpPr>
              <p:spPr bwMode="auto">
                <a:xfrm flipV="1">
                  <a:off x="3435" y="2079"/>
                  <a:ext cx="2" cy="16"/>
                </a:xfrm>
                <a:prstGeom prst="line">
                  <a:avLst/>
                </a:prstGeom>
                <a:noFill/>
                <a:ln w="3175">
                  <a:solidFill>
                    <a:srgbClr val="000000"/>
                  </a:solidFill>
                  <a:round/>
                  <a:headEnd/>
                  <a:tailEnd/>
                </a:ln>
              </p:spPr>
              <p:txBody>
                <a:bodyPr/>
                <a:lstStyle/>
                <a:p>
                  <a:endParaRPr lang="en-US"/>
                </a:p>
              </p:txBody>
            </p:sp>
            <p:sp>
              <p:nvSpPr>
                <p:cNvPr id="94396" name="Line 4960"/>
                <p:cNvSpPr>
                  <a:spLocks noChangeShapeType="1"/>
                </p:cNvSpPr>
                <p:nvPr/>
              </p:nvSpPr>
              <p:spPr bwMode="auto">
                <a:xfrm>
                  <a:off x="3437" y="2079"/>
                  <a:ext cx="2" cy="13"/>
                </a:xfrm>
                <a:prstGeom prst="line">
                  <a:avLst/>
                </a:prstGeom>
                <a:noFill/>
                <a:ln w="3175">
                  <a:solidFill>
                    <a:srgbClr val="000000"/>
                  </a:solidFill>
                  <a:round/>
                  <a:headEnd/>
                  <a:tailEnd/>
                </a:ln>
              </p:spPr>
              <p:txBody>
                <a:bodyPr/>
                <a:lstStyle/>
                <a:p>
                  <a:endParaRPr lang="en-US"/>
                </a:p>
              </p:txBody>
            </p:sp>
            <p:sp>
              <p:nvSpPr>
                <p:cNvPr id="94397" name="Line 4961"/>
                <p:cNvSpPr>
                  <a:spLocks noChangeShapeType="1"/>
                </p:cNvSpPr>
                <p:nvPr/>
              </p:nvSpPr>
              <p:spPr bwMode="auto">
                <a:xfrm>
                  <a:off x="3439" y="2092"/>
                  <a:ext cx="2" cy="20"/>
                </a:xfrm>
                <a:prstGeom prst="line">
                  <a:avLst/>
                </a:prstGeom>
                <a:noFill/>
                <a:ln w="3175">
                  <a:solidFill>
                    <a:srgbClr val="000000"/>
                  </a:solidFill>
                  <a:round/>
                  <a:headEnd/>
                  <a:tailEnd/>
                </a:ln>
              </p:spPr>
              <p:txBody>
                <a:bodyPr/>
                <a:lstStyle/>
                <a:p>
                  <a:endParaRPr lang="en-US"/>
                </a:p>
              </p:txBody>
            </p:sp>
            <p:sp>
              <p:nvSpPr>
                <p:cNvPr id="94398" name="Line 4962"/>
                <p:cNvSpPr>
                  <a:spLocks noChangeShapeType="1"/>
                </p:cNvSpPr>
                <p:nvPr/>
              </p:nvSpPr>
              <p:spPr bwMode="auto">
                <a:xfrm>
                  <a:off x="3441" y="2112"/>
                  <a:ext cx="3" cy="21"/>
                </a:xfrm>
                <a:prstGeom prst="line">
                  <a:avLst/>
                </a:prstGeom>
                <a:noFill/>
                <a:ln w="3175">
                  <a:solidFill>
                    <a:srgbClr val="000000"/>
                  </a:solidFill>
                  <a:round/>
                  <a:headEnd/>
                  <a:tailEnd/>
                </a:ln>
              </p:spPr>
              <p:txBody>
                <a:bodyPr/>
                <a:lstStyle/>
                <a:p>
                  <a:endParaRPr lang="en-US"/>
                </a:p>
              </p:txBody>
            </p:sp>
            <p:sp>
              <p:nvSpPr>
                <p:cNvPr id="94399" name="Line 4963"/>
                <p:cNvSpPr>
                  <a:spLocks noChangeShapeType="1"/>
                </p:cNvSpPr>
                <p:nvPr/>
              </p:nvSpPr>
              <p:spPr bwMode="auto">
                <a:xfrm>
                  <a:off x="3444" y="2133"/>
                  <a:ext cx="2" cy="6"/>
                </a:xfrm>
                <a:prstGeom prst="line">
                  <a:avLst/>
                </a:prstGeom>
                <a:noFill/>
                <a:ln w="3175">
                  <a:solidFill>
                    <a:srgbClr val="000000"/>
                  </a:solidFill>
                  <a:round/>
                  <a:headEnd/>
                  <a:tailEnd/>
                </a:ln>
              </p:spPr>
              <p:txBody>
                <a:bodyPr/>
                <a:lstStyle/>
                <a:p>
                  <a:endParaRPr lang="en-US"/>
                </a:p>
              </p:txBody>
            </p:sp>
            <p:sp>
              <p:nvSpPr>
                <p:cNvPr id="94400" name="Line 4964"/>
                <p:cNvSpPr>
                  <a:spLocks noChangeShapeType="1"/>
                </p:cNvSpPr>
                <p:nvPr/>
              </p:nvSpPr>
              <p:spPr bwMode="auto">
                <a:xfrm flipV="1">
                  <a:off x="3446" y="2116"/>
                  <a:ext cx="2" cy="23"/>
                </a:xfrm>
                <a:prstGeom prst="line">
                  <a:avLst/>
                </a:prstGeom>
                <a:noFill/>
                <a:ln w="3175">
                  <a:solidFill>
                    <a:srgbClr val="000000"/>
                  </a:solidFill>
                  <a:round/>
                  <a:headEnd/>
                  <a:tailEnd/>
                </a:ln>
              </p:spPr>
              <p:txBody>
                <a:bodyPr/>
                <a:lstStyle/>
                <a:p>
                  <a:endParaRPr lang="en-US"/>
                </a:p>
              </p:txBody>
            </p:sp>
            <p:sp>
              <p:nvSpPr>
                <p:cNvPr id="94401" name="Line 4965"/>
                <p:cNvSpPr>
                  <a:spLocks noChangeShapeType="1"/>
                </p:cNvSpPr>
                <p:nvPr/>
              </p:nvSpPr>
              <p:spPr bwMode="auto">
                <a:xfrm>
                  <a:off x="3448" y="2116"/>
                  <a:ext cx="2" cy="25"/>
                </a:xfrm>
                <a:prstGeom prst="line">
                  <a:avLst/>
                </a:prstGeom>
                <a:noFill/>
                <a:ln w="3175">
                  <a:solidFill>
                    <a:srgbClr val="000000"/>
                  </a:solidFill>
                  <a:round/>
                  <a:headEnd/>
                  <a:tailEnd/>
                </a:ln>
              </p:spPr>
              <p:txBody>
                <a:bodyPr/>
                <a:lstStyle/>
                <a:p>
                  <a:endParaRPr lang="en-US"/>
                </a:p>
              </p:txBody>
            </p:sp>
            <p:sp>
              <p:nvSpPr>
                <p:cNvPr id="94402" name="Line 4966"/>
                <p:cNvSpPr>
                  <a:spLocks noChangeShapeType="1"/>
                </p:cNvSpPr>
                <p:nvPr/>
              </p:nvSpPr>
              <p:spPr bwMode="auto">
                <a:xfrm>
                  <a:off x="3450" y="2141"/>
                  <a:ext cx="1" cy="18"/>
                </a:xfrm>
                <a:prstGeom prst="line">
                  <a:avLst/>
                </a:prstGeom>
                <a:noFill/>
                <a:ln w="3175">
                  <a:solidFill>
                    <a:srgbClr val="000000"/>
                  </a:solidFill>
                  <a:round/>
                  <a:headEnd/>
                  <a:tailEnd/>
                </a:ln>
              </p:spPr>
              <p:txBody>
                <a:bodyPr/>
                <a:lstStyle/>
                <a:p>
                  <a:endParaRPr lang="en-US"/>
                </a:p>
              </p:txBody>
            </p:sp>
            <p:sp>
              <p:nvSpPr>
                <p:cNvPr id="94403" name="Line 4967"/>
                <p:cNvSpPr>
                  <a:spLocks noChangeShapeType="1"/>
                </p:cNvSpPr>
                <p:nvPr/>
              </p:nvSpPr>
              <p:spPr bwMode="auto">
                <a:xfrm flipV="1">
                  <a:off x="3451" y="2128"/>
                  <a:ext cx="2" cy="31"/>
                </a:xfrm>
                <a:prstGeom prst="line">
                  <a:avLst/>
                </a:prstGeom>
                <a:noFill/>
                <a:ln w="3175">
                  <a:solidFill>
                    <a:srgbClr val="000000"/>
                  </a:solidFill>
                  <a:round/>
                  <a:headEnd/>
                  <a:tailEnd/>
                </a:ln>
              </p:spPr>
              <p:txBody>
                <a:bodyPr/>
                <a:lstStyle/>
                <a:p>
                  <a:endParaRPr lang="en-US"/>
                </a:p>
              </p:txBody>
            </p:sp>
            <p:sp>
              <p:nvSpPr>
                <p:cNvPr id="94404" name="Line 4968"/>
                <p:cNvSpPr>
                  <a:spLocks noChangeShapeType="1"/>
                </p:cNvSpPr>
                <p:nvPr/>
              </p:nvSpPr>
              <p:spPr bwMode="auto">
                <a:xfrm>
                  <a:off x="3453" y="2128"/>
                  <a:ext cx="4" cy="31"/>
                </a:xfrm>
                <a:prstGeom prst="line">
                  <a:avLst/>
                </a:prstGeom>
                <a:noFill/>
                <a:ln w="3175">
                  <a:solidFill>
                    <a:srgbClr val="000000"/>
                  </a:solidFill>
                  <a:round/>
                  <a:headEnd/>
                  <a:tailEnd/>
                </a:ln>
              </p:spPr>
              <p:txBody>
                <a:bodyPr/>
                <a:lstStyle/>
                <a:p>
                  <a:endParaRPr lang="en-US"/>
                </a:p>
              </p:txBody>
            </p:sp>
            <p:sp>
              <p:nvSpPr>
                <p:cNvPr id="94405" name="Line 4969"/>
                <p:cNvSpPr>
                  <a:spLocks noChangeShapeType="1"/>
                </p:cNvSpPr>
                <p:nvPr/>
              </p:nvSpPr>
              <p:spPr bwMode="auto">
                <a:xfrm>
                  <a:off x="3457" y="2159"/>
                  <a:ext cx="2" cy="2"/>
                </a:xfrm>
                <a:prstGeom prst="line">
                  <a:avLst/>
                </a:prstGeom>
                <a:noFill/>
                <a:ln w="3175">
                  <a:solidFill>
                    <a:srgbClr val="000000"/>
                  </a:solidFill>
                  <a:round/>
                  <a:headEnd/>
                  <a:tailEnd/>
                </a:ln>
              </p:spPr>
              <p:txBody>
                <a:bodyPr/>
                <a:lstStyle/>
                <a:p>
                  <a:endParaRPr lang="en-US"/>
                </a:p>
              </p:txBody>
            </p:sp>
            <p:sp>
              <p:nvSpPr>
                <p:cNvPr id="94406" name="Line 4970"/>
                <p:cNvSpPr>
                  <a:spLocks noChangeShapeType="1"/>
                </p:cNvSpPr>
                <p:nvPr/>
              </p:nvSpPr>
              <p:spPr bwMode="auto">
                <a:xfrm flipV="1">
                  <a:off x="3459" y="2147"/>
                  <a:ext cx="2" cy="14"/>
                </a:xfrm>
                <a:prstGeom prst="line">
                  <a:avLst/>
                </a:prstGeom>
                <a:noFill/>
                <a:ln w="3175">
                  <a:solidFill>
                    <a:srgbClr val="000000"/>
                  </a:solidFill>
                  <a:round/>
                  <a:headEnd/>
                  <a:tailEnd/>
                </a:ln>
              </p:spPr>
              <p:txBody>
                <a:bodyPr/>
                <a:lstStyle/>
                <a:p>
                  <a:endParaRPr lang="en-US"/>
                </a:p>
              </p:txBody>
            </p:sp>
            <p:sp>
              <p:nvSpPr>
                <p:cNvPr id="94407" name="Line 4971"/>
                <p:cNvSpPr>
                  <a:spLocks noChangeShapeType="1"/>
                </p:cNvSpPr>
                <p:nvPr/>
              </p:nvSpPr>
              <p:spPr bwMode="auto">
                <a:xfrm>
                  <a:off x="3461" y="2147"/>
                  <a:ext cx="1" cy="12"/>
                </a:xfrm>
                <a:prstGeom prst="line">
                  <a:avLst/>
                </a:prstGeom>
                <a:noFill/>
                <a:ln w="3175">
                  <a:solidFill>
                    <a:srgbClr val="000000"/>
                  </a:solidFill>
                  <a:round/>
                  <a:headEnd/>
                  <a:tailEnd/>
                </a:ln>
              </p:spPr>
              <p:txBody>
                <a:bodyPr/>
                <a:lstStyle/>
                <a:p>
                  <a:endParaRPr lang="en-US"/>
                </a:p>
              </p:txBody>
            </p:sp>
            <p:sp>
              <p:nvSpPr>
                <p:cNvPr id="94408" name="Line 4972"/>
                <p:cNvSpPr>
                  <a:spLocks noChangeShapeType="1"/>
                </p:cNvSpPr>
                <p:nvPr/>
              </p:nvSpPr>
              <p:spPr bwMode="auto">
                <a:xfrm>
                  <a:off x="3462" y="2159"/>
                  <a:ext cx="2" cy="2"/>
                </a:xfrm>
                <a:prstGeom prst="line">
                  <a:avLst/>
                </a:prstGeom>
                <a:noFill/>
                <a:ln w="3175">
                  <a:solidFill>
                    <a:srgbClr val="000000"/>
                  </a:solidFill>
                  <a:round/>
                  <a:headEnd/>
                  <a:tailEnd/>
                </a:ln>
              </p:spPr>
              <p:txBody>
                <a:bodyPr/>
                <a:lstStyle/>
                <a:p>
                  <a:endParaRPr lang="en-US"/>
                </a:p>
              </p:txBody>
            </p:sp>
            <p:sp>
              <p:nvSpPr>
                <p:cNvPr id="94409" name="Line 4973"/>
                <p:cNvSpPr>
                  <a:spLocks noChangeShapeType="1"/>
                </p:cNvSpPr>
                <p:nvPr/>
              </p:nvSpPr>
              <p:spPr bwMode="auto">
                <a:xfrm>
                  <a:off x="3464" y="2161"/>
                  <a:ext cx="2" cy="27"/>
                </a:xfrm>
                <a:prstGeom prst="line">
                  <a:avLst/>
                </a:prstGeom>
                <a:noFill/>
                <a:ln w="3175">
                  <a:solidFill>
                    <a:srgbClr val="000000"/>
                  </a:solidFill>
                  <a:round/>
                  <a:headEnd/>
                  <a:tailEnd/>
                </a:ln>
              </p:spPr>
              <p:txBody>
                <a:bodyPr/>
                <a:lstStyle/>
                <a:p>
                  <a:endParaRPr lang="en-US"/>
                </a:p>
              </p:txBody>
            </p:sp>
            <p:sp>
              <p:nvSpPr>
                <p:cNvPr id="94410" name="Line 4974"/>
                <p:cNvSpPr>
                  <a:spLocks noChangeShapeType="1"/>
                </p:cNvSpPr>
                <p:nvPr/>
              </p:nvSpPr>
              <p:spPr bwMode="auto">
                <a:xfrm flipV="1">
                  <a:off x="3466" y="2169"/>
                  <a:ext cx="2" cy="19"/>
                </a:xfrm>
                <a:prstGeom prst="line">
                  <a:avLst/>
                </a:prstGeom>
                <a:noFill/>
                <a:ln w="3175">
                  <a:solidFill>
                    <a:srgbClr val="000000"/>
                  </a:solidFill>
                  <a:round/>
                  <a:headEnd/>
                  <a:tailEnd/>
                </a:ln>
              </p:spPr>
              <p:txBody>
                <a:bodyPr/>
                <a:lstStyle/>
                <a:p>
                  <a:endParaRPr lang="en-US"/>
                </a:p>
              </p:txBody>
            </p:sp>
            <p:sp>
              <p:nvSpPr>
                <p:cNvPr id="94411" name="Line 4975"/>
                <p:cNvSpPr>
                  <a:spLocks noChangeShapeType="1"/>
                </p:cNvSpPr>
                <p:nvPr/>
              </p:nvSpPr>
              <p:spPr bwMode="auto">
                <a:xfrm>
                  <a:off x="3468" y="2169"/>
                  <a:ext cx="3" cy="5"/>
                </a:xfrm>
                <a:prstGeom prst="line">
                  <a:avLst/>
                </a:prstGeom>
                <a:noFill/>
                <a:ln w="3175">
                  <a:solidFill>
                    <a:srgbClr val="000000"/>
                  </a:solidFill>
                  <a:round/>
                  <a:headEnd/>
                  <a:tailEnd/>
                </a:ln>
              </p:spPr>
              <p:txBody>
                <a:bodyPr/>
                <a:lstStyle/>
                <a:p>
                  <a:endParaRPr lang="en-US"/>
                </a:p>
              </p:txBody>
            </p:sp>
            <p:sp>
              <p:nvSpPr>
                <p:cNvPr id="94412" name="Line 4976"/>
                <p:cNvSpPr>
                  <a:spLocks noChangeShapeType="1"/>
                </p:cNvSpPr>
                <p:nvPr/>
              </p:nvSpPr>
              <p:spPr bwMode="auto">
                <a:xfrm flipV="1">
                  <a:off x="3471" y="2161"/>
                  <a:ext cx="2" cy="13"/>
                </a:xfrm>
                <a:prstGeom prst="line">
                  <a:avLst/>
                </a:prstGeom>
                <a:noFill/>
                <a:ln w="3175">
                  <a:solidFill>
                    <a:srgbClr val="000000"/>
                  </a:solidFill>
                  <a:round/>
                  <a:headEnd/>
                  <a:tailEnd/>
                </a:ln>
              </p:spPr>
              <p:txBody>
                <a:bodyPr/>
                <a:lstStyle/>
                <a:p>
                  <a:endParaRPr lang="en-US"/>
                </a:p>
              </p:txBody>
            </p:sp>
            <p:sp>
              <p:nvSpPr>
                <p:cNvPr id="94413" name="Line 4977"/>
                <p:cNvSpPr>
                  <a:spLocks noChangeShapeType="1"/>
                </p:cNvSpPr>
                <p:nvPr/>
              </p:nvSpPr>
              <p:spPr bwMode="auto">
                <a:xfrm>
                  <a:off x="3473" y="2161"/>
                  <a:ext cx="2" cy="37"/>
                </a:xfrm>
                <a:prstGeom prst="line">
                  <a:avLst/>
                </a:prstGeom>
                <a:noFill/>
                <a:ln w="3175">
                  <a:solidFill>
                    <a:srgbClr val="000000"/>
                  </a:solidFill>
                  <a:round/>
                  <a:headEnd/>
                  <a:tailEnd/>
                </a:ln>
              </p:spPr>
              <p:txBody>
                <a:bodyPr/>
                <a:lstStyle/>
                <a:p>
                  <a:endParaRPr lang="en-US"/>
                </a:p>
              </p:txBody>
            </p:sp>
            <p:sp>
              <p:nvSpPr>
                <p:cNvPr id="94414" name="Line 4978"/>
                <p:cNvSpPr>
                  <a:spLocks noChangeShapeType="1"/>
                </p:cNvSpPr>
                <p:nvPr/>
              </p:nvSpPr>
              <p:spPr bwMode="auto">
                <a:xfrm flipV="1">
                  <a:off x="3475" y="2177"/>
                  <a:ext cx="2" cy="21"/>
                </a:xfrm>
                <a:prstGeom prst="line">
                  <a:avLst/>
                </a:prstGeom>
                <a:noFill/>
                <a:ln w="3175">
                  <a:solidFill>
                    <a:srgbClr val="000000"/>
                  </a:solidFill>
                  <a:round/>
                  <a:headEnd/>
                  <a:tailEnd/>
                </a:ln>
              </p:spPr>
              <p:txBody>
                <a:bodyPr/>
                <a:lstStyle/>
                <a:p>
                  <a:endParaRPr lang="en-US"/>
                </a:p>
              </p:txBody>
            </p:sp>
            <p:sp>
              <p:nvSpPr>
                <p:cNvPr id="94415" name="Line 4979"/>
                <p:cNvSpPr>
                  <a:spLocks noChangeShapeType="1"/>
                </p:cNvSpPr>
                <p:nvPr/>
              </p:nvSpPr>
              <p:spPr bwMode="auto">
                <a:xfrm>
                  <a:off x="3477" y="2177"/>
                  <a:ext cx="2" cy="13"/>
                </a:xfrm>
                <a:prstGeom prst="line">
                  <a:avLst/>
                </a:prstGeom>
                <a:noFill/>
                <a:ln w="3175">
                  <a:solidFill>
                    <a:srgbClr val="000000"/>
                  </a:solidFill>
                  <a:round/>
                  <a:headEnd/>
                  <a:tailEnd/>
                </a:ln>
              </p:spPr>
              <p:txBody>
                <a:bodyPr/>
                <a:lstStyle/>
                <a:p>
                  <a:endParaRPr lang="en-US"/>
                </a:p>
              </p:txBody>
            </p:sp>
            <p:sp>
              <p:nvSpPr>
                <p:cNvPr id="94416" name="Line 4980"/>
                <p:cNvSpPr>
                  <a:spLocks noChangeShapeType="1"/>
                </p:cNvSpPr>
                <p:nvPr/>
              </p:nvSpPr>
              <p:spPr bwMode="auto">
                <a:xfrm>
                  <a:off x="3479" y="2190"/>
                  <a:ext cx="1" cy="21"/>
                </a:xfrm>
                <a:prstGeom prst="line">
                  <a:avLst/>
                </a:prstGeom>
                <a:noFill/>
                <a:ln w="3175">
                  <a:solidFill>
                    <a:srgbClr val="000000"/>
                  </a:solidFill>
                  <a:round/>
                  <a:headEnd/>
                  <a:tailEnd/>
                </a:ln>
              </p:spPr>
              <p:txBody>
                <a:bodyPr/>
                <a:lstStyle/>
                <a:p>
                  <a:endParaRPr lang="en-US"/>
                </a:p>
              </p:txBody>
            </p:sp>
            <p:sp>
              <p:nvSpPr>
                <p:cNvPr id="94417" name="Line 4981"/>
                <p:cNvSpPr>
                  <a:spLocks noChangeShapeType="1"/>
                </p:cNvSpPr>
                <p:nvPr/>
              </p:nvSpPr>
              <p:spPr bwMode="auto">
                <a:xfrm flipV="1">
                  <a:off x="3480" y="2203"/>
                  <a:ext cx="2" cy="8"/>
                </a:xfrm>
                <a:prstGeom prst="line">
                  <a:avLst/>
                </a:prstGeom>
                <a:noFill/>
                <a:ln w="3175">
                  <a:solidFill>
                    <a:srgbClr val="000000"/>
                  </a:solidFill>
                  <a:round/>
                  <a:headEnd/>
                  <a:tailEnd/>
                </a:ln>
              </p:spPr>
              <p:txBody>
                <a:bodyPr/>
                <a:lstStyle/>
                <a:p>
                  <a:endParaRPr lang="en-US"/>
                </a:p>
              </p:txBody>
            </p:sp>
            <p:sp>
              <p:nvSpPr>
                <p:cNvPr id="94418" name="Line 4982"/>
                <p:cNvSpPr>
                  <a:spLocks noChangeShapeType="1"/>
                </p:cNvSpPr>
                <p:nvPr/>
              </p:nvSpPr>
              <p:spPr bwMode="auto">
                <a:xfrm flipV="1">
                  <a:off x="3482" y="2190"/>
                  <a:ext cx="4" cy="13"/>
                </a:xfrm>
                <a:prstGeom prst="line">
                  <a:avLst/>
                </a:prstGeom>
                <a:noFill/>
                <a:ln w="3175">
                  <a:solidFill>
                    <a:srgbClr val="000000"/>
                  </a:solidFill>
                  <a:round/>
                  <a:headEnd/>
                  <a:tailEnd/>
                </a:ln>
              </p:spPr>
              <p:txBody>
                <a:bodyPr/>
                <a:lstStyle/>
                <a:p>
                  <a:endParaRPr lang="en-US"/>
                </a:p>
              </p:txBody>
            </p:sp>
            <p:sp>
              <p:nvSpPr>
                <p:cNvPr id="94419" name="Line 4983"/>
                <p:cNvSpPr>
                  <a:spLocks noChangeShapeType="1"/>
                </p:cNvSpPr>
                <p:nvPr/>
              </p:nvSpPr>
              <p:spPr bwMode="auto">
                <a:xfrm>
                  <a:off x="3486" y="2190"/>
                  <a:ext cx="2" cy="5"/>
                </a:xfrm>
                <a:prstGeom prst="line">
                  <a:avLst/>
                </a:prstGeom>
                <a:noFill/>
                <a:ln w="3175">
                  <a:solidFill>
                    <a:srgbClr val="000000"/>
                  </a:solidFill>
                  <a:round/>
                  <a:headEnd/>
                  <a:tailEnd/>
                </a:ln>
              </p:spPr>
              <p:txBody>
                <a:bodyPr/>
                <a:lstStyle/>
                <a:p>
                  <a:endParaRPr lang="en-US"/>
                </a:p>
              </p:txBody>
            </p:sp>
          </p:grpSp>
          <p:grpSp>
            <p:nvGrpSpPr>
              <p:cNvPr id="72863" name="Group 4984"/>
              <p:cNvGrpSpPr>
                <a:grpSpLocks/>
              </p:cNvGrpSpPr>
              <p:nvPr/>
            </p:nvGrpSpPr>
            <p:grpSpPr bwMode="auto">
              <a:xfrm>
                <a:off x="3042" y="1640"/>
                <a:ext cx="550" cy="771"/>
                <a:chOff x="3042" y="1640"/>
                <a:chExt cx="550" cy="771"/>
              </a:xfrm>
            </p:grpSpPr>
            <p:sp>
              <p:nvSpPr>
                <p:cNvPr id="73541" name="Line 4985"/>
                <p:cNvSpPr>
                  <a:spLocks noChangeShapeType="1"/>
                </p:cNvSpPr>
                <p:nvPr/>
              </p:nvSpPr>
              <p:spPr bwMode="auto">
                <a:xfrm>
                  <a:off x="3488" y="2195"/>
                  <a:ext cx="2" cy="18"/>
                </a:xfrm>
                <a:prstGeom prst="line">
                  <a:avLst/>
                </a:prstGeom>
                <a:noFill/>
                <a:ln w="3175">
                  <a:solidFill>
                    <a:srgbClr val="000000"/>
                  </a:solidFill>
                  <a:round/>
                  <a:headEnd/>
                  <a:tailEnd/>
                </a:ln>
              </p:spPr>
              <p:txBody>
                <a:bodyPr/>
                <a:lstStyle/>
                <a:p>
                  <a:endParaRPr lang="en-US"/>
                </a:p>
              </p:txBody>
            </p:sp>
            <p:sp>
              <p:nvSpPr>
                <p:cNvPr id="73542" name="Line 4986"/>
                <p:cNvSpPr>
                  <a:spLocks noChangeShapeType="1"/>
                </p:cNvSpPr>
                <p:nvPr/>
              </p:nvSpPr>
              <p:spPr bwMode="auto">
                <a:xfrm>
                  <a:off x="3490" y="2213"/>
                  <a:ext cx="1" cy="1"/>
                </a:xfrm>
                <a:prstGeom prst="line">
                  <a:avLst/>
                </a:prstGeom>
                <a:noFill/>
                <a:ln w="3175">
                  <a:solidFill>
                    <a:srgbClr val="000000"/>
                  </a:solidFill>
                  <a:round/>
                  <a:headEnd/>
                  <a:tailEnd/>
                </a:ln>
              </p:spPr>
              <p:txBody>
                <a:bodyPr/>
                <a:lstStyle/>
                <a:p>
                  <a:endParaRPr lang="en-US"/>
                </a:p>
              </p:txBody>
            </p:sp>
            <p:sp>
              <p:nvSpPr>
                <p:cNvPr id="73543" name="Line 4987"/>
                <p:cNvSpPr>
                  <a:spLocks noChangeShapeType="1"/>
                </p:cNvSpPr>
                <p:nvPr/>
              </p:nvSpPr>
              <p:spPr bwMode="auto">
                <a:xfrm>
                  <a:off x="3491" y="2213"/>
                  <a:ext cx="2" cy="2"/>
                </a:xfrm>
                <a:prstGeom prst="line">
                  <a:avLst/>
                </a:prstGeom>
                <a:noFill/>
                <a:ln w="3175">
                  <a:solidFill>
                    <a:srgbClr val="000000"/>
                  </a:solidFill>
                  <a:round/>
                  <a:headEnd/>
                  <a:tailEnd/>
                </a:ln>
              </p:spPr>
              <p:txBody>
                <a:bodyPr/>
                <a:lstStyle/>
                <a:p>
                  <a:endParaRPr lang="en-US"/>
                </a:p>
              </p:txBody>
            </p:sp>
            <p:sp>
              <p:nvSpPr>
                <p:cNvPr id="73544" name="Line 4988"/>
                <p:cNvSpPr>
                  <a:spLocks noChangeShapeType="1"/>
                </p:cNvSpPr>
                <p:nvPr/>
              </p:nvSpPr>
              <p:spPr bwMode="auto">
                <a:xfrm>
                  <a:off x="3493" y="2215"/>
                  <a:ext cx="2" cy="8"/>
                </a:xfrm>
                <a:prstGeom prst="line">
                  <a:avLst/>
                </a:prstGeom>
                <a:noFill/>
                <a:ln w="3175">
                  <a:solidFill>
                    <a:srgbClr val="000000"/>
                  </a:solidFill>
                  <a:round/>
                  <a:headEnd/>
                  <a:tailEnd/>
                </a:ln>
              </p:spPr>
              <p:txBody>
                <a:bodyPr/>
                <a:lstStyle/>
                <a:p>
                  <a:endParaRPr lang="en-US"/>
                </a:p>
              </p:txBody>
            </p:sp>
            <p:sp>
              <p:nvSpPr>
                <p:cNvPr id="73545" name="Line 4989"/>
                <p:cNvSpPr>
                  <a:spLocks noChangeShapeType="1"/>
                </p:cNvSpPr>
                <p:nvPr/>
              </p:nvSpPr>
              <p:spPr bwMode="auto">
                <a:xfrm flipV="1">
                  <a:off x="3495" y="2208"/>
                  <a:ext cx="4" cy="15"/>
                </a:xfrm>
                <a:prstGeom prst="line">
                  <a:avLst/>
                </a:prstGeom>
                <a:noFill/>
                <a:ln w="3175">
                  <a:solidFill>
                    <a:srgbClr val="000000"/>
                  </a:solidFill>
                  <a:round/>
                  <a:headEnd/>
                  <a:tailEnd/>
                </a:ln>
              </p:spPr>
              <p:txBody>
                <a:bodyPr/>
                <a:lstStyle/>
                <a:p>
                  <a:endParaRPr lang="en-US"/>
                </a:p>
              </p:txBody>
            </p:sp>
            <p:sp>
              <p:nvSpPr>
                <p:cNvPr id="73546" name="Line 4990"/>
                <p:cNvSpPr>
                  <a:spLocks noChangeShapeType="1"/>
                </p:cNvSpPr>
                <p:nvPr/>
              </p:nvSpPr>
              <p:spPr bwMode="auto">
                <a:xfrm>
                  <a:off x="3499" y="2208"/>
                  <a:ext cx="1" cy="7"/>
                </a:xfrm>
                <a:prstGeom prst="line">
                  <a:avLst/>
                </a:prstGeom>
                <a:noFill/>
                <a:ln w="3175">
                  <a:solidFill>
                    <a:srgbClr val="000000"/>
                  </a:solidFill>
                  <a:round/>
                  <a:headEnd/>
                  <a:tailEnd/>
                </a:ln>
              </p:spPr>
              <p:txBody>
                <a:bodyPr/>
                <a:lstStyle/>
                <a:p>
                  <a:endParaRPr lang="en-US"/>
                </a:p>
              </p:txBody>
            </p:sp>
            <p:sp>
              <p:nvSpPr>
                <p:cNvPr id="73547" name="Line 4991"/>
                <p:cNvSpPr>
                  <a:spLocks noChangeShapeType="1"/>
                </p:cNvSpPr>
                <p:nvPr/>
              </p:nvSpPr>
              <p:spPr bwMode="auto">
                <a:xfrm>
                  <a:off x="3500" y="2215"/>
                  <a:ext cx="2" cy="16"/>
                </a:xfrm>
                <a:prstGeom prst="line">
                  <a:avLst/>
                </a:prstGeom>
                <a:noFill/>
                <a:ln w="3175">
                  <a:solidFill>
                    <a:srgbClr val="000000"/>
                  </a:solidFill>
                  <a:round/>
                  <a:headEnd/>
                  <a:tailEnd/>
                </a:ln>
              </p:spPr>
              <p:txBody>
                <a:bodyPr/>
                <a:lstStyle/>
                <a:p>
                  <a:endParaRPr lang="en-US"/>
                </a:p>
              </p:txBody>
            </p:sp>
            <p:sp>
              <p:nvSpPr>
                <p:cNvPr id="73548" name="Line 4992"/>
                <p:cNvSpPr>
                  <a:spLocks noChangeShapeType="1"/>
                </p:cNvSpPr>
                <p:nvPr/>
              </p:nvSpPr>
              <p:spPr bwMode="auto">
                <a:xfrm flipV="1">
                  <a:off x="3502" y="2225"/>
                  <a:ext cx="2" cy="6"/>
                </a:xfrm>
                <a:prstGeom prst="line">
                  <a:avLst/>
                </a:prstGeom>
                <a:noFill/>
                <a:ln w="3175">
                  <a:solidFill>
                    <a:srgbClr val="000000"/>
                  </a:solidFill>
                  <a:round/>
                  <a:headEnd/>
                  <a:tailEnd/>
                </a:ln>
              </p:spPr>
              <p:txBody>
                <a:bodyPr/>
                <a:lstStyle/>
                <a:p>
                  <a:endParaRPr lang="en-US"/>
                </a:p>
              </p:txBody>
            </p:sp>
            <p:sp>
              <p:nvSpPr>
                <p:cNvPr id="73549" name="Line 4993"/>
                <p:cNvSpPr>
                  <a:spLocks noChangeShapeType="1"/>
                </p:cNvSpPr>
                <p:nvPr/>
              </p:nvSpPr>
              <p:spPr bwMode="auto">
                <a:xfrm>
                  <a:off x="3504" y="2225"/>
                  <a:ext cx="2" cy="19"/>
                </a:xfrm>
                <a:prstGeom prst="line">
                  <a:avLst/>
                </a:prstGeom>
                <a:noFill/>
                <a:ln w="3175">
                  <a:solidFill>
                    <a:srgbClr val="000000"/>
                  </a:solidFill>
                  <a:round/>
                  <a:headEnd/>
                  <a:tailEnd/>
                </a:ln>
              </p:spPr>
              <p:txBody>
                <a:bodyPr/>
                <a:lstStyle/>
                <a:p>
                  <a:endParaRPr lang="en-US"/>
                </a:p>
              </p:txBody>
            </p:sp>
            <p:sp>
              <p:nvSpPr>
                <p:cNvPr id="73550" name="Line 4994"/>
                <p:cNvSpPr>
                  <a:spLocks noChangeShapeType="1"/>
                </p:cNvSpPr>
                <p:nvPr/>
              </p:nvSpPr>
              <p:spPr bwMode="auto">
                <a:xfrm>
                  <a:off x="3506" y="2244"/>
                  <a:ext cx="2" cy="2"/>
                </a:xfrm>
                <a:prstGeom prst="line">
                  <a:avLst/>
                </a:prstGeom>
                <a:noFill/>
                <a:ln w="3175">
                  <a:solidFill>
                    <a:srgbClr val="000000"/>
                  </a:solidFill>
                  <a:round/>
                  <a:headEnd/>
                  <a:tailEnd/>
                </a:ln>
              </p:spPr>
              <p:txBody>
                <a:bodyPr/>
                <a:lstStyle/>
                <a:p>
                  <a:endParaRPr lang="en-US"/>
                </a:p>
              </p:txBody>
            </p:sp>
            <p:sp>
              <p:nvSpPr>
                <p:cNvPr id="73551" name="Line 4995"/>
                <p:cNvSpPr>
                  <a:spLocks noChangeShapeType="1"/>
                </p:cNvSpPr>
                <p:nvPr/>
              </p:nvSpPr>
              <p:spPr bwMode="auto">
                <a:xfrm>
                  <a:off x="3508" y="2246"/>
                  <a:ext cx="1" cy="8"/>
                </a:xfrm>
                <a:prstGeom prst="line">
                  <a:avLst/>
                </a:prstGeom>
                <a:noFill/>
                <a:ln w="3175">
                  <a:solidFill>
                    <a:srgbClr val="000000"/>
                  </a:solidFill>
                  <a:round/>
                  <a:headEnd/>
                  <a:tailEnd/>
                </a:ln>
              </p:spPr>
              <p:txBody>
                <a:bodyPr/>
                <a:lstStyle/>
                <a:p>
                  <a:endParaRPr lang="en-US"/>
                </a:p>
              </p:txBody>
            </p:sp>
            <p:sp>
              <p:nvSpPr>
                <p:cNvPr id="73552" name="Line 4996"/>
                <p:cNvSpPr>
                  <a:spLocks noChangeShapeType="1"/>
                </p:cNvSpPr>
                <p:nvPr/>
              </p:nvSpPr>
              <p:spPr bwMode="auto">
                <a:xfrm flipV="1">
                  <a:off x="3509" y="2231"/>
                  <a:ext cx="4" cy="23"/>
                </a:xfrm>
                <a:prstGeom prst="line">
                  <a:avLst/>
                </a:prstGeom>
                <a:noFill/>
                <a:ln w="3175">
                  <a:solidFill>
                    <a:srgbClr val="000000"/>
                  </a:solidFill>
                  <a:round/>
                  <a:headEnd/>
                  <a:tailEnd/>
                </a:ln>
              </p:spPr>
              <p:txBody>
                <a:bodyPr/>
                <a:lstStyle/>
                <a:p>
                  <a:endParaRPr lang="en-US"/>
                </a:p>
              </p:txBody>
            </p:sp>
            <p:sp>
              <p:nvSpPr>
                <p:cNvPr id="73553" name="Line 4997"/>
                <p:cNvSpPr>
                  <a:spLocks noChangeShapeType="1"/>
                </p:cNvSpPr>
                <p:nvPr/>
              </p:nvSpPr>
              <p:spPr bwMode="auto">
                <a:xfrm>
                  <a:off x="3513" y="2231"/>
                  <a:ext cx="2" cy="23"/>
                </a:xfrm>
                <a:prstGeom prst="line">
                  <a:avLst/>
                </a:prstGeom>
                <a:noFill/>
                <a:ln w="3175">
                  <a:solidFill>
                    <a:srgbClr val="000000"/>
                  </a:solidFill>
                  <a:round/>
                  <a:headEnd/>
                  <a:tailEnd/>
                </a:ln>
              </p:spPr>
              <p:txBody>
                <a:bodyPr/>
                <a:lstStyle/>
                <a:p>
                  <a:endParaRPr lang="en-US"/>
                </a:p>
              </p:txBody>
            </p:sp>
            <p:sp>
              <p:nvSpPr>
                <p:cNvPr id="73554" name="Line 4998"/>
                <p:cNvSpPr>
                  <a:spLocks noChangeShapeType="1"/>
                </p:cNvSpPr>
                <p:nvPr/>
              </p:nvSpPr>
              <p:spPr bwMode="auto">
                <a:xfrm flipV="1">
                  <a:off x="3515" y="2241"/>
                  <a:ext cx="2" cy="13"/>
                </a:xfrm>
                <a:prstGeom prst="line">
                  <a:avLst/>
                </a:prstGeom>
                <a:noFill/>
                <a:ln w="3175">
                  <a:solidFill>
                    <a:srgbClr val="000000"/>
                  </a:solidFill>
                  <a:round/>
                  <a:headEnd/>
                  <a:tailEnd/>
                </a:ln>
              </p:spPr>
              <p:txBody>
                <a:bodyPr/>
                <a:lstStyle/>
                <a:p>
                  <a:endParaRPr lang="en-US"/>
                </a:p>
              </p:txBody>
            </p:sp>
            <p:sp>
              <p:nvSpPr>
                <p:cNvPr id="73555" name="Line 4999"/>
                <p:cNvSpPr>
                  <a:spLocks noChangeShapeType="1"/>
                </p:cNvSpPr>
                <p:nvPr/>
              </p:nvSpPr>
              <p:spPr bwMode="auto">
                <a:xfrm>
                  <a:off x="3517" y="2241"/>
                  <a:ext cx="1" cy="11"/>
                </a:xfrm>
                <a:prstGeom prst="line">
                  <a:avLst/>
                </a:prstGeom>
                <a:noFill/>
                <a:ln w="3175">
                  <a:solidFill>
                    <a:srgbClr val="000000"/>
                  </a:solidFill>
                  <a:round/>
                  <a:headEnd/>
                  <a:tailEnd/>
                </a:ln>
              </p:spPr>
              <p:txBody>
                <a:bodyPr/>
                <a:lstStyle/>
                <a:p>
                  <a:endParaRPr lang="en-US"/>
                </a:p>
              </p:txBody>
            </p:sp>
            <p:sp>
              <p:nvSpPr>
                <p:cNvPr id="73556" name="Line 5000"/>
                <p:cNvSpPr>
                  <a:spLocks noChangeShapeType="1"/>
                </p:cNvSpPr>
                <p:nvPr/>
              </p:nvSpPr>
              <p:spPr bwMode="auto">
                <a:xfrm>
                  <a:off x="3518" y="2252"/>
                  <a:ext cx="2" cy="4"/>
                </a:xfrm>
                <a:prstGeom prst="line">
                  <a:avLst/>
                </a:prstGeom>
                <a:noFill/>
                <a:ln w="3175">
                  <a:solidFill>
                    <a:srgbClr val="000000"/>
                  </a:solidFill>
                  <a:round/>
                  <a:headEnd/>
                  <a:tailEnd/>
                </a:ln>
              </p:spPr>
              <p:txBody>
                <a:bodyPr/>
                <a:lstStyle/>
                <a:p>
                  <a:endParaRPr lang="en-US"/>
                </a:p>
              </p:txBody>
            </p:sp>
            <p:sp>
              <p:nvSpPr>
                <p:cNvPr id="73557" name="Line 5001"/>
                <p:cNvSpPr>
                  <a:spLocks noChangeShapeType="1"/>
                </p:cNvSpPr>
                <p:nvPr/>
              </p:nvSpPr>
              <p:spPr bwMode="auto">
                <a:xfrm>
                  <a:off x="3520" y="2256"/>
                  <a:ext cx="2" cy="4"/>
                </a:xfrm>
                <a:prstGeom prst="line">
                  <a:avLst/>
                </a:prstGeom>
                <a:noFill/>
                <a:ln w="3175">
                  <a:solidFill>
                    <a:srgbClr val="000000"/>
                  </a:solidFill>
                  <a:round/>
                  <a:headEnd/>
                  <a:tailEnd/>
                </a:ln>
              </p:spPr>
              <p:txBody>
                <a:bodyPr/>
                <a:lstStyle/>
                <a:p>
                  <a:endParaRPr lang="en-US"/>
                </a:p>
              </p:txBody>
            </p:sp>
            <p:sp>
              <p:nvSpPr>
                <p:cNvPr id="73558" name="Line 5002"/>
                <p:cNvSpPr>
                  <a:spLocks noChangeShapeType="1"/>
                </p:cNvSpPr>
                <p:nvPr/>
              </p:nvSpPr>
              <p:spPr bwMode="auto">
                <a:xfrm flipV="1">
                  <a:off x="3522" y="2254"/>
                  <a:ext cx="4" cy="6"/>
                </a:xfrm>
                <a:prstGeom prst="line">
                  <a:avLst/>
                </a:prstGeom>
                <a:noFill/>
                <a:ln w="3175">
                  <a:solidFill>
                    <a:srgbClr val="000000"/>
                  </a:solidFill>
                  <a:round/>
                  <a:headEnd/>
                  <a:tailEnd/>
                </a:ln>
              </p:spPr>
              <p:txBody>
                <a:bodyPr/>
                <a:lstStyle/>
                <a:p>
                  <a:endParaRPr lang="en-US"/>
                </a:p>
              </p:txBody>
            </p:sp>
            <p:sp>
              <p:nvSpPr>
                <p:cNvPr id="73559" name="Line 5003"/>
                <p:cNvSpPr>
                  <a:spLocks noChangeShapeType="1"/>
                </p:cNvSpPr>
                <p:nvPr/>
              </p:nvSpPr>
              <p:spPr bwMode="auto">
                <a:xfrm>
                  <a:off x="3526" y="2254"/>
                  <a:ext cx="2" cy="8"/>
                </a:xfrm>
                <a:prstGeom prst="line">
                  <a:avLst/>
                </a:prstGeom>
                <a:noFill/>
                <a:ln w="3175">
                  <a:solidFill>
                    <a:srgbClr val="000000"/>
                  </a:solidFill>
                  <a:round/>
                  <a:headEnd/>
                  <a:tailEnd/>
                </a:ln>
              </p:spPr>
              <p:txBody>
                <a:bodyPr/>
                <a:lstStyle/>
                <a:p>
                  <a:endParaRPr lang="en-US"/>
                </a:p>
              </p:txBody>
            </p:sp>
            <p:sp>
              <p:nvSpPr>
                <p:cNvPr id="73560" name="Line 5004"/>
                <p:cNvSpPr>
                  <a:spLocks noChangeShapeType="1"/>
                </p:cNvSpPr>
                <p:nvPr/>
              </p:nvSpPr>
              <p:spPr bwMode="auto">
                <a:xfrm>
                  <a:off x="3528" y="2262"/>
                  <a:ext cx="1" cy="8"/>
                </a:xfrm>
                <a:prstGeom prst="line">
                  <a:avLst/>
                </a:prstGeom>
                <a:noFill/>
                <a:ln w="3175">
                  <a:solidFill>
                    <a:srgbClr val="000000"/>
                  </a:solidFill>
                  <a:round/>
                  <a:headEnd/>
                  <a:tailEnd/>
                </a:ln>
              </p:spPr>
              <p:txBody>
                <a:bodyPr/>
                <a:lstStyle/>
                <a:p>
                  <a:endParaRPr lang="en-US"/>
                </a:p>
              </p:txBody>
            </p:sp>
            <p:sp>
              <p:nvSpPr>
                <p:cNvPr id="73561" name="Line 5005"/>
                <p:cNvSpPr>
                  <a:spLocks noChangeShapeType="1"/>
                </p:cNvSpPr>
                <p:nvPr/>
              </p:nvSpPr>
              <p:spPr bwMode="auto">
                <a:xfrm>
                  <a:off x="3529" y="2270"/>
                  <a:ext cx="2" cy="4"/>
                </a:xfrm>
                <a:prstGeom prst="line">
                  <a:avLst/>
                </a:prstGeom>
                <a:noFill/>
                <a:ln w="3175">
                  <a:solidFill>
                    <a:srgbClr val="000000"/>
                  </a:solidFill>
                  <a:round/>
                  <a:headEnd/>
                  <a:tailEnd/>
                </a:ln>
              </p:spPr>
              <p:txBody>
                <a:bodyPr/>
                <a:lstStyle/>
                <a:p>
                  <a:endParaRPr lang="en-US"/>
                </a:p>
              </p:txBody>
            </p:sp>
            <p:sp>
              <p:nvSpPr>
                <p:cNvPr id="73562" name="Line 5006"/>
                <p:cNvSpPr>
                  <a:spLocks noChangeShapeType="1"/>
                </p:cNvSpPr>
                <p:nvPr/>
              </p:nvSpPr>
              <p:spPr bwMode="auto">
                <a:xfrm flipV="1">
                  <a:off x="3531" y="2272"/>
                  <a:ext cx="2" cy="2"/>
                </a:xfrm>
                <a:prstGeom prst="line">
                  <a:avLst/>
                </a:prstGeom>
                <a:noFill/>
                <a:ln w="3175">
                  <a:solidFill>
                    <a:srgbClr val="000000"/>
                  </a:solidFill>
                  <a:round/>
                  <a:headEnd/>
                  <a:tailEnd/>
                </a:ln>
              </p:spPr>
              <p:txBody>
                <a:bodyPr/>
                <a:lstStyle/>
                <a:p>
                  <a:endParaRPr lang="en-US"/>
                </a:p>
              </p:txBody>
            </p:sp>
            <p:sp>
              <p:nvSpPr>
                <p:cNvPr id="73563" name="Line 5007"/>
                <p:cNvSpPr>
                  <a:spLocks noChangeShapeType="1"/>
                </p:cNvSpPr>
                <p:nvPr/>
              </p:nvSpPr>
              <p:spPr bwMode="auto">
                <a:xfrm flipV="1">
                  <a:off x="3533" y="2270"/>
                  <a:ext cx="2" cy="2"/>
                </a:xfrm>
                <a:prstGeom prst="line">
                  <a:avLst/>
                </a:prstGeom>
                <a:noFill/>
                <a:ln w="3175">
                  <a:solidFill>
                    <a:srgbClr val="000000"/>
                  </a:solidFill>
                  <a:round/>
                  <a:headEnd/>
                  <a:tailEnd/>
                </a:ln>
              </p:spPr>
              <p:txBody>
                <a:bodyPr/>
                <a:lstStyle/>
                <a:p>
                  <a:endParaRPr lang="en-US"/>
                </a:p>
              </p:txBody>
            </p:sp>
            <p:sp>
              <p:nvSpPr>
                <p:cNvPr id="73564" name="Line 5008"/>
                <p:cNvSpPr>
                  <a:spLocks noChangeShapeType="1"/>
                </p:cNvSpPr>
                <p:nvPr/>
              </p:nvSpPr>
              <p:spPr bwMode="auto">
                <a:xfrm>
                  <a:off x="3535" y="2270"/>
                  <a:ext cx="2" cy="4"/>
                </a:xfrm>
                <a:prstGeom prst="line">
                  <a:avLst/>
                </a:prstGeom>
                <a:noFill/>
                <a:ln w="3175">
                  <a:solidFill>
                    <a:srgbClr val="000000"/>
                  </a:solidFill>
                  <a:round/>
                  <a:headEnd/>
                  <a:tailEnd/>
                </a:ln>
              </p:spPr>
              <p:txBody>
                <a:bodyPr/>
                <a:lstStyle/>
                <a:p>
                  <a:endParaRPr lang="en-US"/>
                </a:p>
              </p:txBody>
            </p:sp>
            <p:sp>
              <p:nvSpPr>
                <p:cNvPr id="73565" name="Line 5009"/>
                <p:cNvSpPr>
                  <a:spLocks noChangeShapeType="1"/>
                </p:cNvSpPr>
                <p:nvPr/>
              </p:nvSpPr>
              <p:spPr bwMode="auto">
                <a:xfrm flipV="1">
                  <a:off x="3537" y="2272"/>
                  <a:ext cx="3" cy="2"/>
                </a:xfrm>
                <a:prstGeom prst="line">
                  <a:avLst/>
                </a:prstGeom>
                <a:noFill/>
                <a:ln w="3175">
                  <a:solidFill>
                    <a:srgbClr val="000000"/>
                  </a:solidFill>
                  <a:round/>
                  <a:headEnd/>
                  <a:tailEnd/>
                </a:ln>
              </p:spPr>
              <p:txBody>
                <a:bodyPr/>
                <a:lstStyle/>
                <a:p>
                  <a:endParaRPr lang="en-US"/>
                </a:p>
              </p:txBody>
            </p:sp>
            <p:sp>
              <p:nvSpPr>
                <p:cNvPr id="73566" name="Line 5010"/>
                <p:cNvSpPr>
                  <a:spLocks noChangeShapeType="1"/>
                </p:cNvSpPr>
                <p:nvPr/>
              </p:nvSpPr>
              <p:spPr bwMode="auto">
                <a:xfrm>
                  <a:off x="3540" y="2272"/>
                  <a:ext cx="2" cy="8"/>
                </a:xfrm>
                <a:prstGeom prst="line">
                  <a:avLst/>
                </a:prstGeom>
                <a:noFill/>
                <a:ln w="3175">
                  <a:solidFill>
                    <a:srgbClr val="000000"/>
                  </a:solidFill>
                  <a:round/>
                  <a:headEnd/>
                  <a:tailEnd/>
                </a:ln>
              </p:spPr>
              <p:txBody>
                <a:bodyPr/>
                <a:lstStyle/>
                <a:p>
                  <a:endParaRPr lang="en-US"/>
                </a:p>
              </p:txBody>
            </p:sp>
            <p:sp>
              <p:nvSpPr>
                <p:cNvPr id="73567" name="Line 5011"/>
                <p:cNvSpPr>
                  <a:spLocks noChangeShapeType="1"/>
                </p:cNvSpPr>
                <p:nvPr/>
              </p:nvSpPr>
              <p:spPr bwMode="auto">
                <a:xfrm>
                  <a:off x="3542" y="2280"/>
                  <a:ext cx="2" cy="5"/>
                </a:xfrm>
                <a:prstGeom prst="line">
                  <a:avLst/>
                </a:prstGeom>
                <a:noFill/>
                <a:ln w="3175">
                  <a:solidFill>
                    <a:srgbClr val="000000"/>
                  </a:solidFill>
                  <a:round/>
                  <a:headEnd/>
                  <a:tailEnd/>
                </a:ln>
              </p:spPr>
              <p:txBody>
                <a:bodyPr/>
                <a:lstStyle/>
                <a:p>
                  <a:endParaRPr lang="en-US"/>
                </a:p>
              </p:txBody>
            </p:sp>
            <p:sp>
              <p:nvSpPr>
                <p:cNvPr id="73568" name="Line 5012"/>
                <p:cNvSpPr>
                  <a:spLocks noChangeShapeType="1"/>
                </p:cNvSpPr>
                <p:nvPr/>
              </p:nvSpPr>
              <p:spPr bwMode="auto">
                <a:xfrm flipV="1">
                  <a:off x="3544" y="2282"/>
                  <a:ext cx="2" cy="3"/>
                </a:xfrm>
                <a:prstGeom prst="line">
                  <a:avLst/>
                </a:prstGeom>
                <a:noFill/>
                <a:ln w="3175">
                  <a:solidFill>
                    <a:srgbClr val="000000"/>
                  </a:solidFill>
                  <a:round/>
                  <a:headEnd/>
                  <a:tailEnd/>
                </a:ln>
              </p:spPr>
              <p:txBody>
                <a:bodyPr/>
                <a:lstStyle/>
                <a:p>
                  <a:endParaRPr lang="en-US"/>
                </a:p>
              </p:txBody>
            </p:sp>
            <p:sp>
              <p:nvSpPr>
                <p:cNvPr id="73569" name="Line 5013"/>
                <p:cNvSpPr>
                  <a:spLocks noChangeShapeType="1"/>
                </p:cNvSpPr>
                <p:nvPr/>
              </p:nvSpPr>
              <p:spPr bwMode="auto">
                <a:xfrm>
                  <a:off x="3546" y="2282"/>
                  <a:ext cx="1" cy="1"/>
                </a:xfrm>
                <a:prstGeom prst="line">
                  <a:avLst/>
                </a:prstGeom>
                <a:noFill/>
                <a:ln w="3175">
                  <a:solidFill>
                    <a:srgbClr val="000000"/>
                  </a:solidFill>
                  <a:round/>
                  <a:headEnd/>
                  <a:tailEnd/>
                </a:ln>
              </p:spPr>
              <p:txBody>
                <a:bodyPr/>
                <a:lstStyle/>
                <a:p>
                  <a:endParaRPr lang="en-US"/>
                </a:p>
              </p:txBody>
            </p:sp>
            <p:sp>
              <p:nvSpPr>
                <p:cNvPr id="73570" name="Line 5014"/>
                <p:cNvSpPr>
                  <a:spLocks noChangeShapeType="1"/>
                </p:cNvSpPr>
                <p:nvPr/>
              </p:nvSpPr>
              <p:spPr bwMode="auto">
                <a:xfrm>
                  <a:off x="3547" y="2282"/>
                  <a:ext cx="2" cy="1"/>
                </a:xfrm>
                <a:prstGeom prst="line">
                  <a:avLst/>
                </a:prstGeom>
                <a:noFill/>
                <a:ln w="3175">
                  <a:solidFill>
                    <a:srgbClr val="000000"/>
                  </a:solidFill>
                  <a:round/>
                  <a:headEnd/>
                  <a:tailEnd/>
                </a:ln>
              </p:spPr>
              <p:txBody>
                <a:bodyPr/>
                <a:lstStyle/>
                <a:p>
                  <a:endParaRPr lang="en-US"/>
                </a:p>
              </p:txBody>
            </p:sp>
            <p:sp>
              <p:nvSpPr>
                <p:cNvPr id="73571" name="Line 5015"/>
                <p:cNvSpPr>
                  <a:spLocks noChangeShapeType="1"/>
                </p:cNvSpPr>
                <p:nvPr/>
              </p:nvSpPr>
              <p:spPr bwMode="auto">
                <a:xfrm>
                  <a:off x="3549" y="2282"/>
                  <a:ext cx="4" cy="5"/>
                </a:xfrm>
                <a:prstGeom prst="line">
                  <a:avLst/>
                </a:prstGeom>
                <a:noFill/>
                <a:ln w="3175">
                  <a:solidFill>
                    <a:srgbClr val="000000"/>
                  </a:solidFill>
                  <a:round/>
                  <a:headEnd/>
                  <a:tailEnd/>
                </a:ln>
              </p:spPr>
              <p:txBody>
                <a:bodyPr/>
                <a:lstStyle/>
                <a:p>
                  <a:endParaRPr lang="en-US"/>
                </a:p>
              </p:txBody>
            </p:sp>
            <p:sp>
              <p:nvSpPr>
                <p:cNvPr id="73572" name="Line 5016"/>
                <p:cNvSpPr>
                  <a:spLocks noChangeShapeType="1"/>
                </p:cNvSpPr>
                <p:nvPr/>
              </p:nvSpPr>
              <p:spPr bwMode="auto">
                <a:xfrm flipV="1">
                  <a:off x="3553" y="2277"/>
                  <a:ext cx="2" cy="10"/>
                </a:xfrm>
                <a:prstGeom prst="line">
                  <a:avLst/>
                </a:prstGeom>
                <a:noFill/>
                <a:ln w="3175">
                  <a:solidFill>
                    <a:srgbClr val="000000"/>
                  </a:solidFill>
                  <a:round/>
                  <a:headEnd/>
                  <a:tailEnd/>
                </a:ln>
              </p:spPr>
              <p:txBody>
                <a:bodyPr/>
                <a:lstStyle/>
                <a:p>
                  <a:endParaRPr lang="en-US"/>
                </a:p>
              </p:txBody>
            </p:sp>
            <p:sp>
              <p:nvSpPr>
                <p:cNvPr id="73573" name="Line 5017"/>
                <p:cNvSpPr>
                  <a:spLocks noChangeShapeType="1"/>
                </p:cNvSpPr>
                <p:nvPr/>
              </p:nvSpPr>
              <p:spPr bwMode="auto">
                <a:xfrm>
                  <a:off x="3555" y="2277"/>
                  <a:ext cx="2" cy="5"/>
                </a:xfrm>
                <a:prstGeom prst="line">
                  <a:avLst/>
                </a:prstGeom>
                <a:noFill/>
                <a:ln w="3175">
                  <a:solidFill>
                    <a:srgbClr val="000000"/>
                  </a:solidFill>
                  <a:round/>
                  <a:headEnd/>
                  <a:tailEnd/>
                </a:ln>
              </p:spPr>
              <p:txBody>
                <a:bodyPr/>
                <a:lstStyle/>
                <a:p>
                  <a:endParaRPr lang="en-US"/>
                </a:p>
              </p:txBody>
            </p:sp>
            <p:sp>
              <p:nvSpPr>
                <p:cNvPr id="73574" name="Line 5018"/>
                <p:cNvSpPr>
                  <a:spLocks noChangeShapeType="1"/>
                </p:cNvSpPr>
                <p:nvPr/>
              </p:nvSpPr>
              <p:spPr bwMode="auto">
                <a:xfrm flipV="1">
                  <a:off x="3557" y="2272"/>
                  <a:ext cx="1" cy="10"/>
                </a:xfrm>
                <a:prstGeom prst="line">
                  <a:avLst/>
                </a:prstGeom>
                <a:noFill/>
                <a:ln w="3175">
                  <a:solidFill>
                    <a:srgbClr val="000000"/>
                  </a:solidFill>
                  <a:round/>
                  <a:headEnd/>
                  <a:tailEnd/>
                </a:ln>
              </p:spPr>
              <p:txBody>
                <a:bodyPr/>
                <a:lstStyle/>
                <a:p>
                  <a:endParaRPr lang="en-US"/>
                </a:p>
              </p:txBody>
            </p:sp>
            <p:sp>
              <p:nvSpPr>
                <p:cNvPr id="73575" name="Line 5019"/>
                <p:cNvSpPr>
                  <a:spLocks noChangeShapeType="1"/>
                </p:cNvSpPr>
                <p:nvPr/>
              </p:nvSpPr>
              <p:spPr bwMode="auto">
                <a:xfrm>
                  <a:off x="3558" y="2272"/>
                  <a:ext cx="2" cy="13"/>
                </a:xfrm>
                <a:prstGeom prst="line">
                  <a:avLst/>
                </a:prstGeom>
                <a:noFill/>
                <a:ln w="3175">
                  <a:solidFill>
                    <a:srgbClr val="000000"/>
                  </a:solidFill>
                  <a:round/>
                  <a:headEnd/>
                  <a:tailEnd/>
                </a:ln>
              </p:spPr>
              <p:txBody>
                <a:bodyPr/>
                <a:lstStyle/>
                <a:p>
                  <a:endParaRPr lang="en-US"/>
                </a:p>
              </p:txBody>
            </p:sp>
            <p:sp>
              <p:nvSpPr>
                <p:cNvPr id="73576" name="Line 5020"/>
                <p:cNvSpPr>
                  <a:spLocks noChangeShapeType="1"/>
                </p:cNvSpPr>
                <p:nvPr/>
              </p:nvSpPr>
              <p:spPr bwMode="auto">
                <a:xfrm>
                  <a:off x="3560" y="2285"/>
                  <a:ext cx="2" cy="2"/>
                </a:xfrm>
                <a:prstGeom prst="line">
                  <a:avLst/>
                </a:prstGeom>
                <a:noFill/>
                <a:ln w="3175">
                  <a:solidFill>
                    <a:srgbClr val="000000"/>
                  </a:solidFill>
                  <a:round/>
                  <a:headEnd/>
                  <a:tailEnd/>
                </a:ln>
              </p:spPr>
              <p:txBody>
                <a:bodyPr/>
                <a:lstStyle/>
                <a:p>
                  <a:endParaRPr lang="en-US"/>
                </a:p>
              </p:txBody>
            </p:sp>
            <p:sp>
              <p:nvSpPr>
                <p:cNvPr id="73577" name="Line 5021"/>
                <p:cNvSpPr>
                  <a:spLocks noChangeShapeType="1"/>
                </p:cNvSpPr>
                <p:nvPr/>
              </p:nvSpPr>
              <p:spPr bwMode="auto">
                <a:xfrm flipV="1">
                  <a:off x="3562" y="2282"/>
                  <a:ext cx="2" cy="5"/>
                </a:xfrm>
                <a:prstGeom prst="line">
                  <a:avLst/>
                </a:prstGeom>
                <a:noFill/>
                <a:ln w="3175">
                  <a:solidFill>
                    <a:srgbClr val="000000"/>
                  </a:solidFill>
                  <a:round/>
                  <a:headEnd/>
                  <a:tailEnd/>
                </a:ln>
              </p:spPr>
              <p:txBody>
                <a:bodyPr/>
                <a:lstStyle/>
                <a:p>
                  <a:endParaRPr lang="en-US"/>
                </a:p>
              </p:txBody>
            </p:sp>
            <p:sp>
              <p:nvSpPr>
                <p:cNvPr id="73578" name="Line 5022"/>
                <p:cNvSpPr>
                  <a:spLocks noChangeShapeType="1"/>
                </p:cNvSpPr>
                <p:nvPr/>
              </p:nvSpPr>
              <p:spPr bwMode="auto">
                <a:xfrm>
                  <a:off x="3564" y="2282"/>
                  <a:ext cx="3" cy="1"/>
                </a:xfrm>
                <a:prstGeom prst="line">
                  <a:avLst/>
                </a:prstGeom>
                <a:noFill/>
                <a:ln w="3175">
                  <a:solidFill>
                    <a:srgbClr val="000000"/>
                  </a:solidFill>
                  <a:round/>
                  <a:headEnd/>
                  <a:tailEnd/>
                </a:ln>
              </p:spPr>
              <p:txBody>
                <a:bodyPr/>
                <a:lstStyle/>
                <a:p>
                  <a:endParaRPr lang="en-US"/>
                </a:p>
              </p:txBody>
            </p:sp>
            <p:sp>
              <p:nvSpPr>
                <p:cNvPr id="73579" name="Line 5023"/>
                <p:cNvSpPr>
                  <a:spLocks noChangeShapeType="1"/>
                </p:cNvSpPr>
                <p:nvPr/>
              </p:nvSpPr>
              <p:spPr bwMode="auto">
                <a:xfrm>
                  <a:off x="3567" y="2282"/>
                  <a:ext cx="2" cy="3"/>
                </a:xfrm>
                <a:prstGeom prst="line">
                  <a:avLst/>
                </a:prstGeom>
                <a:noFill/>
                <a:ln w="3175">
                  <a:solidFill>
                    <a:srgbClr val="000000"/>
                  </a:solidFill>
                  <a:round/>
                  <a:headEnd/>
                  <a:tailEnd/>
                </a:ln>
              </p:spPr>
              <p:txBody>
                <a:bodyPr/>
                <a:lstStyle/>
                <a:p>
                  <a:endParaRPr lang="en-US"/>
                </a:p>
              </p:txBody>
            </p:sp>
            <p:sp>
              <p:nvSpPr>
                <p:cNvPr id="73580" name="Line 5024"/>
                <p:cNvSpPr>
                  <a:spLocks noChangeShapeType="1"/>
                </p:cNvSpPr>
                <p:nvPr/>
              </p:nvSpPr>
              <p:spPr bwMode="auto">
                <a:xfrm>
                  <a:off x="3569" y="2285"/>
                  <a:ext cx="2" cy="1"/>
                </a:xfrm>
                <a:prstGeom prst="line">
                  <a:avLst/>
                </a:prstGeom>
                <a:noFill/>
                <a:ln w="3175">
                  <a:solidFill>
                    <a:srgbClr val="000000"/>
                  </a:solidFill>
                  <a:round/>
                  <a:headEnd/>
                  <a:tailEnd/>
                </a:ln>
              </p:spPr>
              <p:txBody>
                <a:bodyPr/>
                <a:lstStyle/>
                <a:p>
                  <a:endParaRPr lang="en-US"/>
                </a:p>
              </p:txBody>
            </p:sp>
            <p:sp>
              <p:nvSpPr>
                <p:cNvPr id="73581" name="Line 5025"/>
                <p:cNvSpPr>
                  <a:spLocks noChangeShapeType="1"/>
                </p:cNvSpPr>
                <p:nvPr/>
              </p:nvSpPr>
              <p:spPr bwMode="auto">
                <a:xfrm>
                  <a:off x="3571" y="2285"/>
                  <a:ext cx="2" cy="2"/>
                </a:xfrm>
                <a:prstGeom prst="line">
                  <a:avLst/>
                </a:prstGeom>
                <a:noFill/>
                <a:ln w="3175">
                  <a:solidFill>
                    <a:srgbClr val="000000"/>
                  </a:solidFill>
                  <a:round/>
                  <a:headEnd/>
                  <a:tailEnd/>
                </a:ln>
              </p:spPr>
              <p:txBody>
                <a:bodyPr/>
                <a:lstStyle/>
                <a:p>
                  <a:endParaRPr lang="en-US"/>
                </a:p>
              </p:txBody>
            </p:sp>
            <p:sp>
              <p:nvSpPr>
                <p:cNvPr id="73582" name="Line 5026"/>
                <p:cNvSpPr>
                  <a:spLocks noChangeShapeType="1"/>
                </p:cNvSpPr>
                <p:nvPr/>
              </p:nvSpPr>
              <p:spPr bwMode="auto">
                <a:xfrm flipV="1">
                  <a:off x="3573" y="2285"/>
                  <a:ext cx="2" cy="2"/>
                </a:xfrm>
                <a:prstGeom prst="line">
                  <a:avLst/>
                </a:prstGeom>
                <a:noFill/>
                <a:ln w="3175">
                  <a:solidFill>
                    <a:srgbClr val="000000"/>
                  </a:solidFill>
                  <a:round/>
                  <a:headEnd/>
                  <a:tailEnd/>
                </a:ln>
              </p:spPr>
              <p:txBody>
                <a:bodyPr/>
                <a:lstStyle/>
                <a:p>
                  <a:endParaRPr lang="en-US"/>
                </a:p>
              </p:txBody>
            </p:sp>
            <p:sp>
              <p:nvSpPr>
                <p:cNvPr id="73583" name="Line 5027"/>
                <p:cNvSpPr>
                  <a:spLocks noChangeShapeType="1"/>
                </p:cNvSpPr>
                <p:nvPr/>
              </p:nvSpPr>
              <p:spPr bwMode="auto">
                <a:xfrm>
                  <a:off x="3575" y="2285"/>
                  <a:ext cx="1" cy="2"/>
                </a:xfrm>
                <a:prstGeom prst="line">
                  <a:avLst/>
                </a:prstGeom>
                <a:noFill/>
                <a:ln w="3175">
                  <a:solidFill>
                    <a:srgbClr val="000000"/>
                  </a:solidFill>
                  <a:round/>
                  <a:headEnd/>
                  <a:tailEnd/>
                </a:ln>
              </p:spPr>
              <p:txBody>
                <a:bodyPr/>
                <a:lstStyle/>
                <a:p>
                  <a:endParaRPr lang="en-US"/>
                </a:p>
              </p:txBody>
            </p:sp>
            <p:sp>
              <p:nvSpPr>
                <p:cNvPr id="73584" name="Line 5028"/>
                <p:cNvSpPr>
                  <a:spLocks noChangeShapeType="1"/>
                </p:cNvSpPr>
                <p:nvPr/>
              </p:nvSpPr>
              <p:spPr bwMode="auto">
                <a:xfrm>
                  <a:off x="3576" y="2287"/>
                  <a:ext cx="2" cy="3"/>
                </a:xfrm>
                <a:prstGeom prst="line">
                  <a:avLst/>
                </a:prstGeom>
                <a:noFill/>
                <a:ln w="3175">
                  <a:solidFill>
                    <a:srgbClr val="000000"/>
                  </a:solidFill>
                  <a:round/>
                  <a:headEnd/>
                  <a:tailEnd/>
                </a:ln>
              </p:spPr>
              <p:txBody>
                <a:bodyPr/>
                <a:lstStyle/>
                <a:p>
                  <a:endParaRPr lang="en-US"/>
                </a:p>
              </p:txBody>
            </p:sp>
            <p:sp>
              <p:nvSpPr>
                <p:cNvPr id="73585" name="Line 5029"/>
                <p:cNvSpPr>
                  <a:spLocks noChangeShapeType="1"/>
                </p:cNvSpPr>
                <p:nvPr/>
              </p:nvSpPr>
              <p:spPr bwMode="auto">
                <a:xfrm flipV="1">
                  <a:off x="3578" y="2287"/>
                  <a:ext cx="4" cy="3"/>
                </a:xfrm>
                <a:prstGeom prst="line">
                  <a:avLst/>
                </a:prstGeom>
                <a:noFill/>
                <a:ln w="3175">
                  <a:solidFill>
                    <a:srgbClr val="000000"/>
                  </a:solidFill>
                  <a:round/>
                  <a:headEnd/>
                  <a:tailEnd/>
                </a:ln>
              </p:spPr>
              <p:txBody>
                <a:bodyPr/>
                <a:lstStyle/>
                <a:p>
                  <a:endParaRPr lang="en-US"/>
                </a:p>
              </p:txBody>
            </p:sp>
            <p:sp>
              <p:nvSpPr>
                <p:cNvPr id="73586" name="Line 5030"/>
                <p:cNvSpPr>
                  <a:spLocks noChangeShapeType="1"/>
                </p:cNvSpPr>
                <p:nvPr/>
              </p:nvSpPr>
              <p:spPr bwMode="auto">
                <a:xfrm>
                  <a:off x="3582" y="2287"/>
                  <a:ext cx="2" cy="6"/>
                </a:xfrm>
                <a:prstGeom prst="line">
                  <a:avLst/>
                </a:prstGeom>
                <a:noFill/>
                <a:ln w="3175">
                  <a:solidFill>
                    <a:srgbClr val="000000"/>
                  </a:solidFill>
                  <a:round/>
                  <a:headEnd/>
                  <a:tailEnd/>
                </a:ln>
              </p:spPr>
              <p:txBody>
                <a:bodyPr/>
                <a:lstStyle/>
                <a:p>
                  <a:endParaRPr lang="en-US"/>
                </a:p>
              </p:txBody>
            </p:sp>
            <p:sp>
              <p:nvSpPr>
                <p:cNvPr id="73587" name="Line 5031"/>
                <p:cNvSpPr>
                  <a:spLocks noChangeShapeType="1"/>
                </p:cNvSpPr>
                <p:nvPr/>
              </p:nvSpPr>
              <p:spPr bwMode="auto">
                <a:xfrm flipV="1">
                  <a:off x="3584" y="2287"/>
                  <a:ext cx="2" cy="6"/>
                </a:xfrm>
                <a:prstGeom prst="line">
                  <a:avLst/>
                </a:prstGeom>
                <a:noFill/>
                <a:ln w="3175">
                  <a:solidFill>
                    <a:srgbClr val="000000"/>
                  </a:solidFill>
                  <a:round/>
                  <a:headEnd/>
                  <a:tailEnd/>
                </a:ln>
              </p:spPr>
              <p:txBody>
                <a:bodyPr/>
                <a:lstStyle/>
                <a:p>
                  <a:endParaRPr lang="en-US"/>
                </a:p>
              </p:txBody>
            </p:sp>
            <p:sp>
              <p:nvSpPr>
                <p:cNvPr id="73588" name="Line 5032"/>
                <p:cNvSpPr>
                  <a:spLocks noChangeShapeType="1"/>
                </p:cNvSpPr>
                <p:nvPr/>
              </p:nvSpPr>
              <p:spPr bwMode="auto">
                <a:xfrm>
                  <a:off x="3586" y="2287"/>
                  <a:ext cx="1" cy="3"/>
                </a:xfrm>
                <a:prstGeom prst="line">
                  <a:avLst/>
                </a:prstGeom>
                <a:noFill/>
                <a:ln w="3175">
                  <a:solidFill>
                    <a:srgbClr val="000000"/>
                  </a:solidFill>
                  <a:round/>
                  <a:headEnd/>
                  <a:tailEnd/>
                </a:ln>
              </p:spPr>
              <p:txBody>
                <a:bodyPr/>
                <a:lstStyle/>
                <a:p>
                  <a:endParaRPr lang="en-US"/>
                </a:p>
              </p:txBody>
            </p:sp>
            <p:sp>
              <p:nvSpPr>
                <p:cNvPr id="73589" name="Line 5033"/>
                <p:cNvSpPr>
                  <a:spLocks noChangeShapeType="1"/>
                </p:cNvSpPr>
                <p:nvPr/>
              </p:nvSpPr>
              <p:spPr bwMode="auto">
                <a:xfrm>
                  <a:off x="3587" y="2290"/>
                  <a:ext cx="2" cy="1"/>
                </a:xfrm>
                <a:prstGeom prst="line">
                  <a:avLst/>
                </a:prstGeom>
                <a:noFill/>
                <a:ln w="3175">
                  <a:solidFill>
                    <a:srgbClr val="000000"/>
                  </a:solidFill>
                  <a:round/>
                  <a:headEnd/>
                  <a:tailEnd/>
                </a:ln>
              </p:spPr>
              <p:txBody>
                <a:bodyPr/>
                <a:lstStyle/>
                <a:p>
                  <a:endParaRPr lang="en-US"/>
                </a:p>
              </p:txBody>
            </p:sp>
            <p:sp>
              <p:nvSpPr>
                <p:cNvPr id="73590" name="Line 5034"/>
                <p:cNvSpPr>
                  <a:spLocks noChangeShapeType="1"/>
                </p:cNvSpPr>
                <p:nvPr/>
              </p:nvSpPr>
              <p:spPr bwMode="auto">
                <a:xfrm>
                  <a:off x="3589" y="2290"/>
                  <a:ext cx="2" cy="3"/>
                </a:xfrm>
                <a:prstGeom prst="line">
                  <a:avLst/>
                </a:prstGeom>
                <a:noFill/>
                <a:ln w="3175">
                  <a:solidFill>
                    <a:srgbClr val="000000"/>
                  </a:solidFill>
                  <a:round/>
                  <a:headEnd/>
                  <a:tailEnd/>
                </a:ln>
              </p:spPr>
              <p:txBody>
                <a:bodyPr/>
                <a:lstStyle/>
                <a:p>
                  <a:endParaRPr lang="en-US"/>
                </a:p>
              </p:txBody>
            </p:sp>
            <p:sp>
              <p:nvSpPr>
                <p:cNvPr id="73591" name="Rectangle 5035"/>
                <p:cNvSpPr>
                  <a:spLocks noChangeArrowheads="1"/>
                </p:cNvSpPr>
                <p:nvPr/>
              </p:nvSpPr>
              <p:spPr bwMode="auto">
                <a:xfrm>
                  <a:off x="3211" y="2334"/>
                  <a:ext cx="1" cy="77"/>
                </a:xfrm>
                <a:prstGeom prst="rect">
                  <a:avLst/>
                </a:prstGeom>
                <a:noFill/>
                <a:ln w="9525">
                  <a:noFill/>
                  <a:miter lim="800000"/>
                  <a:headEnd/>
                  <a:tailEnd/>
                </a:ln>
              </p:spPr>
              <p:txBody>
                <a:bodyPr wrap="none" lIns="0" tIns="0" rIns="0" bIns="0">
                  <a:spAutoFit/>
                </a:bodyPr>
                <a:lstStyle/>
                <a:p>
                  <a:pPr eaLnBrk="1" hangingPunct="1"/>
                  <a:endParaRPr lang="en-US" sz="1600">
                    <a:latin typeface="Arial" charset="0"/>
                  </a:endParaRPr>
                </a:p>
              </p:txBody>
            </p:sp>
            <p:sp>
              <p:nvSpPr>
                <p:cNvPr id="73592" name="Line 5036"/>
                <p:cNvSpPr>
                  <a:spLocks noChangeShapeType="1"/>
                </p:cNvSpPr>
                <p:nvPr/>
              </p:nvSpPr>
              <p:spPr bwMode="auto">
                <a:xfrm>
                  <a:off x="3069" y="2293"/>
                  <a:ext cx="522" cy="1"/>
                </a:xfrm>
                <a:prstGeom prst="line">
                  <a:avLst/>
                </a:prstGeom>
                <a:noFill/>
                <a:ln w="3175">
                  <a:solidFill>
                    <a:srgbClr val="000000"/>
                  </a:solidFill>
                  <a:round/>
                  <a:headEnd/>
                  <a:tailEnd/>
                </a:ln>
              </p:spPr>
              <p:txBody>
                <a:bodyPr/>
                <a:lstStyle/>
                <a:p>
                  <a:endParaRPr lang="en-US"/>
                </a:p>
              </p:txBody>
            </p:sp>
            <p:sp>
              <p:nvSpPr>
                <p:cNvPr id="73593" name="Line 5037"/>
                <p:cNvSpPr>
                  <a:spLocks noChangeShapeType="1"/>
                </p:cNvSpPr>
                <p:nvPr/>
              </p:nvSpPr>
              <p:spPr bwMode="auto">
                <a:xfrm>
                  <a:off x="3069" y="2293"/>
                  <a:ext cx="1" cy="18"/>
                </a:xfrm>
                <a:prstGeom prst="line">
                  <a:avLst/>
                </a:prstGeom>
                <a:noFill/>
                <a:ln w="3175">
                  <a:solidFill>
                    <a:srgbClr val="000000"/>
                  </a:solidFill>
                  <a:round/>
                  <a:headEnd/>
                  <a:tailEnd/>
                </a:ln>
              </p:spPr>
              <p:txBody>
                <a:bodyPr/>
                <a:lstStyle/>
                <a:p>
                  <a:endParaRPr lang="en-US"/>
                </a:p>
              </p:txBody>
            </p:sp>
            <p:sp>
              <p:nvSpPr>
                <p:cNvPr id="73594" name="Rectangle 5038"/>
                <p:cNvSpPr>
                  <a:spLocks noChangeArrowheads="1"/>
                </p:cNvSpPr>
                <p:nvPr/>
              </p:nvSpPr>
              <p:spPr bwMode="auto">
                <a:xfrm>
                  <a:off x="3066" y="2313"/>
                  <a:ext cx="5" cy="9"/>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0</a:t>
                  </a:r>
                  <a:endParaRPr lang="en-US" sz="1600">
                    <a:latin typeface="Arial" charset="0"/>
                  </a:endParaRPr>
                </a:p>
              </p:txBody>
            </p:sp>
            <p:sp>
              <p:nvSpPr>
                <p:cNvPr id="73595" name="Line 5039"/>
                <p:cNvSpPr>
                  <a:spLocks noChangeShapeType="1"/>
                </p:cNvSpPr>
                <p:nvPr/>
              </p:nvSpPr>
              <p:spPr bwMode="auto">
                <a:xfrm>
                  <a:off x="3091" y="2293"/>
                  <a:ext cx="1" cy="8"/>
                </a:xfrm>
                <a:prstGeom prst="line">
                  <a:avLst/>
                </a:prstGeom>
                <a:noFill/>
                <a:ln w="3175">
                  <a:solidFill>
                    <a:srgbClr val="000000"/>
                  </a:solidFill>
                  <a:round/>
                  <a:headEnd/>
                  <a:tailEnd/>
                </a:ln>
              </p:spPr>
              <p:txBody>
                <a:bodyPr/>
                <a:lstStyle/>
                <a:p>
                  <a:endParaRPr lang="en-US"/>
                </a:p>
              </p:txBody>
            </p:sp>
            <p:sp>
              <p:nvSpPr>
                <p:cNvPr id="73596" name="Line 5040"/>
                <p:cNvSpPr>
                  <a:spLocks noChangeShapeType="1"/>
                </p:cNvSpPr>
                <p:nvPr/>
              </p:nvSpPr>
              <p:spPr bwMode="auto">
                <a:xfrm>
                  <a:off x="3111" y="2293"/>
                  <a:ext cx="1" cy="8"/>
                </a:xfrm>
                <a:prstGeom prst="line">
                  <a:avLst/>
                </a:prstGeom>
                <a:noFill/>
                <a:ln w="3175">
                  <a:solidFill>
                    <a:srgbClr val="000000"/>
                  </a:solidFill>
                  <a:round/>
                  <a:headEnd/>
                  <a:tailEnd/>
                </a:ln>
              </p:spPr>
              <p:txBody>
                <a:bodyPr/>
                <a:lstStyle/>
                <a:p>
                  <a:endParaRPr lang="en-US"/>
                </a:p>
              </p:txBody>
            </p:sp>
            <p:sp>
              <p:nvSpPr>
                <p:cNvPr id="73597" name="Line 5041"/>
                <p:cNvSpPr>
                  <a:spLocks noChangeShapeType="1"/>
                </p:cNvSpPr>
                <p:nvPr/>
              </p:nvSpPr>
              <p:spPr bwMode="auto">
                <a:xfrm>
                  <a:off x="3133" y="2293"/>
                  <a:ext cx="1" cy="8"/>
                </a:xfrm>
                <a:prstGeom prst="line">
                  <a:avLst/>
                </a:prstGeom>
                <a:noFill/>
                <a:ln w="3175">
                  <a:solidFill>
                    <a:srgbClr val="000000"/>
                  </a:solidFill>
                  <a:round/>
                  <a:headEnd/>
                  <a:tailEnd/>
                </a:ln>
              </p:spPr>
              <p:txBody>
                <a:bodyPr/>
                <a:lstStyle/>
                <a:p>
                  <a:endParaRPr lang="en-US"/>
                </a:p>
              </p:txBody>
            </p:sp>
            <p:sp>
              <p:nvSpPr>
                <p:cNvPr id="73598" name="Line 5042"/>
                <p:cNvSpPr>
                  <a:spLocks noChangeShapeType="1"/>
                </p:cNvSpPr>
                <p:nvPr/>
              </p:nvSpPr>
              <p:spPr bwMode="auto">
                <a:xfrm>
                  <a:off x="3153" y="2293"/>
                  <a:ext cx="1" cy="8"/>
                </a:xfrm>
                <a:prstGeom prst="line">
                  <a:avLst/>
                </a:prstGeom>
                <a:noFill/>
                <a:ln w="3175">
                  <a:solidFill>
                    <a:srgbClr val="000000"/>
                  </a:solidFill>
                  <a:round/>
                  <a:headEnd/>
                  <a:tailEnd/>
                </a:ln>
              </p:spPr>
              <p:txBody>
                <a:bodyPr/>
                <a:lstStyle/>
                <a:p>
                  <a:endParaRPr lang="en-US"/>
                </a:p>
              </p:txBody>
            </p:sp>
            <p:sp>
              <p:nvSpPr>
                <p:cNvPr id="73599" name="Line 5043"/>
                <p:cNvSpPr>
                  <a:spLocks noChangeShapeType="1"/>
                </p:cNvSpPr>
                <p:nvPr/>
              </p:nvSpPr>
              <p:spPr bwMode="auto">
                <a:xfrm>
                  <a:off x="3174" y="2293"/>
                  <a:ext cx="1" cy="18"/>
                </a:xfrm>
                <a:prstGeom prst="line">
                  <a:avLst/>
                </a:prstGeom>
                <a:noFill/>
                <a:ln w="3175">
                  <a:solidFill>
                    <a:srgbClr val="000000"/>
                  </a:solidFill>
                  <a:round/>
                  <a:headEnd/>
                  <a:tailEnd/>
                </a:ln>
              </p:spPr>
              <p:txBody>
                <a:bodyPr/>
                <a:lstStyle/>
                <a:p>
                  <a:endParaRPr lang="en-US"/>
                </a:p>
              </p:txBody>
            </p:sp>
            <p:sp>
              <p:nvSpPr>
                <p:cNvPr id="73600" name="Rectangle 5044"/>
                <p:cNvSpPr>
                  <a:spLocks noChangeArrowheads="1"/>
                </p:cNvSpPr>
                <p:nvPr/>
              </p:nvSpPr>
              <p:spPr bwMode="auto">
                <a:xfrm>
                  <a:off x="3165" y="2313"/>
                  <a:ext cx="9" cy="10"/>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50</a:t>
                  </a:r>
                  <a:endParaRPr lang="en-US" sz="1600">
                    <a:latin typeface="Arial" charset="0"/>
                  </a:endParaRPr>
                </a:p>
              </p:txBody>
            </p:sp>
            <p:sp>
              <p:nvSpPr>
                <p:cNvPr id="73601" name="Line 5045"/>
                <p:cNvSpPr>
                  <a:spLocks noChangeShapeType="1"/>
                </p:cNvSpPr>
                <p:nvPr/>
              </p:nvSpPr>
              <p:spPr bwMode="auto">
                <a:xfrm>
                  <a:off x="3194" y="2293"/>
                  <a:ext cx="1" cy="8"/>
                </a:xfrm>
                <a:prstGeom prst="line">
                  <a:avLst/>
                </a:prstGeom>
                <a:noFill/>
                <a:ln w="3175">
                  <a:solidFill>
                    <a:srgbClr val="000000"/>
                  </a:solidFill>
                  <a:round/>
                  <a:headEnd/>
                  <a:tailEnd/>
                </a:ln>
              </p:spPr>
              <p:txBody>
                <a:bodyPr/>
                <a:lstStyle/>
                <a:p>
                  <a:endParaRPr lang="en-US"/>
                </a:p>
              </p:txBody>
            </p:sp>
            <p:sp>
              <p:nvSpPr>
                <p:cNvPr id="73602" name="Line 5046"/>
                <p:cNvSpPr>
                  <a:spLocks noChangeShapeType="1"/>
                </p:cNvSpPr>
                <p:nvPr/>
              </p:nvSpPr>
              <p:spPr bwMode="auto">
                <a:xfrm>
                  <a:off x="3216" y="2293"/>
                  <a:ext cx="1" cy="8"/>
                </a:xfrm>
                <a:prstGeom prst="line">
                  <a:avLst/>
                </a:prstGeom>
                <a:noFill/>
                <a:ln w="3175">
                  <a:solidFill>
                    <a:srgbClr val="000000"/>
                  </a:solidFill>
                  <a:round/>
                  <a:headEnd/>
                  <a:tailEnd/>
                </a:ln>
              </p:spPr>
              <p:txBody>
                <a:bodyPr/>
                <a:lstStyle/>
                <a:p>
                  <a:endParaRPr lang="en-US"/>
                </a:p>
              </p:txBody>
            </p:sp>
            <p:sp>
              <p:nvSpPr>
                <p:cNvPr id="73603" name="Line 5047"/>
                <p:cNvSpPr>
                  <a:spLocks noChangeShapeType="1"/>
                </p:cNvSpPr>
                <p:nvPr/>
              </p:nvSpPr>
              <p:spPr bwMode="auto">
                <a:xfrm>
                  <a:off x="3238" y="2293"/>
                  <a:ext cx="1" cy="8"/>
                </a:xfrm>
                <a:prstGeom prst="line">
                  <a:avLst/>
                </a:prstGeom>
                <a:noFill/>
                <a:ln w="3175">
                  <a:solidFill>
                    <a:srgbClr val="000000"/>
                  </a:solidFill>
                  <a:round/>
                  <a:headEnd/>
                  <a:tailEnd/>
                </a:ln>
              </p:spPr>
              <p:txBody>
                <a:bodyPr/>
                <a:lstStyle/>
                <a:p>
                  <a:endParaRPr lang="en-US"/>
                </a:p>
              </p:txBody>
            </p:sp>
            <p:sp>
              <p:nvSpPr>
                <p:cNvPr id="73604" name="Line 5048"/>
                <p:cNvSpPr>
                  <a:spLocks noChangeShapeType="1"/>
                </p:cNvSpPr>
                <p:nvPr/>
              </p:nvSpPr>
              <p:spPr bwMode="auto">
                <a:xfrm>
                  <a:off x="3258" y="2293"/>
                  <a:ext cx="1" cy="8"/>
                </a:xfrm>
                <a:prstGeom prst="line">
                  <a:avLst/>
                </a:prstGeom>
                <a:noFill/>
                <a:ln w="3175">
                  <a:solidFill>
                    <a:srgbClr val="000000"/>
                  </a:solidFill>
                  <a:round/>
                  <a:headEnd/>
                  <a:tailEnd/>
                </a:ln>
              </p:spPr>
              <p:txBody>
                <a:bodyPr/>
                <a:lstStyle/>
                <a:p>
                  <a:endParaRPr lang="en-US"/>
                </a:p>
              </p:txBody>
            </p:sp>
            <p:sp>
              <p:nvSpPr>
                <p:cNvPr id="73605" name="Line 5049"/>
                <p:cNvSpPr>
                  <a:spLocks noChangeShapeType="1"/>
                </p:cNvSpPr>
                <p:nvPr/>
              </p:nvSpPr>
              <p:spPr bwMode="auto">
                <a:xfrm>
                  <a:off x="3279" y="2293"/>
                  <a:ext cx="1" cy="18"/>
                </a:xfrm>
                <a:prstGeom prst="line">
                  <a:avLst/>
                </a:prstGeom>
                <a:noFill/>
                <a:ln w="3175">
                  <a:solidFill>
                    <a:srgbClr val="000000"/>
                  </a:solidFill>
                  <a:round/>
                  <a:headEnd/>
                  <a:tailEnd/>
                </a:ln>
              </p:spPr>
              <p:txBody>
                <a:bodyPr/>
                <a:lstStyle/>
                <a:p>
                  <a:endParaRPr lang="en-US"/>
                </a:p>
              </p:txBody>
            </p:sp>
            <p:sp>
              <p:nvSpPr>
                <p:cNvPr id="73606" name="Rectangle 5050"/>
                <p:cNvSpPr>
                  <a:spLocks noChangeArrowheads="1"/>
                </p:cNvSpPr>
                <p:nvPr/>
              </p:nvSpPr>
              <p:spPr bwMode="auto">
                <a:xfrm>
                  <a:off x="3265" y="2313"/>
                  <a:ext cx="14" cy="10"/>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100</a:t>
                  </a:r>
                  <a:endParaRPr lang="en-US" sz="1600">
                    <a:latin typeface="Arial" charset="0"/>
                  </a:endParaRPr>
                </a:p>
              </p:txBody>
            </p:sp>
            <p:sp>
              <p:nvSpPr>
                <p:cNvPr id="73607" name="Line 5051"/>
                <p:cNvSpPr>
                  <a:spLocks noChangeShapeType="1"/>
                </p:cNvSpPr>
                <p:nvPr/>
              </p:nvSpPr>
              <p:spPr bwMode="auto">
                <a:xfrm>
                  <a:off x="3299" y="2293"/>
                  <a:ext cx="1" cy="8"/>
                </a:xfrm>
                <a:prstGeom prst="line">
                  <a:avLst/>
                </a:prstGeom>
                <a:noFill/>
                <a:ln w="3175">
                  <a:solidFill>
                    <a:srgbClr val="000000"/>
                  </a:solidFill>
                  <a:round/>
                  <a:headEnd/>
                  <a:tailEnd/>
                </a:ln>
              </p:spPr>
              <p:txBody>
                <a:bodyPr/>
                <a:lstStyle/>
                <a:p>
                  <a:endParaRPr lang="en-US"/>
                </a:p>
              </p:txBody>
            </p:sp>
            <p:sp>
              <p:nvSpPr>
                <p:cNvPr id="73608" name="Line 5052"/>
                <p:cNvSpPr>
                  <a:spLocks noChangeShapeType="1"/>
                </p:cNvSpPr>
                <p:nvPr/>
              </p:nvSpPr>
              <p:spPr bwMode="auto">
                <a:xfrm>
                  <a:off x="3321" y="2293"/>
                  <a:ext cx="1" cy="8"/>
                </a:xfrm>
                <a:prstGeom prst="line">
                  <a:avLst/>
                </a:prstGeom>
                <a:noFill/>
                <a:ln w="3175">
                  <a:solidFill>
                    <a:srgbClr val="000000"/>
                  </a:solidFill>
                  <a:round/>
                  <a:headEnd/>
                  <a:tailEnd/>
                </a:ln>
              </p:spPr>
              <p:txBody>
                <a:bodyPr/>
                <a:lstStyle/>
                <a:p>
                  <a:endParaRPr lang="en-US"/>
                </a:p>
              </p:txBody>
            </p:sp>
            <p:sp>
              <p:nvSpPr>
                <p:cNvPr id="73609" name="Line 5053"/>
                <p:cNvSpPr>
                  <a:spLocks noChangeShapeType="1"/>
                </p:cNvSpPr>
                <p:nvPr/>
              </p:nvSpPr>
              <p:spPr bwMode="auto">
                <a:xfrm>
                  <a:off x="3341" y="2293"/>
                  <a:ext cx="1" cy="8"/>
                </a:xfrm>
                <a:prstGeom prst="line">
                  <a:avLst/>
                </a:prstGeom>
                <a:noFill/>
                <a:ln w="3175">
                  <a:solidFill>
                    <a:srgbClr val="000000"/>
                  </a:solidFill>
                  <a:round/>
                  <a:headEnd/>
                  <a:tailEnd/>
                </a:ln>
              </p:spPr>
              <p:txBody>
                <a:bodyPr/>
                <a:lstStyle/>
                <a:p>
                  <a:endParaRPr lang="en-US"/>
                </a:p>
              </p:txBody>
            </p:sp>
            <p:sp>
              <p:nvSpPr>
                <p:cNvPr id="73610" name="Line 5054"/>
                <p:cNvSpPr>
                  <a:spLocks noChangeShapeType="1"/>
                </p:cNvSpPr>
                <p:nvPr/>
              </p:nvSpPr>
              <p:spPr bwMode="auto">
                <a:xfrm>
                  <a:off x="3363" y="2293"/>
                  <a:ext cx="1" cy="8"/>
                </a:xfrm>
                <a:prstGeom prst="line">
                  <a:avLst/>
                </a:prstGeom>
                <a:noFill/>
                <a:ln w="3175">
                  <a:solidFill>
                    <a:srgbClr val="000000"/>
                  </a:solidFill>
                  <a:round/>
                  <a:headEnd/>
                  <a:tailEnd/>
                </a:ln>
              </p:spPr>
              <p:txBody>
                <a:bodyPr/>
                <a:lstStyle/>
                <a:p>
                  <a:endParaRPr lang="en-US"/>
                </a:p>
              </p:txBody>
            </p:sp>
            <p:sp>
              <p:nvSpPr>
                <p:cNvPr id="73611" name="Line 5055"/>
                <p:cNvSpPr>
                  <a:spLocks noChangeShapeType="1"/>
                </p:cNvSpPr>
                <p:nvPr/>
              </p:nvSpPr>
              <p:spPr bwMode="auto">
                <a:xfrm>
                  <a:off x="3383" y="2293"/>
                  <a:ext cx="1" cy="18"/>
                </a:xfrm>
                <a:prstGeom prst="line">
                  <a:avLst/>
                </a:prstGeom>
                <a:noFill/>
                <a:ln w="3175">
                  <a:solidFill>
                    <a:srgbClr val="000000"/>
                  </a:solidFill>
                  <a:round/>
                  <a:headEnd/>
                  <a:tailEnd/>
                </a:ln>
              </p:spPr>
              <p:txBody>
                <a:bodyPr/>
                <a:lstStyle/>
                <a:p>
                  <a:endParaRPr lang="en-US"/>
                </a:p>
              </p:txBody>
            </p:sp>
            <p:sp>
              <p:nvSpPr>
                <p:cNvPr id="73612" name="Rectangle 5056"/>
                <p:cNvSpPr>
                  <a:spLocks noChangeArrowheads="1"/>
                </p:cNvSpPr>
                <p:nvPr/>
              </p:nvSpPr>
              <p:spPr bwMode="auto">
                <a:xfrm>
                  <a:off x="3369" y="2313"/>
                  <a:ext cx="14" cy="10"/>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150</a:t>
                  </a:r>
                  <a:endParaRPr lang="en-US" sz="1600">
                    <a:latin typeface="Arial" charset="0"/>
                  </a:endParaRPr>
                </a:p>
              </p:txBody>
            </p:sp>
            <p:sp>
              <p:nvSpPr>
                <p:cNvPr id="73613" name="Line 5057"/>
                <p:cNvSpPr>
                  <a:spLocks noChangeShapeType="1"/>
                </p:cNvSpPr>
                <p:nvPr/>
              </p:nvSpPr>
              <p:spPr bwMode="auto">
                <a:xfrm>
                  <a:off x="3404" y="2293"/>
                  <a:ext cx="1" cy="8"/>
                </a:xfrm>
                <a:prstGeom prst="line">
                  <a:avLst/>
                </a:prstGeom>
                <a:noFill/>
                <a:ln w="3175">
                  <a:solidFill>
                    <a:srgbClr val="000000"/>
                  </a:solidFill>
                  <a:round/>
                  <a:headEnd/>
                  <a:tailEnd/>
                </a:ln>
              </p:spPr>
              <p:txBody>
                <a:bodyPr/>
                <a:lstStyle/>
                <a:p>
                  <a:endParaRPr lang="en-US"/>
                </a:p>
              </p:txBody>
            </p:sp>
            <p:sp>
              <p:nvSpPr>
                <p:cNvPr id="73614" name="Line 5058"/>
                <p:cNvSpPr>
                  <a:spLocks noChangeShapeType="1"/>
                </p:cNvSpPr>
                <p:nvPr/>
              </p:nvSpPr>
              <p:spPr bwMode="auto">
                <a:xfrm>
                  <a:off x="3424" y="2293"/>
                  <a:ext cx="1" cy="8"/>
                </a:xfrm>
                <a:prstGeom prst="line">
                  <a:avLst/>
                </a:prstGeom>
                <a:noFill/>
                <a:ln w="3175">
                  <a:solidFill>
                    <a:srgbClr val="000000"/>
                  </a:solidFill>
                  <a:round/>
                  <a:headEnd/>
                  <a:tailEnd/>
                </a:ln>
              </p:spPr>
              <p:txBody>
                <a:bodyPr/>
                <a:lstStyle/>
                <a:p>
                  <a:endParaRPr lang="en-US"/>
                </a:p>
              </p:txBody>
            </p:sp>
            <p:sp>
              <p:nvSpPr>
                <p:cNvPr id="73615" name="Line 5059"/>
                <p:cNvSpPr>
                  <a:spLocks noChangeShapeType="1"/>
                </p:cNvSpPr>
                <p:nvPr/>
              </p:nvSpPr>
              <p:spPr bwMode="auto">
                <a:xfrm>
                  <a:off x="3446" y="2293"/>
                  <a:ext cx="1" cy="8"/>
                </a:xfrm>
                <a:prstGeom prst="line">
                  <a:avLst/>
                </a:prstGeom>
                <a:noFill/>
                <a:ln w="3175">
                  <a:solidFill>
                    <a:srgbClr val="000000"/>
                  </a:solidFill>
                  <a:round/>
                  <a:headEnd/>
                  <a:tailEnd/>
                </a:ln>
              </p:spPr>
              <p:txBody>
                <a:bodyPr/>
                <a:lstStyle/>
                <a:p>
                  <a:endParaRPr lang="en-US"/>
                </a:p>
              </p:txBody>
            </p:sp>
            <p:sp>
              <p:nvSpPr>
                <p:cNvPr id="73616" name="Line 5060"/>
                <p:cNvSpPr>
                  <a:spLocks noChangeShapeType="1"/>
                </p:cNvSpPr>
                <p:nvPr/>
              </p:nvSpPr>
              <p:spPr bwMode="auto">
                <a:xfrm>
                  <a:off x="3466" y="2293"/>
                  <a:ext cx="1" cy="8"/>
                </a:xfrm>
                <a:prstGeom prst="line">
                  <a:avLst/>
                </a:prstGeom>
                <a:noFill/>
                <a:ln w="3175">
                  <a:solidFill>
                    <a:srgbClr val="000000"/>
                  </a:solidFill>
                  <a:round/>
                  <a:headEnd/>
                  <a:tailEnd/>
                </a:ln>
              </p:spPr>
              <p:txBody>
                <a:bodyPr/>
                <a:lstStyle/>
                <a:p>
                  <a:endParaRPr lang="en-US"/>
                </a:p>
              </p:txBody>
            </p:sp>
            <p:sp>
              <p:nvSpPr>
                <p:cNvPr id="73617" name="Line 5061"/>
                <p:cNvSpPr>
                  <a:spLocks noChangeShapeType="1"/>
                </p:cNvSpPr>
                <p:nvPr/>
              </p:nvSpPr>
              <p:spPr bwMode="auto">
                <a:xfrm>
                  <a:off x="3488" y="2293"/>
                  <a:ext cx="1" cy="18"/>
                </a:xfrm>
                <a:prstGeom prst="line">
                  <a:avLst/>
                </a:prstGeom>
                <a:noFill/>
                <a:ln w="3175">
                  <a:solidFill>
                    <a:srgbClr val="000000"/>
                  </a:solidFill>
                  <a:round/>
                  <a:headEnd/>
                  <a:tailEnd/>
                </a:ln>
              </p:spPr>
              <p:txBody>
                <a:bodyPr/>
                <a:lstStyle/>
                <a:p>
                  <a:endParaRPr lang="en-US"/>
                </a:p>
              </p:txBody>
            </p:sp>
            <p:sp>
              <p:nvSpPr>
                <p:cNvPr id="73618" name="Rectangle 5062"/>
                <p:cNvSpPr>
                  <a:spLocks noChangeArrowheads="1"/>
                </p:cNvSpPr>
                <p:nvPr/>
              </p:nvSpPr>
              <p:spPr bwMode="auto">
                <a:xfrm>
                  <a:off x="3473" y="2313"/>
                  <a:ext cx="14" cy="10"/>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200</a:t>
                  </a:r>
                  <a:endParaRPr lang="en-US" sz="1600">
                    <a:latin typeface="Arial" charset="0"/>
                  </a:endParaRPr>
                </a:p>
              </p:txBody>
            </p:sp>
            <p:sp>
              <p:nvSpPr>
                <p:cNvPr id="73619" name="Line 5063"/>
                <p:cNvSpPr>
                  <a:spLocks noChangeShapeType="1"/>
                </p:cNvSpPr>
                <p:nvPr/>
              </p:nvSpPr>
              <p:spPr bwMode="auto">
                <a:xfrm>
                  <a:off x="3508" y="2293"/>
                  <a:ext cx="1" cy="8"/>
                </a:xfrm>
                <a:prstGeom prst="line">
                  <a:avLst/>
                </a:prstGeom>
                <a:noFill/>
                <a:ln w="3175">
                  <a:solidFill>
                    <a:srgbClr val="000000"/>
                  </a:solidFill>
                  <a:round/>
                  <a:headEnd/>
                  <a:tailEnd/>
                </a:ln>
              </p:spPr>
              <p:txBody>
                <a:bodyPr/>
                <a:lstStyle/>
                <a:p>
                  <a:endParaRPr lang="en-US"/>
                </a:p>
              </p:txBody>
            </p:sp>
            <p:sp>
              <p:nvSpPr>
                <p:cNvPr id="73620" name="Line 5064"/>
                <p:cNvSpPr>
                  <a:spLocks noChangeShapeType="1"/>
                </p:cNvSpPr>
                <p:nvPr/>
              </p:nvSpPr>
              <p:spPr bwMode="auto">
                <a:xfrm>
                  <a:off x="3529" y="2293"/>
                  <a:ext cx="1" cy="8"/>
                </a:xfrm>
                <a:prstGeom prst="line">
                  <a:avLst/>
                </a:prstGeom>
                <a:noFill/>
                <a:ln w="3175">
                  <a:solidFill>
                    <a:srgbClr val="000000"/>
                  </a:solidFill>
                  <a:round/>
                  <a:headEnd/>
                  <a:tailEnd/>
                </a:ln>
              </p:spPr>
              <p:txBody>
                <a:bodyPr/>
                <a:lstStyle/>
                <a:p>
                  <a:endParaRPr lang="en-US"/>
                </a:p>
              </p:txBody>
            </p:sp>
            <p:sp>
              <p:nvSpPr>
                <p:cNvPr id="73621" name="Line 5065"/>
                <p:cNvSpPr>
                  <a:spLocks noChangeShapeType="1"/>
                </p:cNvSpPr>
                <p:nvPr/>
              </p:nvSpPr>
              <p:spPr bwMode="auto">
                <a:xfrm>
                  <a:off x="3549" y="2293"/>
                  <a:ext cx="1" cy="8"/>
                </a:xfrm>
                <a:prstGeom prst="line">
                  <a:avLst/>
                </a:prstGeom>
                <a:noFill/>
                <a:ln w="3175">
                  <a:solidFill>
                    <a:srgbClr val="000000"/>
                  </a:solidFill>
                  <a:round/>
                  <a:headEnd/>
                  <a:tailEnd/>
                </a:ln>
              </p:spPr>
              <p:txBody>
                <a:bodyPr/>
                <a:lstStyle/>
                <a:p>
                  <a:endParaRPr lang="en-US"/>
                </a:p>
              </p:txBody>
            </p:sp>
            <p:sp>
              <p:nvSpPr>
                <p:cNvPr id="73622" name="Line 5066"/>
                <p:cNvSpPr>
                  <a:spLocks noChangeShapeType="1"/>
                </p:cNvSpPr>
                <p:nvPr/>
              </p:nvSpPr>
              <p:spPr bwMode="auto">
                <a:xfrm>
                  <a:off x="3571" y="2293"/>
                  <a:ext cx="1" cy="8"/>
                </a:xfrm>
                <a:prstGeom prst="line">
                  <a:avLst/>
                </a:prstGeom>
                <a:noFill/>
                <a:ln w="3175">
                  <a:solidFill>
                    <a:srgbClr val="000000"/>
                  </a:solidFill>
                  <a:round/>
                  <a:headEnd/>
                  <a:tailEnd/>
                </a:ln>
              </p:spPr>
              <p:txBody>
                <a:bodyPr/>
                <a:lstStyle/>
                <a:p>
                  <a:endParaRPr lang="en-US"/>
                </a:p>
              </p:txBody>
            </p:sp>
            <p:sp>
              <p:nvSpPr>
                <p:cNvPr id="73623" name="Line 5067"/>
                <p:cNvSpPr>
                  <a:spLocks noChangeShapeType="1"/>
                </p:cNvSpPr>
                <p:nvPr/>
              </p:nvSpPr>
              <p:spPr bwMode="auto">
                <a:xfrm>
                  <a:off x="3591" y="2293"/>
                  <a:ext cx="1" cy="18"/>
                </a:xfrm>
                <a:prstGeom prst="line">
                  <a:avLst/>
                </a:prstGeom>
                <a:noFill/>
                <a:ln w="3175">
                  <a:solidFill>
                    <a:srgbClr val="000000"/>
                  </a:solidFill>
                  <a:round/>
                  <a:headEnd/>
                  <a:tailEnd/>
                </a:ln>
              </p:spPr>
              <p:txBody>
                <a:bodyPr/>
                <a:lstStyle/>
                <a:p>
                  <a:endParaRPr lang="en-US"/>
                </a:p>
              </p:txBody>
            </p:sp>
            <p:sp>
              <p:nvSpPr>
                <p:cNvPr id="73624" name="Rectangle 5068"/>
                <p:cNvSpPr>
                  <a:spLocks noChangeArrowheads="1"/>
                </p:cNvSpPr>
                <p:nvPr/>
              </p:nvSpPr>
              <p:spPr bwMode="auto">
                <a:xfrm>
                  <a:off x="3578" y="2313"/>
                  <a:ext cx="14" cy="10"/>
                </a:xfrm>
                <a:prstGeom prst="rect">
                  <a:avLst/>
                </a:prstGeom>
                <a:noFill/>
                <a:ln w="9525">
                  <a:noFill/>
                  <a:miter lim="800000"/>
                  <a:headEnd/>
                  <a:tailEnd/>
                </a:ln>
              </p:spPr>
              <p:txBody>
                <a:bodyPr wrap="none" lIns="0" tIns="0" rIns="0" bIns="0">
                  <a:spAutoFit/>
                </a:bodyPr>
                <a:lstStyle/>
                <a:p>
                  <a:pPr eaLnBrk="1" hangingPunct="1"/>
                  <a:r>
                    <a:rPr lang="en-US" sz="200">
                      <a:solidFill>
                        <a:srgbClr val="000000"/>
                      </a:solidFill>
                      <a:latin typeface="Geneva" pitchFamily="-107" charset="0"/>
                    </a:rPr>
                    <a:t>250</a:t>
                  </a:r>
                  <a:endParaRPr lang="en-US" sz="1600">
                    <a:latin typeface="Arial" charset="0"/>
                  </a:endParaRPr>
                </a:p>
              </p:txBody>
            </p:sp>
            <p:sp>
              <p:nvSpPr>
                <p:cNvPr id="73625" name="Line 5069"/>
                <p:cNvSpPr>
                  <a:spLocks noChangeShapeType="1"/>
                </p:cNvSpPr>
                <p:nvPr/>
              </p:nvSpPr>
              <p:spPr bwMode="auto">
                <a:xfrm flipV="1">
                  <a:off x="3069" y="1640"/>
                  <a:ext cx="1" cy="653"/>
                </a:xfrm>
                <a:prstGeom prst="line">
                  <a:avLst/>
                </a:prstGeom>
                <a:noFill/>
                <a:ln w="3175">
                  <a:solidFill>
                    <a:srgbClr val="000000"/>
                  </a:solidFill>
                  <a:round/>
                  <a:headEnd/>
                  <a:tailEnd/>
                </a:ln>
              </p:spPr>
              <p:txBody>
                <a:bodyPr/>
                <a:lstStyle/>
                <a:p>
                  <a:endParaRPr lang="en-US"/>
                </a:p>
              </p:txBody>
            </p:sp>
            <p:sp>
              <p:nvSpPr>
                <p:cNvPr id="73626" name="Line 5070"/>
                <p:cNvSpPr>
                  <a:spLocks noChangeShapeType="1"/>
                </p:cNvSpPr>
                <p:nvPr/>
              </p:nvSpPr>
              <p:spPr bwMode="auto">
                <a:xfrm flipH="1">
                  <a:off x="3057" y="2293"/>
                  <a:ext cx="12" cy="1"/>
                </a:xfrm>
                <a:prstGeom prst="line">
                  <a:avLst/>
                </a:prstGeom>
                <a:noFill/>
                <a:ln w="3175">
                  <a:solidFill>
                    <a:srgbClr val="000000"/>
                  </a:solidFill>
                  <a:round/>
                  <a:headEnd/>
                  <a:tailEnd/>
                </a:ln>
              </p:spPr>
              <p:txBody>
                <a:bodyPr/>
                <a:lstStyle/>
                <a:p>
                  <a:endParaRPr lang="en-US"/>
                </a:p>
              </p:txBody>
            </p:sp>
            <p:pic>
              <p:nvPicPr>
                <p:cNvPr id="73627" name="Picture 5071"/>
                <p:cNvPicPr>
                  <a:picLocks noChangeAspect="1" noChangeArrowheads="1"/>
                </p:cNvPicPr>
                <p:nvPr/>
              </p:nvPicPr>
              <p:blipFill>
                <a:blip r:embed="rId11" cstate="print"/>
                <a:srcRect/>
                <a:stretch>
                  <a:fillRect/>
                </a:stretch>
              </p:blipFill>
              <p:spPr bwMode="auto">
                <a:xfrm>
                  <a:off x="3042" y="2285"/>
                  <a:ext cx="18" cy="12"/>
                </a:xfrm>
                <a:prstGeom prst="rect">
                  <a:avLst/>
                </a:prstGeom>
                <a:noFill/>
                <a:ln w="9525">
                  <a:noFill/>
                  <a:miter lim="800000"/>
                  <a:headEnd/>
                  <a:tailEnd/>
                </a:ln>
              </p:spPr>
            </p:pic>
            <p:sp>
              <p:nvSpPr>
                <p:cNvPr id="73628" name="Line 5072"/>
                <p:cNvSpPr>
                  <a:spLocks noChangeShapeType="1"/>
                </p:cNvSpPr>
                <p:nvPr/>
              </p:nvSpPr>
              <p:spPr bwMode="auto">
                <a:xfrm flipH="1">
                  <a:off x="3064" y="2267"/>
                  <a:ext cx="5" cy="2"/>
                </a:xfrm>
                <a:prstGeom prst="line">
                  <a:avLst/>
                </a:prstGeom>
                <a:noFill/>
                <a:ln w="3175">
                  <a:solidFill>
                    <a:srgbClr val="000000"/>
                  </a:solidFill>
                  <a:round/>
                  <a:headEnd/>
                  <a:tailEnd/>
                </a:ln>
              </p:spPr>
              <p:txBody>
                <a:bodyPr/>
                <a:lstStyle/>
                <a:p>
                  <a:endParaRPr lang="en-US"/>
                </a:p>
              </p:txBody>
            </p:sp>
            <p:sp>
              <p:nvSpPr>
                <p:cNvPr id="73629" name="Line 5073"/>
                <p:cNvSpPr>
                  <a:spLocks noChangeShapeType="1"/>
                </p:cNvSpPr>
                <p:nvPr/>
              </p:nvSpPr>
              <p:spPr bwMode="auto">
                <a:xfrm flipH="1">
                  <a:off x="3064" y="2244"/>
                  <a:ext cx="5" cy="1"/>
                </a:xfrm>
                <a:prstGeom prst="line">
                  <a:avLst/>
                </a:prstGeom>
                <a:noFill/>
                <a:ln w="3175">
                  <a:solidFill>
                    <a:srgbClr val="000000"/>
                  </a:solidFill>
                  <a:round/>
                  <a:headEnd/>
                  <a:tailEnd/>
                </a:ln>
              </p:spPr>
              <p:txBody>
                <a:bodyPr/>
                <a:lstStyle/>
                <a:p>
                  <a:endParaRPr lang="en-US"/>
                </a:p>
              </p:txBody>
            </p:sp>
            <p:sp>
              <p:nvSpPr>
                <p:cNvPr id="73630" name="Line 5074"/>
                <p:cNvSpPr>
                  <a:spLocks noChangeShapeType="1"/>
                </p:cNvSpPr>
                <p:nvPr/>
              </p:nvSpPr>
              <p:spPr bwMode="auto">
                <a:xfrm flipH="1">
                  <a:off x="3064" y="2218"/>
                  <a:ext cx="5" cy="1"/>
                </a:xfrm>
                <a:prstGeom prst="line">
                  <a:avLst/>
                </a:prstGeom>
                <a:noFill/>
                <a:ln w="3175">
                  <a:solidFill>
                    <a:srgbClr val="000000"/>
                  </a:solidFill>
                  <a:round/>
                  <a:headEnd/>
                  <a:tailEnd/>
                </a:ln>
              </p:spPr>
              <p:txBody>
                <a:bodyPr/>
                <a:lstStyle/>
                <a:p>
                  <a:endParaRPr lang="en-US"/>
                </a:p>
              </p:txBody>
            </p:sp>
            <p:sp>
              <p:nvSpPr>
                <p:cNvPr id="73631" name="Line 5075"/>
                <p:cNvSpPr>
                  <a:spLocks noChangeShapeType="1"/>
                </p:cNvSpPr>
                <p:nvPr/>
              </p:nvSpPr>
              <p:spPr bwMode="auto">
                <a:xfrm flipH="1">
                  <a:off x="3064" y="2195"/>
                  <a:ext cx="5" cy="1"/>
                </a:xfrm>
                <a:prstGeom prst="line">
                  <a:avLst/>
                </a:prstGeom>
                <a:noFill/>
                <a:ln w="3175">
                  <a:solidFill>
                    <a:srgbClr val="000000"/>
                  </a:solidFill>
                  <a:round/>
                  <a:headEnd/>
                  <a:tailEnd/>
                </a:ln>
              </p:spPr>
              <p:txBody>
                <a:bodyPr/>
                <a:lstStyle/>
                <a:p>
                  <a:endParaRPr lang="en-US"/>
                </a:p>
              </p:txBody>
            </p:sp>
            <p:sp>
              <p:nvSpPr>
                <p:cNvPr id="73632" name="Line 5076"/>
                <p:cNvSpPr>
                  <a:spLocks noChangeShapeType="1"/>
                </p:cNvSpPr>
                <p:nvPr/>
              </p:nvSpPr>
              <p:spPr bwMode="auto">
                <a:xfrm flipH="1">
                  <a:off x="3057" y="2172"/>
                  <a:ext cx="12" cy="1"/>
                </a:xfrm>
                <a:prstGeom prst="line">
                  <a:avLst/>
                </a:prstGeom>
                <a:noFill/>
                <a:ln w="3175">
                  <a:solidFill>
                    <a:srgbClr val="000000"/>
                  </a:solidFill>
                  <a:round/>
                  <a:headEnd/>
                  <a:tailEnd/>
                </a:ln>
              </p:spPr>
              <p:txBody>
                <a:bodyPr/>
                <a:lstStyle/>
                <a:p>
                  <a:endParaRPr lang="en-US"/>
                </a:p>
              </p:txBody>
            </p:sp>
            <p:pic>
              <p:nvPicPr>
                <p:cNvPr id="73633" name="Picture 5077"/>
                <p:cNvPicPr>
                  <a:picLocks noChangeAspect="1" noChangeArrowheads="1"/>
                </p:cNvPicPr>
                <p:nvPr/>
              </p:nvPicPr>
              <p:blipFill>
                <a:blip r:embed="rId38" cstate="print"/>
                <a:srcRect/>
                <a:stretch>
                  <a:fillRect/>
                </a:stretch>
              </p:blipFill>
              <p:spPr bwMode="auto">
                <a:xfrm>
                  <a:off x="3042" y="2151"/>
                  <a:ext cx="18" cy="39"/>
                </a:xfrm>
                <a:prstGeom prst="rect">
                  <a:avLst/>
                </a:prstGeom>
                <a:noFill/>
                <a:ln w="9525">
                  <a:noFill/>
                  <a:miter lim="800000"/>
                  <a:headEnd/>
                  <a:tailEnd/>
                </a:ln>
              </p:spPr>
            </p:pic>
            <p:sp>
              <p:nvSpPr>
                <p:cNvPr id="73634" name="Line 5078"/>
                <p:cNvSpPr>
                  <a:spLocks noChangeShapeType="1"/>
                </p:cNvSpPr>
                <p:nvPr/>
              </p:nvSpPr>
              <p:spPr bwMode="auto">
                <a:xfrm flipH="1">
                  <a:off x="3064" y="2147"/>
                  <a:ext cx="5" cy="1"/>
                </a:xfrm>
                <a:prstGeom prst="line">
                  <a:avLst/>
                </a:prstGeom>
                <a:noFill/>
                <a:ln w="3175">
                  <a:solidFill>
                    <a:srgbClr val="000000"/>
                  </a:solidFill>
                  <a:round/>
                  <a:headEnd/>
                  <a:tailEnd/>
                </a:ln>
              </p:spPr>
              <p:txBody>
                <a:bodyPr/>
                <a:lstStyle/>
                <a:p>
                  <a:endParaRPr lang="en-US"/>
                </a:p>
              </p:txBody>
            </p:sp>
            <p:sp>
              <p:nvSpPr>
                <p:cNvPr id="73635" name="Line 5079"/>
                <p:cNvSpPr>
                  <a:spLocks noChangeShapeType="1"/>
                </p:cNvSpPr>
                <p:nvPr/>
              </p:nvSpPr>
              <p:spPr bwMode="auto">
                <a:xfrm flipH="1">
                  <a:off x="3064" y="2123"/>
                  <a:ext cx="5" cy="1"/>
                </a:xfrm>
                <a:prstGeom prst="line">
                  <a:avLst/>
                </a:prstGeom>
                <a:noFill/>
                <a:ln w="3175">
                  <a:solidFill>
                    <a:srgbClr val="000000"/>
                  </a:solidFill>
                  <a:round/>
                  <a:headEnd/>
                  <a:tailEnd/>
                </a:ln>
              </p:spPr>
              <p:txBody>
                <a:bodyPr/>
                <a:lstStyle/>
                <a:p>
                  <a:endParaRPr lang="en-US"/>
                </a:p>
              </p:txBody>
            </p:sp>
            <p:sp>
              <p:nvSpPr>
                <p:cNvPr id="73636" name="Line 5080"/>
                <p:cNvSpPr>
                  <a:spLocks noChangeShapeType="1"/>
                </p:cNvSpPr>
                <p:nvPr/>
              </p:nvSpPr>
              <p:spPr bwMode="auto">
                <a:xfrm flipH="1">
                  <a:off x="3064" y="2100"/>
                  <a:ext cx="5" cy="1"/>
                </a:xfrm>
                <a:prstGeom prst="line">
                  <a:avLst/>
                </a:prstGeom>
                <a:noFill/>
                <a:ln w="3175">
                  <a:solidFill>
                    <a:srgbClr val="000000"/>
                  </a:solidFill>
                  <a:round/>
                  <a:headEnd/>
                  <a:tailEnd/>
                </a:ln>
              </p:spPr>
              <p:txBody>
                <a:bodyPr/>
                <a:lstStyle/>
                <a:p>
                  <a:endParaRPr lang="en-US"/>
                </a:p>
              </p:txBody>
            </p:sp>
            <p:sp>
              <p:nvSpPr>
                <p:cNvPr id="73637" name="Line 5081"/>
                <p:cNvSpPr>
                  <a:spLocks noChangeShapeType="1"/>
                </p:cNvSpPr>
                <p:nvPr/>
              </p:nvSpPr>
              <p:spPr bwMode="auto">
                <a:xfrm flipH="1">
                  <a:off x="3064" y="2075"/>
                  <a:ext cx="5" cy="1"/>
                </a:xfrm>
                <a:prstGeom prst="line">
                  <a:avLst/>
                </a:prstGeom>
                <a:noFill/>
                <a:ln w="3175">
                  <a:solidFill>
                    <a:srgbClr val="000000"/>
                  </a:solidFill>
                  <a:round/>
                  <a:headEnd/>
                  <a:tailEnd/>
                </a:ln>
              </p:spPr>
              <p:txBody>
                <a:bodyPr/>
                <a:lstStyle/>
                <a:p>
                  <a:endParaRPr lang="en-US"/>
                </a:p>
              </p:txBody>
            </p:sp>
            <p:sp>
              <p:nvSpPr>
                <p:cNvPr id="73638" name="Line 5082"/>
                <p:cNvSpPr>
                  <a:spLocks noChangeShapeType="1"/>
                </p:cNvSpPr>
                <p:nvPr/>
              </p:nvSpPr>
              <p:spPr bwMode="auto">
                <a:xfrm flipH="1">
                  <a:off x="3057" y="2051"/>
                  <a:ext cx="12" cy="1"/>
                </a:xfrm>
                <a:prstGeom prst="line">
                  <a:avLst/>
                </a:prstGeom>
                <a:noFill/>
                <a:ln w="3175">
                  <a:solidFill>
                    <a:srgbClr val="000000"/>
                  </a:solidFill>
                  <a:round/>
                  <a:headEnd/>
                  <a:tailEnd/>
                </a:ln>
              </p:spPr>
              <p:txBody>
                <a:bodyPr/>
                <a:lstStyle/>
                <a:p>
                  <a:endParaRPr lang="en-US"/>
                </a:p>
              </p:txBody>
            </p:sp>
            <p:pic>
              <p:nvPicPr>
                <p:cNvPr id="73639" name="Picture 5083"/>
                <p:cNvPicPr>
                  <a:picLocks noChangeAspect="1" noChangeArrowheads="1"/>
                </p:cNvPicPr>
                <p:nvPr/>
              </p:nvPicPr>
              <p:blipFill>
                <a:blip r:embed="rId39" cstate="print"/>
                <a:srcRect/>
                <a:stretch>
                  <a:fillRect/>
                </a:stretch>
              </p:blipFill>
              <p:spPr bwMode="auto">
                <a:xfrm>
                  <a:off x="3042" y="2030"/>
                  <a:ext cx="18" cy="39"/>
                </a:xfrm>
                <a:prstGeom prst="rect">
                  <a:avLst/>
                </a:prstGeom>
                <a:noFill/>
                <a:ln w="9525">
                  <a:noFill/>
                  <a:miter lim="800000"/>
                  <a:headEnd/>
                  <a:tailEnd/>
                </a:ln>
              </p:spPr>
            </p:pic>
            <p:sp>
              <p:nvSpPr>
                <p:cNvPr id="73640" name="Line 5084"/>
                <p:cNvSpPr>
                  <a:spLocks noChangeShapeType="1"/>
                </p:cNvSpPr>
                <p:nvPr/>
              </p:nvSpPr>
              <p:spPr bwMode="auto">
                <a:xfrm flipH="1">
                  <a:off x="3064" y="2026"/>
                  <a:ext cx="5" cy="1"/>
                </a:xfrm>
                <a:prstGeom prst="line">
                  <a:avLst/>
                </a:prstGeom>
                <a:noFill/>
                <a:ln w="3175">
                  <a:solidFill>
                    <a:srgbClr val="000000"/>
                  </a:solidFill>
                  <a:round/>
                  <a:headEnd/>
                  <a:tailEnd/>
                </a:ln>
              </p:spPr>
              <p:txBody>
                <a:bodyPr/>
                <a:lstStyle/>
                <a:p>
                  <a:endParaRPr lang="en-US"/>
                </a:p>
              </p:txBody>
            </p:sp>
            <p:sp>
              <p:nvSpPr>
                <p:cNvPr id="73641" name="Line 5085"/>
                <p:cNvSpPr>
                  <a:spLocks noChangeShapeType="1"/>
                </p:cNvSpPr>
                <p:nvPr/>
              </p:nvSpPr>
              <p:spPr bwMode="auto">
                <a:xfrm flipH="1">
                  <a:off x="3064" y="2002"/>
                  <a:ext cx="5" cy="2"/>
                </a:xfrm>
                <a:prstGeom prst="line">
                  <a:avLst/>
                </a:prstGeom>
                <a:noFill/>
                <a:ln w="3175">
                  <a:solidFill>
                    <a:srgbClr val="000000"/>
                  </a:solidFill>
                  <a:round/>
                  <a:headEnd/>
                  <a:tailEnd/>
                </a:ln>
              </p:spPr>
              <p:txBody>
                <a:bodyPr/>
                <a:lstStyle/>
                <a:p>
                  <a:endParaRPr lang="en-US"/>
                </a:p>
              </p:txBody>
            </p:sp>
            <p:sp>
              <p:nvSpPr>
                <p:cNvPr id="73642" name="Line 5086"/>
                <p:cNvSpPr>
                  <a:spLocks noChangeShapeType="1"/>
                </p:cNvSpPr>
                <p:nvPr/>
              </p:nvSpPr>
              <p:spPr bwMode="auto">
                <a:xfrm flipH="1">
                  <a:off x="3064" y="1979"/>
                  <a:ext cx="5" cy="1"/>
                </a:xfrm>
                <a:prstGeom prst="line">
                  <a:avLst/>
                </a:prstGeom>
                <a:noFill/>
                <a:ln w="3175">
                  <a:solidFill>
                    <a:srgbClr val="000000"/>
                  </a:solidFill>
                  <a:round/>
                  <a:headEnd/>
                  <a:tailEnd/>
                </a:ln>
              </p:spPr>
              <p:txBody>
                <a:bodyPr/>
                <a:lstStyle/>
                <a:p>
                  <a:endParaRPr lang="en-US"/>
                </a:p>
              </p:txBody>
            </p:sp>
            <p:sp>
              <p:nvSpPr>
                <p:cNvPr id="73643" name="Line 5087"/>
                <p:cNvSpPr>
                  <a:spLocks noChangeShapeType="1"/>
                </p:cNvSpPr>
                <p:nvPr/>
              </p:nvSpPr>
              <p:spPr bwMode="auto">
                <a:xfrm flipH="1">
                  <a:off x="3064" y="1954"/>
                  <a:ext cx="5" cy="1"/>
                </a:xfrm>
                <a:prstGeom prst="line">
                  <a:avLst/>
                </a:prstGeom>
                <a:noFill/>
                <a:ln w="3175">
                  <a:solidFill>
                    <a:srgbClr val="000000"/>
                  </a:solidFill>
                  <a:round/>
                  <a:headEnd/>
                  <a:tailEnd/>
                </a:ln>
              </p:spPr>
              <p:txBody>
                <a:bodyPr/>
                <a:lstStyle/>
                <a:p>
                  <a:endParaRPr lang="en-US"/>
                </a:p>
              </p:txBody>
            </p:sp>
            <p:sp>
              <p:nvSpPr>
                <p:cNvPr id="73644" name="Line 5088"/>
                <p:cNvSpPr>
                  <a:spLocks noChangeShapeType="1"/>
                </p:cNvSpPr>
                <p:nvPr/>
              </p:nvSpPr>
              <p:spPr bwMode="auto">
                <a:xfrm flipH="1">
                  <a:off x="3057" y="1930"/>
                  <a:ext cx="12" cy="2"/>
                </a:xfrm>
                <a:prstGeom prst="line">
                  <a:avLst/>
                </a:prstGeom>
                <a:noFill/>
                <a:ln w="3175">
                  <a:solidFill>
                    <a:srgbClr val="000000"/>
                  </a:solidFill>
                  <a:round/>
                  <a:headEnd/>
                  <a:tailEnd/>
                </a:ln>
              </p:spPr>
              <p:txBody>
                <a:bodyPr/>
                <a:lstStyle/>
                <a:p>
                  <a:endParaRPr lang="en-US"/>
                </a:p>
              </p:txBody>
            </p:sp>
            <p:pic>
              <p:nvPicPr>
                <p:cNvPr id="73645" name="Picture 5089"/>
                <p:cNvPicPr>
                  <a:picLocks noChangeAspect="1" noChangeArrowheads="1"/>
                </p:cNvPicPr>
                <p:nvPr/>
              </p:nvPicPr>
              <p:blipFill>
                <a:blip r:embed="rId40" cstate="print"/>
                <a:srcRect/>
                <a:stretch>
                  <a:fillRect/>
                </a:stretch>
              </p:blipFill>
              <p:spPr bwMode="auto">
                <a:xfrm>
                  <a:off x="3042" y="1909"/>
                  <a:ext cx="18" cy="39"/>
                </a:xfrm>
                <a:prstGeom prst="rect">
                  <a:avLst/>
                </a:prstGeom>
                <a:noFill/>
                <a:ln w="9525">
                  <a:noFill/>
                  <a:miter lim="800000"/>
                  <a:headEnd/>
                  <a:tailEnd/>
                </a:ln>
              </p:spPr>
            </p:pic>
            <p:sp>
              <p:nvSpPr>
                <p:cNvPr id="73646" name="Line 5090"/>
                <p:cNvSpPr>
                  <a:spLocks noChangeShapeType="1"/>
                </p:cNvSpPr>
                <p:nvPr/>
              </p:nvSpPr>
              <p:spPr bwMode="auto">
                <a:xfrm flipH="1">
                  <a:off x="3064" y="1905"/>
                  <a:ext cx="5" cy="1"/>
                </a:xfrm>
                <a:prstGeom prst="line">
                  <a:avLst/>
                </a:prstGeom>
                <a:noFill/>
                <a:ln w="3175">
                  <a:solidFill>
                    <a:srgbClr val="000000"/>
                  </a:solidFill>
                  <a:round/>
                  <a:headEnd/>
                  <a:tailEnd/>
                </a:ln>
              </p:spPr>
              <p:txBody>
                <a:bodyPr/>
                <a:lstStyle/>
                <a:p>
                  <a:endParaRPr lang="en-US"/>
                </a:p>
              </p:txBody>
            </p:sp>
            <p:sp>
              <p:nvSpPr>
                <p:cNvPr id="73647" name="Line 5091"/>
                <p:cNvSpPr>
                  <a:spLocks noChangeShapeType="1"/>
                </p:cNvSpPr>
                <p:nvPr/>
              </p:nvSpPr>
              <p:spPr bwMode="auto">
                <a:xfrm flipH="1">
                  <a:off x="3064" y="1882"/>
                  <a:ext cx="5" cy="1"/>
                </a:xfrm>
                <a:prstGeom prst="line">
                  <a:avLst/>
                </a:prstGeom>
                <a:noFill/>
                <a:ln w="3175">
                  <a:solidFill>
                    <a:srgbClr val="000000"/>
                  </a:solidFill>
                  <a:round/>
                  <a:headEnd/>
                  <a:tailEnd/>
                </a:ln>
              </p:spPr>
              <p:txBody>
                <a:bodyPr/>
                <a:lstStyle/>
                <a:p>
                  <a:endParaRPr lang="en-US"/>
                </a:p>
              </p:txBody>
            </p:sp>
            <p:sp>
              <p:nvSpPr>
                <p:cNvPr id="73648" name="Line 5092"/>
                <p:cNvSpPr>
                  <a:spLocks noChangeShapeType="1"/>
                </p:cNvSpPr>
                <p:nvPr/>
              </p:nvSpPr>
              <p:spPr bwMode="auto">
                <a:xfrm flipH="1">
                  <a:off x="3064" y="1858"/>
                  <a:ext cx="5" cy="1"/>
                </a:xfrm>
                <a:prstGeom prst="line">
                  <a:avLst/>
                </a:prstGeom>
                <a:noFill/>
                <a:ln w="3175">
                  <a:solidFill>
                    <a:srgbClr val="000000"/>
                  </a:solidFill>
                  <a:round/>
                  <a:headEnd/>
                  <a:tailEnd/>
                </a:ln>
              </p:spPr>
              <p:txBody>
                <a:bodyPr/>
                <a:lstStyle/>
                <a:p>
                  <a:endParaRPr lang="en-US"/>
                </a:p>
              </p:txBody>
            </p:sp>
            <p:sp>
              <p:nvSpPr>
                <p:cNvPr id="73649" name="Line 5093"/>
                <p:cNvSpPr>
                  <a:spLocks noChangeShapeType="1"/>
                </p:cNvSpPr>
                <p:nvPr/>
              </p:nvSpPr>
              <p:spPr bwMode="auto">
                <a:xfrm flipH="1">
                  <a:off x="3064" y="1833"/>
                  <a:ext cx="5" cy="1"/>
                </a:xfrm>
                <a:prstGeom prst="line">
                  <a:avLst/>
                </a:prstGeom>
                <a:noFill/>
                <a:ln w="3175">
                  <a:solidFill>
                    <a:srgbClr val="000000"/>
                  </a:solidFill>
                  <a:round/>
                  <a:headEnd/>
                  <a:tailEnd/>
                </a:ln>
              </p:spPr>
              <p:txBody>
                <a:bodyPr/>
                <a:lstStyle/>
                <a:p>
                  <a:endParaRPr lang="en-US"/>
                </a:p>
              </p:txBody>
            </p:sp>
            <p:sp>
              <p:nvSpPr>
                <p:cNvPr id="73650" name="Line 5094"/>
                <p:cNvSpPr>
                  <a:spLocks noChangeShapeType="1"/>
                </p:cNvSpPr>
                <p:nvPr/>
              </p:nvSpPr>
              <p:spPr bwMode="auto">
                <a:xfrm flipH="1">
                  <a:off x="3057" y="1810"/>
                  <a:ext cx="12" cy="1"/>
                </a:xfrm>
                <a:prstGeom prst="line">
                  <a:avLst/>
                </a:prstGeom>
                <a:noFill/>
                <a:ln w="3175">
                  <a:solidFill>
                    <a:srgbClr val="000000"/>
                  </a:solidFill>
                  <a:round/>
                  <a:headEnd/>
                  <a:tailEnd/>
                </a:ln>
              </p:spPr>
              <p:txBody>
                <a:bodyPr/>
                <a:lstStyle/>
                <a:p>
                  <a:endParaRPr lang="en-US"/>
                </a:p>
              </p:txBody>
            </p:sp>
            <p:pic>
              <p:nvPicPr>
                <p:cNvPr id="73651" name="Picture 5095"/>
                <p:cNvPicPr>
                  <a:picLocks noChangeAspect="1" noChangeArrowheads="1"/>
                </p:cNvPicPr>
                <p:nvPr/>
              </p:nvPicPr>
              <p:blipFill>
                <a:blip r:embed="rId41" cstate="print"/>
                <a:srcRect/>
                <a:stretch>
                  <a:fillRect/>
                </a:stretch>
              </p:blipFill>
              <p:spPr bwMode="auto">
                <a:xfrm>
                  <a:off x="3042" y="1789"/>
                  <a:ext cx="18" cy="38"/>
                </a:xfrm>
                <a:prstGeom prst="rect">
                  <a:avLst/>
                </a:prstGeom>
                <a:noFill/>
                <a:ln w="9525">
                  <a:noFill/>
                  <a:miter lim="800000"/>
                  <a:headEnd/>
                  <a:tailEnd/>
                </a:ln>
              </p:spPr>
            </p:pic>
            <p:sp>
              <p:nvSpPr>
                <p:cNvPr id="73652" name="Line 5096"/>
                <p:cNvSpPr>
                  <a:spLocks noChangeShapeType="1"/>
                </p:cNvSpPr>
                <p:nvPr/>
              </p:nvSpPr>
              <p:spPr bwMode="auto">
                <a:xfrm flipH="1">
                  <a:off x="3064" y="1786"/>
                  <a:ext cx="5" cy="1"/>
                </a:xfrm>
                <a:prstGeom prst="line">
                  <a:avLst/>
                </a:prstGeom>
                <a:noFill/>
                <a:ln w="3175">
                  <a:solidFill>
                    <a:srgbClr val="000000"/>
                  </a:solidFill>
                  <a:round/>
                  <a:headEnd/>
                  <a:tailEnd/>
                </a:ln>
              </p:spPr>
              <p:txBody>
                <a:bodyPr/>
                <a:lstStyle/>
                <a:p>
                  <a:endParaRPr lang="en-US"/>
                </a:p>
              </p:txBody>
            </p:sp>
            <p:sp>
              <p:nvSpPr>
                <p:cNvPr id="73653" name="Line 5097"/>
                <p:cNvSpPr>
                  <a:spLocks noChangeShapeType="1"/>
                </p:cNvSpPr>
                <p:nvPr/>
              </p:nvSpPr>
              <p:spPr bwMode="auto">
                <a:xfrm flipH="1">
                  <a:off x="3064" y="1761"/>
                  <a:ext cx="5" cy="1"/>
                </a:xfrm>
                <a:prstGeom prst="line">
                  <a:avLst/>
                </a:prstGeom>
                <a:noFill/>
                <a:ln w="3175">
                  <a:solidFill>
                    <a:srgbClr val="000000"/>
                  </a:solidFill>
                  <a:round/>
                  <a:headEnd/>
                  <a:tailEnd/>
                </a:ln>
              </p:spPr>
              <p:txBody>
                <a:bodyPr/>
                <a:lstStyle/>
                <a:p>
                  <a:endParaRPr lang="en-US"/>
                </a:p>
              </p:txBody>
            </p:sp>
            <p:sp>
              <p:nvSpPr>
                <p:cNvPr id="73654" name="Line 5098"/>
                <p:cNvSpPr>
                  <a:spLocks noChangeShapeType="1"/>
                </p:cNvSpPr>
                <p:nvPr/>
              </p:nvSpPr>
              <p:spPr bwMode="auto">
                <a:xfrm flipH="1">
                  <a:off x="3064" y="1738"/>
                  <a:ext cx="5" cy="1"/>
                </a:xfrm>
                <a:prstGeom prst="line">
                  <a:avLst/>
                </a:prstGeom>
                <a:noFill/>
                <a:ln w="3175">
                  <a:solidFill>
                    <a:srgbClr val="000000"/>
                  </a:solidFill>
                  <a:round/>
                  <a:headEnd/>
                  <a:tailEnd/>
                </a:ln>
              </p:spPr>
              <p:txBody>
                <a:bodyPr/>
                <a:lstStyle/>
                <a:p>
                  <a:endParaRPr lang="en-US"/>
                </a:p>
              </p:txBody>
            </p:sp>
            <p:sp>
              <p:nvSpPr>
                <p:cNvPr id="73655" name="Line 5099"/>
                <p:cNvSpPr>
                  <a:spLocks noChangeShapeType="1"/>
                </p:cNvSpPr>
                <p:nvPr/>
              </p:nvSpPr>
              <p:spPr bwMode="auto">
                <a:xfrm flipH="1">
                  <a:off x="3064" y="1712"/>
                  <a:ext cx="5" cy="1"/>
                </a:xfrm>
                <a:prstGeom prst="line">
                  <a:avLst/>
                </a:prstGeom>
                <a:noFill/>
                <a:ln w="3175">
                  <a:solidFill>
                    <a:srgbClr val="000000"/>
                  </a:solidFill>
                  <a:round/>
                  <a:headEnd/>
                  <a:tailEnd/>
                </a:ln>
              </p:spPr>
              <p:txBody>
                <a:bodyPr/>
                <a:lstStyle/>
                <a:p>
                  <a:endParaRPr lang="en-US"/>
                </a:p>
              </p:txBody>
            </p:sp>
            <p:sp>
              <p:nvSpPr>
                <p:cNvPr id="73656" name="Line 5100"/>
                <p:cNvSpPr>
                  <a:spLocks noChangeShapeType="1"/>
                </p:cNvSpPr>
                <p:nvPr/>
              </p:nvSpPr>
              <p:spPr bwMode="auto">
                <a:xfrm flipH="1">
                  <a:off x="3057" y="1689"/>
                  <a:ext cx="12" cy="1"/>
                </a:xfrm>
                <a:prstGeom prst="line">
                  <a:avLst/>
                </a:prstGeom>
                <a:noFill/>
                <a:ln w="3175">
                  <a:solidFill>
                    <a:srgbClr val="000000"/>
                  </a:solidFill>
                  <a:round/>
                  <a:headEnd/>
                  <a:tailEnd/>
                </a:ln>
              </p:spPr>
              <p:txBody>
                <a:bodyPr/>
                <a:lstStyle/>
                <a:p>
                  <a:endParaRPr lang="en-US"/>
                </a:p>
              </p:txBody>
            </p:sp>
            <p:pic>
              <p:nvPicPr>
                <p:cNvPr id="73657" name="Picture 5101"/>
                <p:cNvPicPr>
                  <a:picLocks noChangeAspect="1" noChangeArrowheads="1"/>
                </p:cNvPicPr>
                <p:nvPr/>
              </p:nvPicPr>
              <p:blipFill>
                <a:blip r:embed="rId42" cstate="print"/>
                <a:srcRect/>
                <a:stretch>
                  <a:fillRect/>
                </a:stretch>
              </p:blipFill>
              <p:spPr bwMode="auto">
                <a:xfrm>
                  <a:off x="3042" y="1671"/>
                  <a:ext cx="18" cy="38"/>
                </a:xfrm>
                <a:prstGeom prst="rect">
                  <a:avLst/>
                </a:prstGeom>
                <a:noFill/>
                <a:ln w="9525">
                  <a:noFill/>
                  <a:miter lim="800000"/>
                  <a:headEnd/>
                  <a:tailEnd/>
                </a:ln>
              </p:spPr>
            </p:pic>
            <p:sp>
              <p:nvSpPr>
                <p:cNvPr id="73658" name="Line 5102"/>
                <p:cNvSpPr>
                  <a:spLocks noChangeShapeType="1"/>
                </p:cNvSpPr>
                <p:nvPr/>
              </p:nvSpPr>
              <p:spPr bwMode="auto">
                <a:xfrm flipH="1">
                  <a:off x="3064" y="1665"/>
                  <a:ext cx="5" cy="2"/>
                </a:xfrm>
                <a:prstGeom prst="line">
                  <a:avLst/>
                </a:prstGeom>
                <a:noFill/>
                <a:ln w="3175">
                  <a:solidFill>
                    <a:srgbClr val="000000"/>
                  </a:solidFill>
                  <a:round/>
                  <a:headEnd/>
                  <a:tailEnd/>
                </a:ln>
              </p:spPr>
              <p:txBody>
                <a:bodyPr/>
                <a:lstStyle/>
                <a:p>
                  <a:endParaRPr lang="en-US"/>
                </a:p>
              </p:txBody>
            </p:sp>
            <p:sp>
              <p:nvSpPr>
                <p:cNvPr id="73659" name="Line 5103"/>
                <p:cNvSpPr>
                  <a:spLocks noChangeShapeType="1"/>
                </p:cNvSpPr>
                <p:nvPr/>
              </p:nvSpPr>
              <p:spPr bwMode="auto">
                <a:xfrm>
                  <a:off x="3069" y="2293"/>
                  <a:ext cx="1" cy="1"/>
                </a:xfrm>
                <a:prstGeom prst="line">
                  <a:avLst/>
                </a:prstGeom>
                <a:noFill/>
                <a:ln w="3175">
                  <a:solidFill>
                    <a:srgbClr val="000000"/>
                  </a:solidFill>
                  <a:round/>
                  <a:headEnd/>
                  <a:tailEnd/>
                </a:ln>
              </p:spPr>
              <p:txBody>
                <a:bodyPr/>
                <a:lstStyle/>
                <a:p>
                  <a:endParaRPr lang="en-US"/>
                </a:p>
              </p:txBody>
            </p:sp>
            <p:sp>
              <p:nvSpPr>
                <p:cNvPr id="73660" name="Line 5104"/>
                <p:cNvSpPr>
                  <a:spLocks noChangeShapeType="1"/>
                </p:cNvSpPr>
                <p:nvPr/>
              </p:nvSpPr>
              <p:spPr bwMode="auto">
                <a:xfrm>
                  <a:off x="3069" y="2293"/>
                  <a:ext cx="4" cy="1"/>
                </a:xfrm>
                <a:prstGeom prst="line">
                  <a:avLst/>
                </a:prstGeom>
                <a:noFill/>
                <a:ln w="3175">
                  <a:solidFill>
                    <a:srgbClr val="000000"/>
                  </a:solidFill>
                  <a:round/>
                  <a:headEnd/>
                  <a:tailEnd/>
                </a:ln>
              </p:spPr>
              <p:txBody>
                <a:bodyPr/>
                <a:lstStyle/>
                <a:p>
                  <a:endParaRPr lang="en-US"/>
                </a:p>
              </p:txBody>
            </p:sp>
            <p:sp>
              <p:nvSpPr>
                <p:cNvPr id="73661" name="Line 5105"/>
                <p:cNvSpPr>
                  <a:spLocks noChangeShapeType="1"/>
                </p:cNvSpPr>
                <p:nvPr/>
              </p:nvSpPr>
              <p:spPr bwMode="auto">
                <a:xfrm>
                  <a:off x="3073" y="2293"/>
                  <a:ext cx="2" cy="1"/>
                </a:xfrm>
                <a:prstGeom prst="line">
                  <a:avLst/>
                </a:prstGeom>
                <a:noFill/>
                <a:ln w="3175">
                  <a:solidFill>
                    <a:srgbClr val="000000"/>
                  </a:solidFill>
                  <a:round/>
                  <a:headEnd/>
                  <a:tailEnd/>
                </a:ln>
              </p:spPr>
              <p:txBody>
                <a:bodyPr/>
                <a:lstStyle/>
                <a:p>
                  <a:endParaRPr lang="en-US"/>
                </a:p>
              </p:txBody>
            </p:sp>
            <p:sp>
              <p:nvSpPr>
                <p:cNvPr id="73662" name="Line 5106"/>
                <p:cNvSpPr>
                  <a:spLocks noChangeShapeType="1"/>
                </p:cNvSpPr>
                <p:nvPr/>
              </p:nvSpPr>
              <p:spPr bwMode="auto">
                <a:xfrm>
                  <a:off x="3075" y="2293"/>
                  <a:ext cx="2" cy="1"/>
                </a:xfrm>
                <a:prstGeom prst="line">
                  <a:avLst/>
                </a:prstGeom>
                <a:noFill/>
                <a:ln w="3175">
                  <a:solidFill>
                    <a:srgbClr val="000000"/>
                  </a:solidFill>
                  <a:round/>
                  <a:headEnd/>
                  <a:tailEnd/>
                </a:ln>
              </p:spPr>
              <p:txBody>
                <a:bodyPr/>
                <a:lstStyle/>
                <a:p>
                  <a:endParaRPr lang="en-US"/>
                </a:p>
              </p:txBody>
            </p:sp>
            <p:sp>
              <p:nvSpPr>
                <p:cNvPr id="73663" name="Line 5107"/>
                <p:cNvSpPr>
                  <a:spLocks noChangeShapeType="1"/>
                </p:cNvSpPr>
                <p:nvPr/>
              </p:nvSpPr>
              <p:spPr bwMode="auto">
                <a:xfrm>
                  <a:off x="3077" y="2293"/>
                  <a:ext cx="1" cy="1"/>
                </a:xfrm>
                <a:prstGeom prst="line">
                  <a:avLst/>
                </a:prstGeom>
                <a:noFill/>
                <a:ln w="3175">
                  <a:solidFill>
                    <a:srgbClr val="000000"/>
                  </a:solidFill>
                  <a:round/>
                  <a:headEnd/>
                  <a:tailEnd/>
                </a:ln>
              </p:spPr>
              <p:txBody>
                <a:bodyPr/>
                <a:lstStyle/>
                <a:p>
                  <a:endParaRPr lang="en-US"/>
                </a:p>
              </p:txBody>
            </p:sp>
            <p:sp>
              <p:nvSpPr>
                <p:cNvPr id="73664" name="Line 5108"/>
                <p:cNvSpPr>
                  <a:spLocks noChangeShapeType="1"/>
                </p:cNvSpPr>
                <p:nvPr/>
              </p:nvSpPr>
              <p:spPr bwMode="auto">
                <a:xfrm>
                  <a:off x="3078" y="2293"/>
                  <a:ext cx="2" cy="1"/>
                </a:xfrm>
                <a:prstGeom prst="line">
                  <a:avLst/>
                </a:prstGeom>
                <a:noFill/>
                <a:ln w="3175">
                  <a:solidFill>
                    <a:srgbClr val="000000"/>
                  </a:solidFill>
                  <a:round/>
                  <a:headEnd/>
                  <a:tailEnd/>
                </a:ln>
              </p:spPr>
              <p:txBody>
                <a:bodyPr/>
                <a:lstStyle/>
                <a:p>
                  <a:endParaRPr lang="en-US"/>
                </a:p>
              </p:txBody>
            </p:sp>
            <p:sp>
              <p:nvSpPr>
                <p:cNvPr id="73665" name="Line 5109"/>
                <p:cNvSpPr>
                  <a:spLocks noChangeShapeType="1"/>
                </p:cNvSpPr>
                <p:nvPr/>
              </p:nvSpPr>
              <p:spPr bwMode="auto">
                <a:xfrm>
                  <a:off x="3080" y="2293"/>
                  <a:ext cx="2" cy="1"/>
                </a:xfrm>
                <a:prstGeom prst="line">
                  <a:avLst/>
                </a:prstGeom>
                <a:noFill/>
                <a:ln w="3175">
                  <a:solidFill>
                    <a:srgbClr val="000000"/>
                  </a:solidFill>
                  <a:round/>
                  <a:headEnd/>
                  <a:tailEnd/>
                </a:ln>
              </p:spPr>
              <p:txBody>
                <a:bodyPr/>
                <a:lstStyle/>
                <a:p>
                  <a:endParaRPr lang="en-US"/>
                </a:p>
              </p:txBody>
            </p:sp>
            <p:sp>
              <p:nvSpPr>
                <p:cNvPr id="73666" name="Line 5110"/>
                <p:cNvSpPr>
                  <a:spLocks noChangeShapeType="1"/>
                </p:cNvSpPr>
                <p:nvPr/>
              </p:nvSpPr>
              <p:spPr bwMode="auto">
                <a:xfrm>
                  <a:off x="3082" y="2293"/>
                  <a:ext cx="2" cy="1"/>
                </a:xfrm>
                <a:prstGeom prst="line">
                  <a:avLst/>
                </a:prstGeom>
                <a:noFill/>
                <a:ln w="3175">
                  <a:solidFill>
                    <a:srgbClr val="000000"/>
                  </a:solidFill>
                  <a:round/>
                  <a:headEnd/>
                  <a:tailEnd/>
                </a:ln>
              </p:spPr>
              <p:txBody>
                <a:bodyPr/>
                <a:lstStyle/>
                <a:p>
                  <a:endParaRPr lang="en-US"/>
                </a:p>
              </p:txBody>
            </p:sp>
            <p:sp>
              <p:nvSpPr>
                <p:cNvPr id="73667" name="Line 5111"/>
                <p:cNvSpPr>
                  <a:spLocks noChangeShapeType="1"/>
                </p:cNvSpPr>
                <p:nvPr/>
              </p:nvSpPr>
              <p:spPr bwMode="auto">
                <a:xfrm>
                  <a:off x="3084" y="2293"/>
                  <a:ext cx="3" cy="1"/>
                </a:xfrm>
                <a:prstGeom prst="line">
                  <a:avLst/>
                </a:prstGeom>
                <a:noFill/>
                <a:ln w="3175">
                  <a:solidFill>
                    <a:srgbClr val="000000"/>
                  </a:solidFill>
                  <a:round/>
                  <a:headEnd/>
                  <a:tailEnd/>
                </a:ln>
              </p:spPr>
              <p:txBody>
                <a:bodyPr/>
                <a:lstStyle/>
                <a:p>
                  <a:endParaRPr lang="en-US"/>
                </a:p>
              </p:txBody>
            </p:sp>
            <p:sp>
              <p:nvSpPr>
                <p:cNvPr id="73668" name="Line 5112"/>
                <p:cNvSpPr>
                  <a:spLocks noChangeShapeType="1"/>
                </p:cNvSpPr>
                <p:nvPr/>
              </p:nvSpPr>
              <p:spPr bwMode="auto">
                <a:xfrm>
                  <a:off x="3087" y="2293"/>
                  <a:ext cx="2" cy="1"/>
                </a:xfrm>
                <a:prstGeom prst="line">
                  <a:avLst/>
                </a:prstGeom>
                <a:noFill/>
                <a:ln w="3175">
                  <a:solidFill>
                    <a:srgbClr val="000000"/>
                  </a:solidFill>
                  <a:round/>
                  <a:headEnd/>
                  <a:tailEnd/>
                </a:ln>
              </p:spPr>
              <p:txBody>
                <a:bodyPr/>
                <a:lstStyle/>
                <a:p>
                  <a:endParaRPr lang="en-US"/>
                </a:p>
              </p:txBody>
            </p:sp>
            <p:sp>
              <p:nvSpPr>
                <p:cNvPr id="73669" name="Line 5113"/>
                <p:cNvSpPr>
                  <a:spLocks noChangeShapeType="1"/>
                </p:cNvSpPr>
                <p:nvPr/>
              </p:nvSpPr>
              <p:spPr bwMode="auto">
                <a:xfrm>
                  <a:off x="3089" y="2293"/>
                  <a:ext cx="2" cy="1"/>
                </a:xfrm>
                <a:prstGeom prst="line">
                  <a:avLst/>
                </a:prstGeom>
                <a:noFill/>
                <a:ln w="3175">
                  <a:solidFill>
                    <a:srgbClr val="000000"/>
                  </a:solidFill>
                  <a:round/>
                  <a:headEnd/>
                  <a:tailEnd/>
                </a:ln>
              </p:spPr>
              <p:txBody>
                <a:bodyPr/>
                <a:lstStyle/>
                <a:p>
                  <a:endParaRPr lang="en-US"/>
                </a:p>
              </p:txBody>
            </p:sp>
            <p:sp>
              <p:nvSpPr>
                <p:cNvPr id="73670" name="Line 5114"/>
                <p:cNvSpPr>
                  <a:spLocks noChangeShapeType="1"/>
                </p:cNvSpPr>
                <p:nvPr/>
              </p:nvSpPr>
              <p:spPr bwMode="auto">
                <a:xfrm>
                  <a:off x="3091" y="2293"/>
                  <a:ext cx="2" cy="1"/>
                </a:xfrm>
                <a:prstGeom prst="line">
                  <a:avLst/>
                </a:prstGeom>
                <a:noFill/>
                <a:ln w="3175">
                  <a:solidFill>
                    <a:srgbClr val="000000"/>
                  </a:solidFill>
                  <a:round/>
                  <a:headEnd/>
                  <a:tailEnd/>
                </a:ln>
              </p:spPr>
              <p:txBody>
                <a:bodyPr/>
                <a:lstStyle/>
                <a:p>
                  <a:endParaRPr lang="en-US"/>
                </a:p>
              </p:txBody>
            </p:sp>
            <p:sp>
              <p:nvSpPr>
                <p:cNvPr id="73671" name="Line 5115"/>
                <p:cNvSpPr>
                  <a:spLocks noChangeShapeType="1"/>
                </p:cNvSpPr>
                <p:nvPr/>
              </p:nvSpPr>
              <p:spPr bwMode="auto">
                <a:xfrm>
                  <a:off x="3093" y="2293"/>
                  <a:ext cx="2" cy="1"/>
                </a:xfrm>
                <a:prstGeom prst="line">
                  <a:avLst/>
                </a:prstGeom>
                <a:noFill/>
                <a:ln w="3175">
                  <a:solidFill>
                    <a:srgbClr val="000000"/>
                  </a:solidFill>
                  <a:round/>
                  <a:headEnd/>
                  <a:tailEnd/>
                </a:ln>
              </p:spPr>
              <p:txBody>
                <a:bodyPr/>
                <a:lstStyle/>
                <a:p>
                  <a:endParaRPr lang="en-US"/>
                </a:p>
              </p:txBody>
            </p:sp>
            <p:sp>
              <p:nvSpPr>
                <p:cNvPr id="73672" name="Line 5116"/>
                <p:cNvSpPr>
                  <a:spLocks noChangeShapeType="1"/>
                </p:cNvSpPr>
                <p:nvPr/>
              </p:nvSpPr>
              <p:spPr bwMode="auto">
                <a:xfrm>
                  <a:off x="3095" y="2293"/>
                  <a:ext cx="2" cy="1"/>
                </a:xfrm>
                <a:prstGeom prst="line">
                  <a:avLst/>
                </a:prstGeom>
                <a:noFill/>
                <a:ln w="3175">
                  <a:solidFill>
                    <a:srgbClr val="000000"/>
                  </a:solidFill>
                  <a:round/>
                  <a:headEnd/>
                  <a:tailEnd/>
                </a:ln>
              </p:spPr>
              <p:txBody>
                <a:bodyPr/>
                <a:lstStyle/>
                <a:p>
                  <a:endParaRPr lang="en-US"/>
                </a:p>
              </p:txBody>
            </p:sp>
            <p:sp>
              <p:nvSpPr>
                <p:cNvPr id="73673" name="Line 5117"/>
                <p:cNvSpPr>
                  <a:spLocks noChangeShapeType="1"/>
                </p:cNvSpPr>
                <p:nvPr/>
              </p:nvSpPr>
              <p:spPr bwMode="auto">
                <a:xfrm>
                  <a:off x="3097" y="2293"/>
                  <a:ext cx="3" cy="1"/>
                </a:xfrm>
                <a:prstGeom prst="line">
                  <a:avLst/>
                </a:prstGeom>
                <a:noFill/>
                <a:ln w="3175">
                  <a:solidFill>
                    <a:srgbClr val="000000"/>
                  </a:solidFill>
                  <a:round/>
                  <a:headEnd/>
                  <a:tailEnd/>
                </a:ln>
              </p:spPr>
              <p:txBody>
                <a:bodyPr/>
                <a:lstStyle/>
                <a:p>
                  <a:endParaRPr lang="en-US"/>
                </a:p>
              </p:txBody>
            </p:sp>
            <p:sp>
              <p:nvSpPr>
                <p:cNvPr id="73674" name="Line 5118"/>
                <p:cNvSpPr>
                  <a:spLocks noChangeShapeType="1"/>
                </p:cNvSpPr>
                <p:nvPr/>
              </p:nvSpPr>
              <p:spPr bwMode="auto">
                <a:xfrm>
                  <a:off x="3100" y="2293"/>
                  <a:ext cx="2" cy="1"/>
                </a:xfrm>
                <a:prstGeom prst="line">
                  <a:avLst/>
                </a:prstGeom>
                <a:noFill/>
                <a:ln w="3175">
                  <a:solidFill>
                    <a:srgbClr val="000000"/>
                  </a:solidFill>
                  <a:round/>
                  <a:headEnd/>
                  <a:tailEnd/>
                </a:ln>
              </p:spPr>
              <p:txBody>
                <a:bodyPr/>
                <a:lstStyle/>
                <a:p>
                  <a:endParaRPr lang="en-US"/>
                </a:p>
              </p:txBody>
            </p:sp>
            <p:sp>
              <p:nvSpPr>
                <p:cNvPr id="73675" name="Line 5119"/>
                <p:cNvSpPr>
                  <a:spLocks noChangeShapeType="1"/>
                </p:cNvSpPr>
                <p:nvPr/>
              </p:nvSpPr>
              <p:spPr bwMode="auto">
                <a:xfrm>
                  <a:off x="3102" y="2293"/>
                  <a:ext cx="2" cy="1"/>
                </a:xfrm>
                <a:prstGeom prst="line">
                  <a:avLst/>
                </a:prstGeom>
                <a:noFill/>
                <a:ln w="3175">
                  <a:solidFill>
                    <a:srgbClr val="000000"/>
                  </a:solidFill>
                  <a:round/>
                  <a:headEnd/>
                  <a:tailEnd/>
                </a:ln>
              </p:spPr>
              <p:txBody>
                <a:bodyPr/>
                <a:lstStyle/>
                <a:p>
                  <a:endParaRPr lang="en-US"/>
                </a:p>
              </p:txBody>
            </p:sp>
            <p:sp>
              <p:nvSpPr>
                <p:cNvPr id="73676" name="Line 5120"/>
                <p:cNvSpPr>
                  <a:spLocks noChangeShapeType="1"/>
                </p:cNvSpPr>
                <p:nvPr/>
              </p:nvSpPr>
              <p:spPr bwMode="auto">
                <a:xfrm>
                  <a:off x="3104" y="2293"/>
                  <a:ext cx="2" cy="1"/>
                </a:xfrm>
                <a:prstGeom prst="line">
                  <a:avLst/>
                </a:prstGeom>
                <a:noFill/>
                <a:ln w="3175">
                  <a:solidFill>
                    <a:srgbClr val="000000"/>
                  </a:solidFill>
                  <a:round/>
                  <a:headEnd/>
                  <a:tailEnd/>
                </a:ln>
              </p:spPr>
              <p:txBody>
                <a:bodyPr/>
                <a:lstStyle/>
                <a:p>
                  <a:endParaRPr lang="en-US"/>
                </a:p>
              </p:txBody>
            </p:sp>
            <p:sp>
              <p:nvSpPr>
                <p:cNvPr id="73677" name="Line 5121"/>
                <p:cNvSpPr>
                  <a:spLocks noChangeShapeType="1"/>
                </p:cNvSpPr>
                <p:nvPr/>
              </p:nvSpPr>
              <p:spPr bwMode="auto">
                <a:xfrm>
                  <a:off x="3106" y="2293"/>
                  <a:ext cx="1" cy="1"/>
                </a:xfrm>
                <a:prstGeom prst="line">
                  <a:avLst/>
                </a:prstGeom>
                <a:noFill/>
                <a:ln w="3175">
                  <a:solidFill>
                    <a:srgbClr val="000000"/>
                  </a:solidFill>
                  <a:round/>
                  <a:headEnd/>
                  <a:tailEnd/>
                </a:ln>
              </p:spPr>
              <p:txBody>
                <a:bodyPr/>
                <a:lstStyle/>
                <a:p>
                  <a:endParaRPr lang="en-US"/>
                </a:p>
              </p:txBody>
            </p:sp>
            <p:sp>
              <p:nvSpPr>
                <p:cNvPr id="73678" name="Line 5122"/>
                <p:cNvSpPr>
                  <a:spLocks noChangeShapeType="1"/>
                </p:cNvSpPr>
                <p:nvPr/>
              </p:nvSpPr>
              <p:spPr bwMode="auto">
                <a:xfrm>
                  <a:off x="3107" y="2293"/>
                  <a:ext cx="2" cy="1"/>
                </a:xfrm>
                <a:prstGeom prst="line">
                  <a:avLst/>
                </a:prstGeom>
                <a:noFill/>
                <a:ln w="3175">
                  <a:solidFill>
                    <a:srgbClr val="000000"/>
                  </a:solidFill>
                  <a:round/>
                  <a:headEnd/>
                  <a:tailEnd/>
                </a:ln>
              </p:spPr>
              <p:txBody>
                <a:bodyPr/>
                <a:lstStyle/>
                <a:p>
                  <a:endParaRPr lang="en-US"/>
                </a:p>
              </p:txBody>
            </p:sp>
            <p:sp>
              <p:nvSpPr>
                <p:cNvPr id="73679" name="Line 5123"/>
                <p:cNvSpPr>
                  <a:spLocks noChangeShapeType="1"/>
                </p:cNvSpPr>
                <p:nvPr/>
              </p:nvSpPr>
              <p:spPr bwMode="auto">
                <a:xfrm>
                  <a:off x="3109" y="2293"/>
                  <a:ext cx="2" cy="1"/>
                </a:xfrm>
                <a:prstGeom prst="line">
                  <a:avLst/>
                </a:prstGeom>
                <a:noFill/>
                <a:ln w="3175">
                  <a:solidFill>
                    <a:srgbClr val="000000"/>
                  </a:solidFill>
                  <a:round/>
                  <a:headEnd/>
                  <a:tailEnd/>
                </a:ln>
              </p:spPr>
              <p:txBody>
                <a:bodyPr/>
                <a:lstStyle/>
                <a:p>
                  <a:endParaRPr lang="en-US"/>
                </a:p>
              </p:txBody>
            </p:sp>
            <p:sp>
              <p:nvSpPr>
                <p:cNvPr id="73680" name="Line 5124"/>
                <p:cNvSpPr>
                  <a:spLocks noChangeShapeType="1"/>
                </p:cNvSpPr>
                <p:nvPr/>
              </p:nvSpPr>
              <p:spPr bwMode="auto">
                <a:xfrm>
                  <a:off x="3111" y="2293"/>
                  <a:ext cx="4" cy="1"/>
                </a:xfrm>
                <a:prstGeom prst="line">
                  <a:avLst/>
                </a:prstGeom>
                <a:noFill/>
                <a:ln w="3175">
                  <a:solidFill>
                    <a:srgbClr val="000000"/>
                  </a:solidFill>
                  <a:round/>
                  <a:headEnd/>
                  <a:tailEnd/>
                </a:ln>
              </p:spPr>
              <p:txBody>
                <a:bodyPr/>
                <a:lstStyle/>
                <a:p>
                  <a:endParaRPr lang="en-US"/>
                </a:p>
              </p:txBody>
            </p:sp>
            <p:sp>
              <p:nvSpPr>
                <p:cNvPr id="73681" name="Line 5125"/>
                <p:cNvSpPr>
                  <a:spLocks noChangeShapeType="1"/>
                </p:cNvSpPr>
                <p:nvPr/>
              </p:nvSpPr>
              <p:spPr bwMode="auto">
                <a:xfrm>
                  <a:off x="3115" y="2293"/>
                  <a:ext cx="1" cy="1"/>
                </a:xfrm>
                <a:prstGeom prst="line">
                  <a:avLst/>
                </a:prstGeom>
                <a:noFill/>
                <a:ln w="3175">
                  <a:solidFill>
                    <a:srgbClr val="000000"/>
                  </a:solidFill>
                  <a:round/>
                  <a:headEnd/>
                  <a:tailEnd/>
                </a:ln>
              </p:spPr>
              <p:txBody>
                <a:bodyPr/>
                <a:lstStyle/>
                <a:p>
                  <a:endParaRPr lang="en-US"/>
                </a:p>
              </p:txBody>
            </p:sp>
            <p:sp>
              <p:nvSpPr>
                <p:cNvPr id="73682" name="Line 5126"/>
                <p:cNvSpPr>
                  <a:spLocks noChangeShapeType="1"/>
                </p:cNvSpPr>
                <p:nvPr/>
              </p:nvSpPr>
              <p:spPr bwMode="auto">
                <a:xfrm>
                  <a:off x="3116" y="2293"/>
                  <a:ext cx="2" cy="1"/>
                </a:xfrm>
                <a:prstGeom prst="line">
                  <a:avLst/>
                </a:prstGeom>
                <a:noFill/>
                <a:ln w="3175">
                  <a:solidFill>
                    <a:srgbClr val="000000"/>
                  </a:solidFill>
                  <a:round/>
                  <a:headEnd/>
                  <a:tailEnd/>
                </a:ln>
              </p:spPr>
              <p:txBody>
                <a:bodyPr/>
                <a:lstStyle/>
                <a:p>
                  <a:endParaRPr lang="en-US"/>
                </a:p>
              </p:txBody>
            </p:sp>
            <p:sp>
              <p:nvSpPr>
                <p:cNvPr id="73683" name="Line 5127"/>
                <p:cNvSpPr>
                  <a:spLocks noChangeShapeType="1"/>
                </p:cNvSpPr>
                <p:nvPr/>
              </p:nvSpPr>
              <p:spPr bwMode="auto">
                <a:xfrm>
                  <a:off x="3118" y="2293"/>
                  <a:ext cx="2" cy="1"/>
                </a:xfrm>
                <a:prstGeom prst="line">
                  <a:avLst/>
                </a:prstGeom>
                <a:noFill/>
                <a:ln w="3175">
                  <a:solidFill>
                    <a:srgbClr val="000000"/>
                  </a:solidFill>
                  <a:round/>
                  <a:headEnd/>
                  <a:tailEnd/>
                </a:ln>
              </p:spPr>
              <p:txBody>
                <a:bodyPr/>
                <a:lstStyle/>
                <a:p>
                  <a:endParaRPr lang="en-US"/>
                </a:p>
              </p:txBody>
            </p:sp>
            <p:sp>
              <p:nvSpPr>
                <p:cNvPr id="73684" name="Line 5128"/>
                <p:cNvSpPr>
                  <a:spLocks noChangeShapeType="1"/>
                </p:cNvSpPr>
                <p:nvPr/>
              </p:nvSpPr>
              <p:spPr bwMode="auto">
                <a:xfrm>
                  <a:off x="3120" y="2293"/>
                  <a:ext cx="2" cy="1"/>
                </a:xfrm>
                <a:prstGeom prst="line">
                  <a:avLst/>
                </a:prstGeom>
                <a:noFill/>
                <a:ln w="3175">
                  <a:solidFill>
                    <a:srgbClr val="000000"/>
                  </a:solidFill>
                  <a:round/>
                  <a:headEnd/>
                  <a:tailEnd/>
                </a:ln>
              </p:spPr>
              <p:txBody>
                <a:bodyPr/>
                <a:lstStyle/>
                <a:p>
                  <a:endParaRPr lang="en-US"/>
                </a:p>
              </p:txBody>
            </p:sp>
            <p:sp>
              <p:nvSpPr>
                <p:cNvPr id="73685" name="Line 5129"/>
                <p:cNvSpPr>
                  <a:spLocks noChangeShapeType="1"/>
                </p:cNvSpPr>
                <p:nvPr/>
              </p:nvSpPr>
              <p:spPr bwMode="auto">
                <a:xfrm>
                  <a:off x="3122" y="2293"/>
                  <a:ext cx="2" cy="1"/>
                </a:xfrm>
                <a:prstGeom prst="line">
                  <a:avLst/>
                </a:prstGeom>
                <a:noFill/>
                <a:ln w="3175">
                  <a:solidFill>
                    <a:srgbClr val="000000"/>
                  </a:solidFill>
                  <a:round/>
                  <a:headEnd/>
                  <a:tailEnd/>
                </a:ln>
              </p:spPr>
              <p:txBody>
                <a:bodyPr/>
                <a:lstStyle/>
                <a:p>
                  <a:endParaRPr lang="en-US"/>
                </a:p>
              </p:txBody>
            </p:sp>
            <p:sp>
              <p:nvSpPr>
                <p:cNvPr id="73686" name="Line 5130"/>
                <p:cNvSpPr>
                  <a:spLocks noChangeShapeType="1"/>
                </p:cNvSpPr>
                <p:nvPr/>
              </p:nvSpPr>
              <p:spPr bwMode="auto">
                <a:xfrm>
                  <a:off x="3124" y="2293"/>
                  <a:ext cx="1" cy="1"/>
                </a:xfrm>
                <a:prstGeom prst="line">
                  <a:avLst/>
                </a:prstGeom>
                <a:noFill/>
                <a:ln w="3175">
                  <a:solidFill>
                    <a:srgbClr val="000000"/>
                  </a:solidFill>
                  <a:round/>
                  <a:headEnd/>
                  <a:tailEnd/>
                </a:ln>
              </p:spPr>
              <p:txBody>
                <a:bodyPr/>
                <a:lstStyle/>
                <a:p>
                  <a:endParaRPr lang="en-US"/>
                </a:p>
              </p:txBody>
            </p:sp>
            <p:sp>
              <p:nvSpPr>
                <p:cNvPr id="73687" name="Line 5131"/>
                <p:cNvSpPr>
                  <a:spLocks noChangeShapeType="1"/>
                </p:cNvSpPr>
                <p:nvPr/>
              </p:nvSpPr>
              <p:spPr bwMode="auto">
                <a:xfrm>
                  <a:off x="3125" y="2293"/>
                  <a:ext cx="4" cy="1"/>
                </a:xfrm>
                <a:prstGeom prst="line">
                  <a:avLst/>
                </a:prstGeom>
                <a:noFill/>
                <a:ln w="3175">
                  <a:solidFill>
                    <a:srgbClr val="000000"/>
                  </a:solidFill>
                  <a:round/>
                  <a:headEnd/>
                  <a:tailEnd/>
                </a:ln>
              </p:spPr>
              <p:txBody>
                <a:bodyPr/>
                <a:lstStyle/>
                <a:p>
                  <a:endParaRPr lang="en-US"/>
                </a:p>
              </p:txBody>
            </p:sp>
            <p:sp>
              <p:nvSpPr>
                <p:cNvPr id="73688" name="Line 5132"/>
                <p:cNvSpPr>
                  <a:spLocks noChangeShapeType="1"/>
                </p:cNvSpPr>
                <p:nvPr/>
              </p:nvSpPr>
              <p:spPr bwMode="auto">
                <a:xfrm>
                  <a:off x="3129" y="2293"/>
                  <a:ext cx="2" cy="1"/>
                </a:xfrm>
                <a:prstGeom prst="line">
                  <a:avLst/>
                </a:prstGeom>
                <a:noFill/>
                <a:ln w="3175">
                  <a:solidFill>
                    <a:srgbClr val="000000"/>
                  </a:solidFill>
                  <a:round/>
                  <a:headEnd/>
                  <a:tailEnd/>
                </a:ln>
              </p:spPr>
              <p:txBody>
                <a:bodyPr/>
                <a:lstStyle/>
                <a:p>
                  <a:endParaRPr lang="en-US"/>
                </a:p>
              </p:txBody>
            </p:sp>
            <p:sp>
              <p:nvSpPr>
                <p:cNvPr id="73689" name="Line 5133"/>
                <p:cNvSpPr>
                  <a:spLocks noChangeShapeType="1"/>
                </p:cNvSpPr>
                <p:nvPr/>
              </p:nvSpPr>
              <p:spPr bwMode="auto">
                <a:xfrm>
                  <a:off x="3131" y="2293"/>
                  <a:ext cx="2" cy="1"/>
                </a:xfrm>
                <a:prstGeom prst="line">
                  <a:avLst/>
                </a:prstGeom>
                <a:noFill/>
                <a:ln w="3175">
                  <a:solidFill>
                    <a:srgbClr val="000000"/>
                  </a:solidFill>
                  <a:round/>
                  <a:headEnd/>
                  <a:tailEnd/>
                </a:ln>
              </p:spPr>
              <p:txBody>
                <a:bodyPr/>
                <a:lstStyle/>
                <a:p>
                  <a:endParaRPr lang="en-US"/>
                </a:p>
              </p:txBody>
            </p:sp>
            <p:sp>
              <p:nvSpPr>
                <p:cNvPr id="73690" name="Line 5134"/>
                <p:cNvSpPr>
                  <a:spLocks noChangeShapeType="1"/>
                </p:cNvSpPr>
                <p:nvPr/>
              </p:nvSpPr>
              <p:spPr bwMode="auto">
                <a:xfrm>
                  <a:off x="3133" y="2293"/>
                  <a:ext cx="2" cy="1"/>
                </a:xfrm>
                <a:prstGeom prst="line">
                  <a:avLst/>
                </a:prstGeom>
                <a:noFill/>
                <a:ln w="3175">
                  <a:solidFill>
                    <a:srgbClr val="000000"/>
                  </a:solidFill>
                  <a:round/>
                  <a:headEnd/>
                  <a:tailEnd/>
                </a:ln>
              </p:spPr>
              <p:txBody>
                <a:bodyPr/>
                <a:lstStyle/>
                <a:p>
                  <a:endParaRPr lang="en-US"/>
                </a:p>
              </p:txBody>
            </p:sp>
            <p:sp>
              <p:nvSpPr>
                <p:cNvPr id="73691" name="Line 5135"/>
                <p:cNvSpPr>
                  <a:spLocks noChangeShapeType="1"/>
                </p:cNvSpPr>
                <p:nvPr/>
              </p:nvSpPr>
              <p:spPr bwMode="auto">
                <a:xfrm>
                  <a:off x="3135" y="2293"/>
                  <a:ext cx="1" cy="1"/>
                </a:xfrm>
                <a:prstGeom prst="line">
                  <a:avLst/>
                </a:prstGeom>
                <a:noFill/>
                <a:ln w="3175">
                  <a:solidFill>
                    <a:srgbClr val="000000"/>
                  </a:solidFill>
                  <a:round/>
                  <a:headEnd/>
                  <a:tailEnd/>
                </a:ln>
              </p:spPr>
              <p:txBody>
                <a:bodyPr/>
                <a:lstStyle/>
                <a:p>
                  <a:endParaRPr lang="en-US"/>
                </a:p>
              </p:txBody>
            </p:sp>
            <p:sp>
              <p:nvSpPr>
                <p:cNvPr id="73692" name="Line 5136"/>
                <p:cNvSpPr>
                  <a:spLocks noChangeShapeType="1"/>
                </p:cNvSpPr>
                <p:nvPr/>
              </p:nvSpPr>
              <p:spPr bwMode="auto">
                <a:xfrm>
                  <a:off x="3136" y="2293"/>
                  <a:ext cx="2" cy="1"/>
                </a:xfrm>
                <a:prstGeom prst="line">
                  <a:avLst/>
                </a:prstGeom>
                <a:noFill/>
                <a:ln w="3175">
                  <a:solidFill>
                    <a:srgbClr val="000000"/>
                  </a:solidFill>
                  <a:round/>
                  <a:headEnd/>
                  <a:tailEnd/>
                </a:ln>
              </p:spPr>
              <p:txBody>
                <a:bodyPr/>
                <a:lstStyle/>
                <a:p>
                  <a:endParaRPr lang="en-US"/>
                </a:p>
              </p:txBody>
            </p:sp>
            <p:sp>
              <p:nvSpPr>
                <p:cNvPr id="73693" name="Line 5137"/>
                <p:cNvSpPr>
                  <a:spLocks noChangeShapeType="1"/>
                </p:cNvSpPr>
                <p:nvPr/>
              </p:nvSpPr>
              <p:spPr bwMode="auto">
                <a:xfrm>
                  <a:off x="3138" y="2293"/>
                  <a:ext cx="4" cy="1"/>
                </a:xfrm>
                <a:prstGeom prst="line">
                  <a:avLst/>
                </a:prstGeom>
                <a:noFill/>
                <a:ln w="3175">
                  <a:solidFill>
                    <a:srgbClr val="000000"/>
                  </a:solidFill>
                  <a:round/>
                  <a:headEnd/>
                  <a:tailEnd/>
                </a:ln>
              </p:spPr>
              <p:txBody>
                <a:bodyPr/>
                <a:lstStyle/>
                <a:p>
                  <a:endParaRPr lang="en-US"/>
                </a:p>
              </p:txBody>
            </p:sp>
            <p:sp>
              <p:nvSpPr>
                <p:cNvPr id="73694" name="Line 5138"/>
                <p:cNvSpPr>
                  <a:spLocks noChangeShapeType="1"/>
                </p:cNvSpPr>
                <p:nvPr/>
              </p:nvSpPr>
              <p:spPr bwMode="auto">
                <a:xfrm>
                  <a:off x="3142" y="2293"/>
                  <a:ext cx="2" cy="1"/>
                </a:xfrm>
                <a:prstGeom prst="line">
                  <a:avLst/>
                </a:prstGeom>
                <a:noFill/>
                <a:ln w="3175">
                  <a:solidFill>
                    <a:srgbClr val="000000"/>
                  </a:solidFill>
                  <a:round/>
                  <a:headEnd/>
                  <a:tailEnd/>
                </a:ln>
              </p:spPr>
              <p:txBody>
                <a:bodyPr/>
                <a:lstStyle/>
                <a:p>
                  <a:endParaRPr lang="en-US"/>
                </a:p>
              </p:txBody>
            </p:sp>
            <p:sp>
              <p:nvSpPr>
                <p:cNvPr id="73695" name="Line 5139"/>
                <p:cNvSpPr>
                  <a:spLocks noChangeShapeType="1"/>
                </p:cNvSpPr>
                <p:nvPr/>
              </p:nvSpPr>
              <p:spPr bwMode="auto">
                <a:xfrm>
                  <a:off x="3144" y="2293"/>
                  <a:ext cx="1" cy="1"/>
                </a:xfrm>
                <a:prstGeom prst="line">
                  <a:avLst/>
                </a:prstGeom>
                <a:noFill/>
                <a:ln w="3175">
                  <a:solidFill>
                    <a:srgbClr val="000000"/>
                  </a:solidFill>
                  <a:round/>
                  <a:headEnd/>
                  <a:tailEnd/>
                </a:ln>
              </p:spPr>
              <p:txBody>
                <a:bodyPr/>
                <a:lstStyle/>
                <a:p>
                  <a:endParaRPr lang="en-US"/>
                </a:p>
              </p:txBody>
            </p:sp>
            <p:sp>
              <p:nvSpPr>
                <p:cNvPr id="73696" name="Line 5140"/>
                <p:cNvSpPr>
                  <a:spLocks noChangeShapeType="1"/>
                </p:cNvSpPr>
                <p:nvPr/>
              </p:nvSpPr>
              <p:spPr bwMode="auto">
                <a:xfrm>
                  <a:off x="3145" y="2293"/>
                  <a:ext cx="2" cy="1"/>
                </a:xfrm>
                <a:prstGeom prst="line">
                  <a:avLst/>
                </a:prstGeom>
                <a:noFill/>
                <a:ln w="3175">
                  <a:solidFill>
                    <a:srgbClr val="000000"/>
                  </a:solidFill>
                  <a:round/>
                  <a:headEnd/>
                  <a:tailEnd/>
                </a:ln>
              </p:spPr>
              <p:txBody>
                <a:bodyPr/>
                <a:lstStyle/>
                <a:p>
                  <a:endParaRPr lang="en-US"/>
                </a:p>
              </p:txBody>
            </p:sp>
            <p:sp>
              <p:nvSpPr>
                <p:cNvPr id="73697" name="Line 5141"/>
                <p:cNvSpPr>
                  <a:spLocks noChangeShapeType="1"/>
                </p:cNvSpPr>
                <p:nvPr/>
              </p:nvSpPr>
              <p:spPr bwMode="auto">
                <a:xfrm>
                  <a:off x="3147" y="2293"/>
                  <a:ext cx="2" cy="1"/>
                </a:xfrm>
                <a:prstGeom prst="line">
                  <a:avLst/>
                </a:prstGeom>
                <a:noFill/>
                <a:ln w="3175">
                  <a:solidFill>
                    <a:srgbClr val="000000"/>
                  </a:solidFill>
                  <a:round/>
                  <a:headEnd/>
                  <a:tailEnd/>
                </a:ln>
              </p:spPr>
              <p:txBody>
                <a:bodyPr/>
                <a:lstStyle/>
                <a:p>
                  <a:endParaRPr lang="en-US"/>
                </a:p>
              </p:txBody>
            </p:sp>
            <p:sp>
              <p:nvSpPr>
                <p:cNvPr id="73698" name="Line 5142"/>
                <p:cNvSpPr>
                  <a:spLocks noChangeShapeType="1"/>
                </p:cNvSpPr>
                <p:nvPr/>
              </p:nvSpPr>
              <p:spPr bwMode="auto">
                <a:xfrm>
                  <a:off x="3149" y="2293"/>
                  <a:ext cx="2" cy="1"/>
                </a:xfrm>
                <a:prstGeom prst="line">
                  <a:avLst/>
                </a:prstGeom>
                <a:noFill/>
                <a:ln w="3175">
                  <a:solidFill>
                    <a:srgbClr val="000000"/>
                  </a:solidFill>
                  <a:round/>
                  <a:headEnd/>
                  <a:tailEnd/>
                </a:ln>
              </p:spPr>
              <p:txBody>
                <a:bodyPr/>
                <a:lstStyle/>
                <a:p>
                  <a:endParaRPr lang="en-US"/>
                </a:p>
              </p:txBody>
            </p:sp>
            <p:sp>
              <p:nvSpPr>
                <p:cNvPr id="73699" name="Line 5143"/>
                <p:cNvSpPr>
                  <a:spLocks noChangeShapeType="1"/>
                </p:cNvSpPr>
                <p:nvPr/>
              </p:nvSpPr>
              <p:spPr bwMode="auto">
                <a:xfrm>
                  <a:off x="3151" y="2293"/>
                  <a:ext cx="2" cy="1"/>
                </a:xfrm>
                <a:prstGeom prst="line">
                  <a:avLst/>
                </a:prstGeom>
                <a:noFill/>
                <a:ln w="3175">
                  <a:solidFill>
                    <a:srgbClr val="000000"/>
                  </a:solidFill>
                  <a:round/>
                  <a:headEnd/>
                  <a:tailEnd/>
                </a:ln>
              </p:spPr>
              <p:txBody>
                <a:bodyPr/>
                <a:lstStyle/>
                <a:p>
                  <a:endParaRPr lang="en-US"/>
                </a:p>
              </p:txBody>
            </p:sp>
            <p:sp>
              <p:nvSpPr>
                <p:cNvPr id="73700" name="Line 5144"/>
                <p:cNvSpPr>
                  <a:spLocks noChangeShapeType="1"/>
                </p:cNvSpPr>
                <p:nvPr/>
              </p:nvSpPr>
              <p:spPr bwMode="auto">
                <a:xfrm>
                  <a:off x="3153" y="2293"/>
                  <a:ext cx="3" cy="1"/>
                </a:xfrm>
                <a:prstGeom prst="line">
                  <a:avLst/>
                </a:prstGeom>
                <a:noFill/>
                <a:ln w="3175">
                  <a:solidFill>
                    <a:srgbClr val="000000"/>
                  </a:solidFill>
                  <a:round/>
                  <a:headEnd/>
                  <a:tailEnd/>
                </a:ln>
              </p:spPr>
              <p:txBody>
                <a:bodyPr/>
                <a:lstStyle/>
                <a:p>
                  <a:endParaRPr lang="en-US"/>
                </a:p>
              </p:txBody>
            </p:sp>
            <p:sp>
              <p:nvSpPr>
                <p:cNvPr id="73701" name="Line 5145"/>
                <p:cNvSpPr>
                  <a:spLocks noChangeShapeType="1"/>
                </p:cNvSpPr>
                <p:nvPr/>
              </p:nvSpPr>
              <p:spPr bwMode="auto">
                <a:xfrm>
                  <a:off x="3156" y="2293"/>
                  <a:ext cx="2" cy="1"/>
                </a:xfrm>
                <a:prstGeom prst="line">
                  <a:avLst/>
                </a:prstGeom>
                <a:noFill/>
                <a:ln w="3175">
                  <a:solidFill>
                    <a:srgbClr val="000000"/>
                  </a:solidFill>
                  <a:round/>
                  <a:headEnd/>
                  <a:tailEnd/>
                </a:ln>
              </p:spPr>
              <p:txBody>
                <a:bodyPr/>
                <a:lstStyle/>
                <a:p>
                  <a:endParaRPr lang="en-US"/>
                </a:p>
              </p:txBody>
            </p:sp>
            <p:sp>
              <p:nvSpPr>
                <p:cNvPr id="73702" name="Line 5146"/>
                <p:cNvSpPr>
                  <a:spLocks noChangeShapeType="1"/>
                </p:cNvSpPr>
                <p:nvPr/>
              </p:nvSpPr>
              <p:spPr bwMode="auto">
                <a:xfrm>
                  <a:off x="3158" y="2293"/>
                  <a:ext cx="2" cy="1"/>
                </a:xfrm>
                <a:prstGeom prst="line">
                  <a:avLst/>
                </a:prstGeom>
                <a:noFill/>
                <a:ln w="3175">
                  <a:solidFill>
                    <a:srgbClr val="000000"/>
                  </a:solidFill>
                  <a:round/>
                  <a:headEnd/>
                  <a:tailEnd/>
                </a:ln>
              </p:spPr>
              <p:txBody>
                <a:bodyPr/>
                <a:lstStyle/>
                <a:p>
                  <a:endParaRPr lang="en-US"/>
                </a:p>
              </p:txBody>
            </p:sp>
            <p:sp>
              <p:nvSpPr>
                <p:cNvPr id="73703" name="Line 5147"/>
                <p:cNvSpPr>
                  <a:spLocks noChangeShapeType="1"/>
                </p:cNvSpPr>
                <p:nvPr/>
              </p:nvSpPr>
              <p:spPr bwMode="auto">
                <a:xfrm>
                  <a:off x="3160" y="2293"/>
                  <a:ext cx="2" cy="1"/>
                </a:xfrm>
                <a:prstGeom prst="line">
                  <a:avLst/>
                </a:prstGeom>
                <a:noFill/>
                <a:ln w="3175">
                  <a:solidFill>
                    <a:srgbClr val="000000"/>
                  </a:solidFill>
                  <a:round/>
                  <a:headEnd/>
                  <a:tailEnd/>
                </a:ln>
              </p:spPr>
              <p:txBody>
                <a:bodyPr/>
                <a:lstStyle/>
                <a:p>
                  <a:endParaRPr lang="en-US"/>
                </a:p>
              </p:txBody>
            </p:sp>
            <p:sp>
              <p:nvSpPr>
                <p:cNvPr id="73704" name="Line 5148"/>
                <p:cNvSpPr>
                  <a:spLocks noChangeShapeType="1"/>
                </p:cNvSpPr>
                <p:nvPr/>
              </p:nvSpPr>
              <p:spPr bwMode="auto">
                <a:xfrm>
                  <a:off x="3162" y="2293"/>
                  <a:ext cx="2" cy="1"/>
                </a:xfrm>
                <a:prstGeom prst="line">
                  <a:avLst/>
                </a:prstGeom>
                <a:noFill/>
                <a:ln w="3175">
                  <a:solidFill>
                    <a:srgbClr val="000000"/>
                  </a:solidFill>
                  <a:round/>
                  <a:headEnd/>
                  <a:tailEnd/>
                </a:ln>
              </p:spPr>
              <p:txBody>
                <a:bodyPr/>
                <a:lstStyle/>
                <a:p>
                  <a:endParaRPr lang="en-US"/>
                </a:p>
              </p:txBody>
            </p:sp>
            <p:sp>
              <p:nvSpPr>
                <p:cNvPr id="73705" name="Line 5149"/>
                <p:cNvSpPr>
                  <a:spLocks noChangeShapeType="1"/>
                </p:cNvSpPr>
                <p:nvPr/>
              </p:nvSpPr>
              <p:spPr bwMode="auto">
                <a:xfrm>
                  <a:off x="3164" y="2293"/>
                  <a:ext cx="1" cy="1"/>
                </a:xfrm>
                <a:prstGeom prst="line">
                  <a:avLst/>
                </a:prstGeom>
                <a:noFill/>
                <a:ln w="3175">
                  <a:solidFill>
                    <a:srgbClr val="000000"/>
                  </a:solidFill>
                  <a:round/>
                  <a:headEnd/>
                  <a:tailEnd/>
                </a:ln>
              </p:spPr>
              <p:txBody>
                <a:bodyPr/>
                <a:lstStyle/>
                <a:p>
                  <a:endParaRPr lang="en-US"/>
                </a:p>
              </p:txBody>
            </p:sp>
            <p:sp>
              <p:nvSpPr>
                <p:cNvPr id="73706" name="Line 5150"/>
                <p:cNvSpPr>
                  <a:spLocks noChangeShapeType="1"/>
                </p:cNvSpPr>
                <p:nvPr/>
              </p:nvSpPr>
              <p:spPr bwMode="auto">
                <a:xfrm>
                  <a:off x="3165" y="2293"/>
                  <a:ext cx="4" cy="1"/>
                </a:xfrm>
                <a:prstGeom prst="line">
                  <a:avLst/>
                </a:prstGeom>
                <a:noFill/>
                <a:ln w="3175">
                  <a:solidFill>
                    <a:srgbClr val="000000"/>
                  </a:solidFill>
                  <a:round/>
                  <a:headEnd/>
                  <a:tailEnd/>
                </a:ln>
              </p:spPr>
              <p:txBody>
                <a:bodyPr/>
                <a:lstStyle/>
                <a:p>
                  <a:endParaRPr lang="en-US"/>
                </a:p>
              </p:txBody>
            </p:sp>
            <p:sp>
              <p:nvSpPr>
                <p:cNvPr id="73707" name="Line 5151"/>
                <p:cNvSpPr>
                  <a:spLocks noChangeShapeType="1"/>
                </p:cNvSpPr>
                <p:nvPr/>
              </p:nvSpPr>
              <p:spPr bwMode="auto">
                <a:xfrm>
                  <a:off x="3169" y="2293"/>
                  <a:ext cx="2" cy="1"/>
                </a:xfrm>
                <a:prstGeom prst="line">
                  <a:avLst/>
                </a:prstGeom>
                <a:noFill/>
                <a:ln w="3175">
                  <a:solidFill>
                    <a:srgbClr val="000000"/>
                  </a:solidFill>
                  <a:round/>
                  <a:headEnd/>
                  <a:tailEnd/>
                </a:ln>
              </p:spPr>
              <p:txBody>
                <a:bodyPr/>
                <a:lstStyle/>
                <a:p>
                  <a:endParaRPr lang="en-US"/>
                </a:p>
              </p:txBody>
            </p:sp>
            <p:sp>
              <p:nvSpPr>
                <p:cNvPr id="73708" name="Line 5152"/>
                <p:cNvSpPr>
                  <a:spLocks noChangeShapeType="1"/>
                </p:cNvSpPr>
                <p:nvPr/>
              </p:nvSpPr>
              <p:spPr bwMode="auto">
                <a:xfrm>
                  <a:off x="3171" y="2293"/>
                  <a:ext cx="2" cy="1"/>
                </a:xfrm>
                <a:prstGeom prst="line">
                  <a:avLst/>
                </a:prstGeom>
                <a:noFill/>
                <a:ln w="3175">
                  <a:solidFill>
                    <a:srgbClr val="000000"/>
                  </a:solidFill>
                  <a:round/>
                  <a:headEnd/>
                  <a:tailEnd/>
                </a:ln>
              </p:spPr>
              <p:txBody>
                <a:bodyPr/>
                <a:lstStyle/>
                <a:p>
                  <a:endParaRPr lang="en-US"/>
                </a:p>
              </p:txBody>
            </p:sp>
            <p:sp>
              <p:nvSpPr>
                <p:cNvPr id="73709" name="Line 5153"/>
                <p:cNvSpPr>
                  <a:spLocks noChangeShapeType="1"/>
                </p:cNvSpPr>
                <p:nvPr/>
              </p:nvSpPr>
              <p:spPr bwMode="auto">
                <a:xfrm>
                  <a:off x="3173" y="2293"/>
                  <a:ext cx="1" cy="1"/>
                </a:xfrm>
                <a:prstGeom prst="line">
                  <a:avLst/>
                </a:prstGeom>
                <a:noFill/>
                <a:ln w="3175">
                  <a:solidFill>
                    <a:srgbClr val="000000"/>
                  </a:solidFill>
                  <a:round/>
                  <a:headEnd/>
                  <a:tailEnd/>
                </a:ln>
              </p:spPr>
              <p:txBody>
                <a:bodyPr/>
                <a:lstStyle/>
                <a:p>
                  <a:endParaRPr lang="en-US"/>
                </a:p>
              </p:txBody>
            </p:sp>
            <p:sp>
              <p:nvSpPr>
                <p:cNvPr id="73710" name="Line 5154"/>
                <p:cNvSpPr>
                  <a:spLocks noChangeShapeType="1"/>
                </p:cNvSpPr>
                <p:nvPr/>
              </p:nvSpPr>
              <p:spPr bwMode="auto">
                <a:xfrm>
                  <a:off x="3174" y="2293"/>
                  <a:ext cx="2" cy="1"/>
                </a:xfrm>
                <a:prstGeom prst="line">
                  <a:avLst/>
                </a:prstGeom>
                <a:noFill/>
                <a:ln w="3175">
                  <a:solidFill>
                    <a:srgbClr val="000000"/>
                  </a:solidFill>
                  <a:round/>
                  <a:headEnd/>
                  <a:tailEnd/>
                </a:ln>
              </p:spPr>
              <p:txBody>
                <a:bodyPr/>
                <a:lstStyle/>
                <a:p>
                  <a:endParaRPr lang="en-US"/>
                </a:p>
              </p:txBody>
            </p:sp>
            <p:sp>
              <p:nvSpPr>
                <p:cNvPr id="73711" name="Line 5155"/>
                <p:cNvSpPr>
                  <a:spLocks noChangeShapeType="1"/>
                </p:cNvSpPr>
                <p:nvPr/>
              </p:nvSpPr>
              <p:spPr bwMode="auto">
                <a:xfrm>
                  <a:off x="3176" y="2293"/>
                  <a:ext cx="2" cy="1"/>
                </a:xfrm>
                <a:prstGeom prst="line">
                  <a:avLst/>
                </a:prstGeom>
                <a:noFill/>
                <a:ln w="3175">
                  <a:solidFill>
                    <a:srgbClr val="000000"/>
                  </a:solidFill>
                  <a:round/>
                  <a:headEnd/>
                  <a:tailEnd/>
                </a:ln>
              </p:spPr>
              <p:txBody>
                <a:bodyPr/>
                <a:lstStyle/>
                <a:p>
                  <a:endParaRPr lang="en-US"/>
                </a:p>
              </p:txBody>
            </p:sp>
            <p:sp>
              <p:nvSpPr>
                <p:cNvPr id="73712" name="Line 5156"/>
                <p:cNvSpPr>
                  <a:spLocks noChangeShapeType="1"/>
                </p:cNvSpPr>
                <p:nvPr/>
              </p:nvSpPr>
              <p:spPr bwMode="auto">
                <a:xfrm>
                  <a:off x="3178" y="2293"/>
                  <a:ext cx="2" cy="1"/>
                </a:xfrm>
                <a:prstGeom prst="line">
                  <a:avLst/>
                </a:prstGeom>
                <a:noFill/>
                <a:ln w="3175">
                  <a:solidFill>
                    <a:srgbClr val="000000"/>
                  </a:solidFill>
                  <a:round/>
                  <a:headEnd/>
                  <a:tailEnd/>
                </a:ln>
              </p:spPr>
              <p:txBody>
                <a:bodyPr/>
                <a:lstStyle/>
                <a:p>
                  <a:endParaRPr lang="en-US"/>
                </a:p>
              </p:txBody>
            </p:sp>
            <p:sp>
              <p:nvSpPr>
                <p:cNvPr id="73713" name="Line 5157"/>
                <p:cNvSpPr>
                  <a:spLocks noChangeShapeType="1"/>
                </p:cNvSpPr>
                <p:nvPr/>
              </p:nvSpPr>
              <p:spPr bwMode="auto">
                <a:xfrm>
                  <a:off x="3180" y="2293"/>
                  <a:ext cx="3" cy="1"/>
                </a:xfrm>
                <a:prstGeom prst="line">
                  <a:avLst/>
                </a:prstGeom>
                <a:noFill/>
                <a:ln w="3175">
                  <a:solidFill>
                    <a:srgbClr val="000000"/>
                  </a:solidFill>
                  <a:round/>
                  <a:headEnd/>
                  <a:tailEnd/>
                </a:ln>
              </p:spPr>
              <p:txBody>
                <a:bodyPr/>
                <a:lstStyle/>
                <a:p>
                  <a:endParaRPr lang="en-US"/>
                </a:p>
              </p:txBody>
            </p:sp>
            <p:sp>
              <p:nvSpPr>
                <p:cNvPr id="73714" name="Line 5158"/>
                <p:cNvSpPr>
                  <a:spLocks noChangeShapeType="1"/>
                </p:cNvSpPr>
                <p:nvPr/>
              </p:nvSpPr>
              <p:spPr bwMode="auto">
                <a:xfrm flipV="1">
                  <a:off x="3183" y="2290"/>
                  <a:ext cx="2" cy="3"/>
                </a:xfrm>
                <a:prstGeom prst="line">
                  <a:avLst/>
                </a:prstGeom>
                <a:noFill/>
                <a:ln w="3175">
                  <a:solidFill>
                    <a:srgbClr val="000000"/>
                  </a:solidFill>
                  <a:round/>
                  <a:headEnd/>
                  <a:tailEnd/>
                </a:ln>
              </p:spPr>
              <p:txBody>
                <a:bodyPr/>
                <a:lstStyle/>
                <a:p>
                  <a:endParaRPr lang="en-US"/>
                </a:p>
              </p:txBody>
            </p:sp>
            <p:sp>
              <p:nvSpPr>
                <p:cNvPr id="73715" name="Line 5159"/>
                <p:cNvSpPr>
                  <a:spLocks noChangeShapeType="1"/>
                </p:cNvSpPr>
                <p:nvPr/>
              </p:nvSpPr>
              <p:spPr bwMode="auto">
                <a:xfrm>
                  <a:off x="3185" y="2290"/>
                  <a:ext cx="2" cy="1"/>
                </a:xfrm>
                <a:prstGeom prst="line">
                  <a:avLst/>
                </a:prstGeom>
                <a:noFill/>
                <a:ln w="3175">
                  <a:solidFill>
                    <a:srgbClr val="000000"/>
                  </a:solidFill>
                  <a:round/>
                  <a:headEnd/>
                  <a:tailEnd/>
                </a:ln>
              </p:spPr>
              <p:txBody>
                <a:bodyPr/>
                <a:lstStyle/>
                <a:p>
                  <a:endParaRPr lang="en-US"/>
                </a:p>
              </p:txBody>
            </p:sp>
            <p:sp>
              <p:nvSpPr>
                <p:cNvPr id="73716" name="Line 5160"/>
                <p:cNvSpPr>
                  <a:spLocks noChangeShapeType="1"/>
                </p:cNvSpPr>
                <p:nvPr/>
              </p:nvSpPr>
              <p:spPr bwMode="auto">
                <a:xfrm>
                  <a:off x="3187" y="2290"/>
                  <a:ext cx="2" cy="1"/>
                </a:xfrm>
                <a:prstGeom prst="line">
                  <a:avLst/>
                </a:prstGeom>
                <a:noFill/>
                <a:ln w="3175">
                  <a:solidFill>
                    <a:srgbClr val="000000"/>
                  </a:solidFill>
                  <a:round/>
                  <a:headEnd/>
                  <a:tailEnd/>
                </a:ln>
              </p:spPr>
              <p:txBody>
                <a:bodyPr/>
                <a:lstStyle/>
                <a:p>
                  <a:endParaRPr lang="en-US"/>
                </a:p>
              </p:txBody>
            </p:sp>
            <p:sp>
              <p:nvSpPr>
                <p:cNvPr id="73717" name="Line 5161"/>
                <p:cNvSpPr>
                  <a:spLocks noChangeShapeType="1"/>
                </p:cNvSpPr>
                <p:nvPr/>
              </p:nvSpPr>
              <p:spPr bwMode="auto">
                <a:xfrm>
                  <a:off x="3189" y="2290"/>
                  <a:ext cx="2" cy="1"/>
                </a:xfrm>
                <a:prstGeom prst="line">
                  <a:avLst/>
                </a:prstGeom>
                <a:noFill/>
                <a:ln w="3175">
                  <a:solidFill>
                    <a:srgbClr val="000000"/>
                  </a:solidFill>
                  <a:round/>
                  <a:headEnd/>
                  <a:tailEnd/>
                </a:ln>
              </p:spPr>
              <p:txBody>
                <a:bodyPr/>
                <a:lstStyle/>
                <a:p>
                  <a:endParaRPr lang="en-US"/>
                </a:p>
              </p:txBody>
            </p:sp>
            <p:sp>
              <p:nvSpPr>
                <p:cNvPr id="73718" name="Line 5162"/>
                <p:cNvSpPr>
                  <a:spLocks noChangeShapeType="1"/>
                </p:cNvSpPr>
                <p:nvPr/>
              </p:nvSpPr>
              <p:spPr bwMode="auto">
                <a:xfrm>
                  <a:off x="3191" y="2290"/>
                  <a:ext cx="1" cy="1"/>
                </a:xfrm>
                <a:prstGeom prst="line">
                  <a:avLst/>
                </a:prstGeom>
                <a:noFill/>
                <a:ln w="3175">
                  <a:solidFill>
                    <a:srgbClr val="000000"/>
                  </a:solidFill>
                  <a:round/>
                  <a:headEnd/>
                  <a:tailEnd/>
                </a:ln>
              </p:spPr>
              <p:txBody>
                <a:bodyPr/>
                <a:lstStyle/>
                <a:p>
                  <a:endParaRPr lang="en-US"/>
                </a:p>
              </p:txBody>
            </p:sp>
            <p:sp>
              <p:nvSpPr>
                <p:cNvPr id="73719" name="Line 5163"/>
                <p:cNvSpPr>
                  <a:spLocks noChangeShapeType="1"/>
                </p:cNvSpPr>
                <p:nvPr/>
              </p:nvSpPr>
              <p:spPr bwMode="auto">
                <a:xfrm>
                  <a:off x="3192" y="2290"/>
                  <a:ext cx="2" cy="1"/>
                </a:xfrm>
                <a:prstGeom prst="line">
                  <a:avLst/>
                </a:prstGeom>
                <a:noFill/>
                <a:ln w="3175">
                  <a:solidFill>
                    <a:srgbClr val="000000"/>
                  </a:solidFill>
                  <a:round/>
                  <a:headEnd/>
                  <a:tailEnd/>
                </a:ln>
              </p:spPr>
              <p:txBody>
                <a:bodyPr/>
                <a:lstStyle/>
                <a:p>
                  <a:endParaRPr lang="en-US"/>
                </a:p>
              </p:txBody>
            </p:sp>
            <p:sp>
              <p:nvSpPr>
                <p:cNvPr id="73720" name="Line 5164"/>
                <p:cNvSpPr>
                  <a:spLocks noChangeShapeType="1"/>
                </p:cNvSpPr>
                <p:nvPr/>
              </p:nvSpPr>
              <p:spPr bwMode="auto">
                <a:xfrm flipV="1">
                  <a:off x="3194" y="2287"/>
                  <a:ext cx="4" cy="3"/>
                </a:xfrm>
                <a:prstGeom prst="line">
                  <a:avLst/>
                </a:prstGeom>
                <a:noFill/>
                <a:ln w="3175">
                  <a:solidFill>
                    <a:srgbClr val="000000"/>
                  </a:solidFill>
                  <a:round/>
                  <a:headEnd/>
                  <a:tailEnd/>
                </a:ln>
              </p:spPr>
              <p:txBody>
                <a:bodyPr/>
                <a:lstStyle/>
                <a:p>
                  <a:endParaRPr lang="en-US"/>
                </a:p>
              </p:txBody>
            </p:sp>
            <p:sp>
              <p:nvSpPr>
                <p:cNvPr id="73721" name="Line 5165"/>
                <p:cNvSpPr>
                  <a:spLocks noChangeShapeType="1"/>
                </p:cNvSpPr>
                <p:nvPr/>
              </p:nvSpPr>
              <p:spPr bwMode="auto">
                <a:xfrm>
                  <a:off x="3198" y="2287"/>
                  <a:ext cx="2" cy="1"/>
                </a:xfrm>
                <a:prstGeom prst="line">
                  <a:avLst/>
                </a:prstGeom>
                <a:noFill/>
                <a:ln w="3175">
                  <a:solidFill>
                    <a:srgbClr val="000000"/>
                  </a:solidFill>
                  <a:round/>
                  <a:headEnd/>
                  <a:tailEnd/>
                </a:ln>
              </p:spPr>
              <p:txBody>
                <a:bodyPr/>
                <a:lstStyle/>
                <a:p>
                  <a:endParaRPr lang="en-US"/>
                </a:p>
              </p:txBody>
            </p:sp>
            <p:sp>
              <p:nvSpPr>
                <p:cNvPr id="73722" name="Line 5166"/>
                <p:cNvSpPr>
                  <a:spLocks noChangeShapeType="1"/>
                </p:cNvSpPr>
                <p:nvPr/>
              </p:nvSpPr>
              <p:spPr bwMode="auto">
                <a:xfrm>
                  <a:off x="3200" y="2287"/>
                  <a:ext cx="2" cy="1"/>
                </a:xfrm>
                <a:prstGeom prst="line">
                  <a:avLst/>
                </a:prstGeom>
                <a:noFill/>
                <a:ln w="3175">
                  <a:solidFill>
                    <a:srgbClr val="000000"/>
                  </a:solidFill>
                  <a:round/>
                  <a:headEnd/>
                  <a:tailEnd/>
                </a:ln>
              </p:spPr>
              <p:txBody>
                <a:bodyPr/>
                <a:lstStyle/>
                <a:p>
                  <a:endParaRPr lang="en-US"/>
                </a:p>
              </p:txBody>
            </p:sp>
            <p:sp>
              <p:nvSpPr>
                <p:cNvPr id="73723" name="Line 5167"/>
                <p:cNvSpPr>
                  <a:spLocks noChangeShapeType="1"/>
                </p:cNvSpPr>
                <p:nvPr/>
              </p:nvSpPr>
              <p:spPr bwMode="auto">
                <a:xfrm flipV="1">
                  <a:off x="3202" y="2285"/>
                  <a:ext cx="1" cy="2"/>
                </a:xfrm>
                <a:prstGeom prst="line">
                  <a:avLst/>
                </a:prstGeom>
                <a:noFill/>
                <a:ln w="3175">
                  <a:solidFill>
                    <a:srgbClr val="000000"/>
                  </a:solidFill>
                  <a:round/>
                  <a:headEnd/>
                  <a:tailEnd/>
                </a:ln>
              </p:spPr>
              <p:txBody>
                <a:bodyPr/>
                <a:lstStyle/>
                <a:p>
                  <a:endParaRPr lang="en-US"/>
                </a:p>
              </p:txBody>
            </p:sp>
            <p:sp>
              <p:nvSpPr>
                <p:cNvPr id="73724" name="Line 5168"/>
                <p:cNvSpPr>
                  <a:spLocks noChangeShapeType="1"/>
                </p:cNvSpPr>
                <p:nvPr/>
              </p:nvSpPr>
              <p:spPr bwMode="auto">
                <a:xfrm flipV="1">
                  <a:off x="3203" y="2282"/>
                  <a:ext cx="2" cy="3"/>
                </a:xfrm>
                <a:prstGeom prst="line">
                  <a:avLst/>
                </a:prstGeom>
                <a:noFill/>
                <a:ln w="3175">
                  <a:solidFill>
                    <a:srgbClr val="000000"/>
                  </a:solidFill>
                  <a:round/>
                  <a:headEnd/>
                  <a:tailEnd/>
                </a:ln>
              </p:spPr>
              <p:txBody>
                <a:bodyPr/>
                <a:lstStyle/>
                <a:p>
                  <a:endParaRPr lang="en-US"/>
                </a:p>
              </p:txBody>
            </p:sp>
            <p:sp>
              <p:nvSpPr>
                <p:cNvPr id="73725" name="Line 5169"/>
                <p:cNvSpPr>
                  <a:spLocks noChangeShapeType="1"/>
                </p:cNvSpPr>
                <p:nvPr/>
              </p:nvSpPr>
              <p:spPr bwMode="auto">
                <a:xfrm flipV="1">
                  <a:off x="3205" y="2280"/>
                  <a:ext cx="2" cy="2"/>
                </a:xfrm>
                <a:prstGeom prst="line">
                  <a:avLst/>
                </a:prstGeom>
                <a:noFill/>
                <a:ln w="3175">
                  <a:solidFill>
                    <a:srgbClr val="000000"/>
                  </a:solidFill>
                  <a:round/>
                  <a:headEnd/>
                  <a:tailEnd/>
                </a:ln>
              </p:spPr>
              <p:txBody>
                <a:bodyPr/>
                <a:lstStyle/>
                <a:p>
                  <a:endParaRPr lang="en-US"/>
                </a:p>
              </p:txBody>
            </p:sp>
            <p:sp>
              <p:nvSpPr>
                <p:cNvPr id="73726" name="Line 5170"/>
                <p:cNvSpPr>
                  <a:spLocks noChangeShapeType="1"/>
                </p:cNvSpPr>
                <p:nvPr/>
              </p:nvSpPr>
              <p:spPr bwMode="auto">
                <a:xfrm flipV="1">
                  <a:off x="3207" y="2277"/>
                  <a:ext cx="4" cy="3"/>
                </a:xfrm>
                <a:prstGeom prst="line">
                  <a:avLst/>
                </a:prstGeom>
                <a:noFill/>
                <a:ln w="3175">
                  <a:solidFill>
                    <a:srgbClr val="000000"/>
                  </a:solidFill>
                  <a:round/>
                  <a:headEnd/>
                  <a:tailEnd/>
                </a:ln>
              </p:spPr>
              <p:txBody>
                <a:bodyPr/>
                <a:lstStyle/>
                <a:p>
                  <a:endParaRPr lang="en-US"/>
                </a:p>
              </p:txBody>
            </p:sp>
            <p:sp>
              <p:nvSpPr>
                <p:cNvPr id="73727" name="Line 5171"/>
                <p:cNvSpPr>
                  <a:spLocks noChangeShapeType="1"/>
                </p:cNvSpPr>
                <p:nvPr/>
              </p:nvSpPr>
              <p:spPr bwMode="auto">
                <a:xfrm flipV="1">
                  <a:off x="3211" y="2274"/>
                  <a:ext cx="1" cy="3"/>
                </a:xfrm>
                <a:prstGeom prst="line">
                  <a:avLst/>
                </a:prstGeom>
                <a:noFill/>
                <a:ln w="3175">
                  <a:solidFill>
                    <a:srgbClr val="000000"/>
                  </a:solidFill>
                  <a:round/>
                  <a:headEnd/>
                  <a:tailEnd/>
                </a:ln>
              </p:spPr>
              <p:txBody>
                <a:bodyPr/>
                <a:lstStyle/>
                <a:p>
                  <a:endParaRPr lang="en-US"/>
                </a:p>
              </p:txBody>
            </p:sp>
            <p:sp>
              <p:nvSpPr>
                <p:cNvPr id="94208" name="Line 5172"/>
                <p:cNvSpPr>
                  <a:spLocks noChangeShapeType="1"/>
                </p:cNvSpPr>
                <p:nvPr/>
              </p:nvSpPr>
              <p:spPr bwMode="auto">
                <a:xfrm flipV="1">
                  <a:off x="3212" y="2272"/>
                  <a:ext cx="2" cy="2"/>
                </a:xfrm>
                <a:prstGeom prst="line">
                  <a:avLst/>
                </a:prstGeom>
                <a:noFill/>
                <a:ln w="3175">
                  <a:solidFill>
                    <a:srgbClr val="000000"/>
                  </a:solidFill>
                  <a:round/>
                  <a:headEnd/>
                  <a:tailEnd/>
                </a:ln>
              </p:spPr>
              <p:txBody>
                <a:bodyPr/>
                <a:lstStyle/>
                <a:p>
                  <a:endParaRPr lang="en-US"/>
                </a:p>
              </p:txBody>
            </p:sp>
            <p:sp>
              <p:nvSpPr>
                <p:cNvPr id="94209" name="Line 5173"/>
                <p:cNvSpPr>
                  <a:spLocks noChangeShapeType="1"/>
                </p:cNvSpPr>
                <p:nvPr/>
              </p:nvSpPr>
              <p:spPr bwMode="auto">
                <a:xfrm flipV="1">
                  <a:off x="3214" y="2270"/>
                  <a:ext cx="2" cy="2"/>
                </a:xfrm>
                <a:prstGeom prst="line">
                  <a:avLst/>
                </a:prstGeom>
                <a:noFill/>
                <a:ln w="3175">
                  <a:solidFill>
                    <a:srgbClr val="000000"/>
                  </a:solidFill>
                  <a:round/>
                  <a:headEnd/>
                  <a:tailEnd/>
                </a:ln>
              </p:spPr>
              <p:txBody>
                <a:bodyPr/>
                <a:lstStyle/>
                <a:p>
                  <a:endParaRPr lang="en-US"/>
                </a:p>
              </p:txBody>
            </p:sp>
            <p:sp>
              <p:nvSpPr>
                <p:cNvPr id="94210" name="Line 5174"/>
                <p:cNvSpPr>
                  <a:spLocks noChangeShapeType="1"/>
                </p:cNvSpPr>
                <p:nvPr/>
              </p:nvSpPr>
              <p:spPr bwMode="auto">
                <a:xfrm flipV="1">
                  <a:off x="3216" y="2264"/>
                  <a:ext cx="2" cy="6"/>
                </a:xfrm>
                <a:prstGeom prst="line">
                  <a:avLst/>
                </a:prstGeom>
                <a:noFill/>
                <a:ln w="3175">
                  <a:solidFill>
                    <a:srgbClr val="000000"/>
                  </a:solidFill>
                  <a:round/>
                  <a:headEnd/>
                  <a:tailEnd/>
                </a:ln>
              </p:spPr>
              <p:txBody>
                <a:bodyPr/>
                <a:lstStyle/>
                <a:p>
                  <a:endParaRPr lang="en-US"/>
                </a:p>
              </p:txBody>
            </p:sp>
            <p:sp>
              <p:nvSpPr>
                <p:cNvPr id="94211" name="Line 5175"/>
                <p:cNvSpPr>
                  <a:spLocks noChangeShapeType="1"/>
                </p:cNvSpPr>
                <p:nvPr/>
              </p:nvSpPr>
              <p:spPr bwMode="auto">
                <a:xfrm flipV="1">
                  <a:off x="3218" y="2260"/>
                  <a:ext cx="2" cy="4"/>
                </a:xfrm>
                <a:prstGeom prst="line">
                  <a:avLst/>
                </a:prstGeom>
                <a:noFill/>
                <a:ln w="3175">
                  <a:solidFill>
                    <a:srgbClr val="000000"/>
                  </a:solidFill>
                  <a:round/>
                  <a:headEnd/>
                  <a:tailEnd/>
                </a:ln>
              </p:spPr>
              <p:txBody>
                <a:bodyPr/>
                <a:lstStyle/>
                <a:p>
                  <a:endParaRPr lang="en-US"/>
                </a:p>
              </p:txBody>
            </p:sp>
            <p:sp>
              <p:nvSpPr>
                <p:cNvPr id="94212" name="Line 5176"/>
                <p:cNvSpPr>
                  <a:spLocks noChangeShapeType="1"/>
                </p:cNvSpPr>
                <p:nvPr/>
              </p:nvSpPr>
              <p:spPr bwMode="auto">
                <a:xfrm flipV="1">
                  <a:off x="3220" y="2256"/>
                  <a:ext cx="1" cy="4"/>
                </a:xfrm>
                <a:prstGeom prst="line">
                  <a:avLst/>
                </a:prstGeom>
                <a:noFill/>
                <a:ln w="3175">
                  <a:solidFill>
                    <a:srgbClr val="000000"/>
                  </a:solidFill>
                  <a:round/>
                  <a:headEnd/>
                  <a:tailEnd/>
                </a:ln>
              </p:spPr>
              <p:txBody>
                <a:bodyPr/>
                <a:lstStyle/>
                <a:p>
                  <a:endParaRPr lang="en-US"/>
                </a:p>
              </p:txBody>
            </p:sp>
            <p:sp>
              <p:nvSpPr>
                <p:cNvPr id="94213" name="Line 5177"/>
                <p:cNvSpPr>
                  <a:spLocks noChangeShapeType="1"/>
                </p:cNvSpPr>
                <p:nvPr/>
              </p:nvSpPr>
              <p:spPr bwMode="auto">
                <a:xfrm flipV="1">
                  <a:off x="3221" y="2252"/>
                  <a:ext cx="4" cy="4"/>
                </a:xfrm>
                <a:prstGeom prst="line">
                  <a:avLst/>
                </a:prstGeom>
                <a:noFill/>
                <a:ln w="3175">
                  <a:solidFill>
                    <a:srgbClr val="000000"/>
                  </a:solidFill>
                  <a:round/>
                  <a:headEnd/>
                  <a:tailEnd/>
                </a:ln>
              </p:spPr>
              <p:txBody>
                <a:bodyPr/>
                <a:lstStyle/>
                <a:p>
                  <a:endParaRPr lang="en-US"/>
                </a:p>
              </p:txBody>
            </p:sp>
            <p:sp>
              <p:nvSpPr>
                <p:cNvPr id="94214" name="Line 5178"/>
                <p:cNvSpPr>
                  <a:spLocks noChangeShapeType="1"/>
                </p:cNvSpPr>
                <p:nvPr/>
              </p:nvSpPr>
              <p:spPr bwMode="auto">
                <a:xfrm flipV="1">
                  <a:off x="3225" y="2244"/>
                  <a:ext cx="2" cy="8"/>
                </a:xfrm>
                <a:prstGeom prst="line">
                  <a:avLst/>
                </a:prstGeom>
                <a:noFill/>
                <a:ln w="3175">
                  <a:solidFill>
                    <a:srgbClr val="000000"/>
                  </a:solidFill>
                  <a:round/>
                  <a:headEnd/>
                  <a:tailEnd/>
                </a:ln>
              </p:spPr>
              <p:txBody>
                <a:bodyPr/>
                <a:lstStyle/>
                <a:p>
                  <a:endParaRPr lang="en-US"/>
                </a:p>
              </p:txBody>
            </p:sp>
            <p:sp>
              <p:nvSpPr>
                <p:cNvPr id="94215" name="Line 5179"/>
                <p:cNvSpPr>
                  <a:spLocks noChangeShapeType="1"/>
                </p:cNvSpPr>
                <p:nvPr/>
              </p:nvSpPr>
              <p:spPr bwMode="auto">
                <a:xfrm flipV="1">
                  <a:off x="3227" y="2239"/>
                  <a:ext cx="2" cy="5"/>
                </a:xfrm>
                <a:prstGeom prst="line">
                  <a:avLst/>
                </a:prstGeom>
                <a:noFill/>
                <a:ln w="3175">
                  <a:solidFill>
                    <a:srgbClr val="000000"/>
                  </a:solidFill>
                  <a:round/>
                  <a:headEnd/>
                  <a:tailEnd/>
                </a:ln>
              </p:spPr>
              <p:txBody>
                <a:bodyPr/>
                <a:lstStyle/>
                <a:p>
                  <a:endParaRPr lang="en-US"/>
                </a:p>
              </p:txBody>
            </p:sp>
            <p:sp>
              <p:nvSpPr>
                <p:cNvPr id="94216" name="Line 5180"/>
                <p:cNvSpPr>
                  <a:spLocks noChangeShapeType="1"/>
                </p:cNvSpPr>
                <p:nvPr/>
              </p:nvSpPr>
              <p:spPr bwMode="auto">
                <a:xfrm flipV="1">
                  <a:off x="3229" y="2233"/>
                  <a:ext cx="2" cy="6"/>
                </a:xfrm>
                <a:prstGeom prst="line">
                  <a:avLst/>
                </a:prstGeom>
                <a:noFill/>
                <a:ln w="3175">
                  <a:solidFill>
                    <a:srgbClr val="000000"/>
                  </a:solidFill>
                  <a:round/>
                  <a:headEnd/>
                  <a:tailEnd/>
                </a:ln>
              </p:spPr>
              <p:txBody>
                <a:bodyPr/>
                <a:lstStyle/>
                <a:p>
                  <a:endParaRPr lang="en-US"/>
                </a:p>
              </p:txBody>
            </p:sp>
            <p:sp>
              <p:nvSpPr>
                <p:cNvPr id="94217" name="Line 5181"/>
                <p:cNvSpPr>
                  <a:spLocks noChangeShapeType="1"/>
                </p:cNvSpPr>
                <p:nvPr/>
              </p:nvSpPr>
              <p:spPr bwMode="auto">
                <a:xfrm flipV="1">
                  <a:off x="3231" y="2229"/>
                  <a:ext cx="1" cy="4"/>
                </a:xfrm>
                <a:prstGeom prst="line">
                  <a:avLst/>
                </a:prstGeom>
                <a:noFill/>
                <a:ln w="3175">
                  <a:solidFill>
                    <a:srgbClr val="000000"/>
                  </a:solidFill>
                  <a:round/>
                  <a:headEnd/>
                  <a:tailEnd/>
                </a:ln>
              </p:spPr>
              <p:txBody>
                <a:bodyPr/>
                <a:lstStyle/>
                <a:p>
                  <a:endParaRPr lang="en-US"/>
                </a:p>
              </p:txBody>
            </p:sp>
            <p:sp>
              <p:nvSpPr>
                <p:cNvPr id="94218" name="Line 5182"/>
                <p:cNvSpPr>
                  <a:spLocks noChangeShapeType="1"/>
                </p:cNvSpPr>
                <p:nvPr/>
              </p:nvSpPr>
              <p:spPr bwMode="auto">
                <a:xfrm flipV="1">
                  <a:off x="3232" y="2221"/>
                  <a:ext cx="2" cy="8"/>
                </a:xfrm>
                <a:prstGeom prst="line">
                  <a:avLst/>
                </a:prstGeom>
                <a:noFill/>
                <a:ln w="3175">
                  <a:solidFill>
                    <a:srgbClr val="000000"/>
                  </a:solidFill>
                  <a:round/>
                  <a:headEnd/>
                  <a:tailEnd/>
                </a:ln>
              </p:spPr>
              <p:txBody>
                <a:bodyPr/>
                <a:lstStyle/>
                <a:p>
                  <a:endParaRPr lang="en-US"/>
                </a:p>
              </p:txBody>
            </p:sp>
            <p:sp>
              <p:nvSpPr>
                <p:cNvPr id="94219" name="Line 5183"/>
                <p:cNvSpPr>
                  <a:spLocks noChangeShapeType="1"/>
                </p:cNvSpPr>
                <p:nvPr/>
              </p:nvSpPr>
              <p:spPr bwMode="auto">
                <a:xfrm flipV="1">
                  <a:off x="3234" y="2215"/>
                  <a:ext cx="4" cy="6"/>
                </a:xfrm>
                <a:prstGeom prst="line">
                  <a:avLst/>
                </a:prstGeom>
                <a:noFill/>
                <a:ln w="3175">
                  <a:solidFill>
                    <a:srgbClr val="000000"/>
                  </a:solidFill>
                  <a:round/>
                  <a:headEnd/>
                  <a:tailEnd/>
                </a:ln>
              </p:spPr>
              <p:txBody>
                <a:bodyPr/>
                <a:lstStyle/>
                <a:p>
                  <a:endParaRPr lang="en-US"/>
                </a:p>
              </p:txBody>
            </p:sp>
          </p:grpSp>
          <p:grpSp>
            <p:nvGrpSpPr>
              <p:cNvPr id="72864" name="Group 5184"/>
              <p:cNvGrpSpPr>
                <a:grpSpLocks/>
              </p:cNvGrpSpPr>
              <p:nvPr/>
            </p:nvGrpSpPr>
            <p:grpSpPr bwMode="auto">
              <a:xfrm>
                <a:off x="3238" y="1765"/>
                <a:ext cx="353" cy="529"/>
                <a:chOff x="3238" y="1765"/>
                <a:chExt cx="353" cy="529"/>
              </a:xfrm>
            </p:grpSpPr>
            <p:sp>
              <p:nvSpPr>
                <p:cNvPr id="73341" name="Line 5185"/>
                <p:cNvSpPr>
                  <a:spLocks noChangeShapeType="1"/>
                </p:cNvSpPr>
                <p:nvPr/>
              </p:nvSpPr>
              <p:spPr bwMode="auto">
                <a:xfrm flipV="1">
                  <a:off x="3238" y="2211"/>
                  <a:ext cx="2" cy="4"/>
                </a:xfrm>
                <a:prstGeom prst="line">
                  <a:avLst/>
                </a:prstGeom>
                <a:noFill/>
                <a:ln w="3175">
                  <a:solidFill>
                    <a:srgbClr val="000000"/>
                  </a:solidFill>
                  <a:round/>
                  <a:headEnd/>
                  <a:tailEnd/>
                </a:ln>
              </p:spPr>
              <p:txBody>
                <a:bodyPr/>
                <a:lstStyle/>
                <a:p>
                  <a:endParaRPr lang="en-US"/>
                </a:p>
              </p:txBody>
            </p:sp>
            <p:sp>
              <p:nvSpPr>
                <p:cNvPr id="73342" name="Line 5186"/>
                <p:cNvSpPr>
                  <a:spLocks noChangeShapeType="1"/>
                </p:cNvSpPr>
                <p:nvPr/>
              </p:nvSpPr>
              <p:spPr bwMode="auto">
                <a:xfrm flipV="1">
                  <a:off x="3240" y="2203"/>
                  <a:ext cx="1" cy="8"/>
                </a:xfrm>
                <a:prstGeom prst="line">
                  <a:avLst/>
                </a:prstGeom>
                <a:noFill/>
                <a:ln w="3175">
                  <a:solidFill>
                    <a:srgbClr val="000000"/>
                  </a:solidFill>
                  <a:round/>
                  <a:headEnd/>
                  <a:tailEnd/>
                </a:ln>
              </p:spPr>
              <p:txBody>
                <a:bodyPr/>
                <a:lstStyle/>
                <a:p>
                  <a:endParaRPr lang="en-US"/>
                </a:p>
              </p:txBody>
            </p:sp>
            <p:sp>
              <p:nvSpPr>
                <p:cNvPr id="73343" name="Line 5187"/>
                <p:cNvSpPr>
                  <a:spLocks noChangeShapeType="1"/>
                </p:cNvSpPr>
                <p:nvPr/>
              </p:nvSpPr>
              <p:spPr bwMode="auto">
                <a:xfrm flipV="1">
                  <a:off x="3241" y="2195"/>
                  <a:ext cx="2" cy="8"/>
                </a:xfrm>
                <a:prstGeom prst="line">
                  <a:avLst/>
                </a:prstGeom>
                <a:noFill/>
                <a:ln w="3175">
                  <a:solidFill>
                    <a:srgbClr val="000000"/>
                  </a:solidFill>
                  <a:round/>
                  <a:headEnd/>
                  <a:tailEnd/>
                </a:ln>
              </p:spPr>
              <p:txBody>
                <a:bodyPr/>
                <a:lstStyle/>
                <a:p>
                  <a:endParaRPr lang="en-US"/>
                </a:p>
              </p:txBody>
            </p:sp>
            <p:sp>
              <p:nvSpPr>
                <p:cNvPr id="73344" name="Line 5188"/>
                <p:cNvSpPr>
                  <a:spLocks noChangeShapeType="1"/>
                </p:cNvSpPr>
                <p:nvPr/>
              </p:nvSpPr>
              <p:spPr bwMode="auto">
                <a:xfrm flipV="1">
                  <a:off x="3243" y="2188"/>
                  <a:ext cx="2" cy="7"/>
                </a:xfrm>
                <a:prstGeom prst="line">
                  <a:avLst/>
                </a:prstGeom>
                <a:noFill/>
                <a:ln w="3175">
                  <a:solidFill>
                    <a:srgbClr val="000000"/>
                  </a:solidFill>
                  <a:round/>
                  <a:headEnd/>
                  <a:tailEnd/>
                </a:ln>
              </p:spPr>
              <p:txBody>
                <a:bodyPr/>
                <a:lstStyle/>
                <a:p>
                  <a:endParaRPr lang="en-US"/>
                </a:p>
              </p:txBody>
            </p:sp>
            <p:sp>
              <p:nvSpPr>
                <p:cNvPr id="73345" name="Line 5189"/>
                <p:cNvSpPr>
                  <a:spLocks noChangeShapeType="1"/>
                </p:cNvSpPr>
                <p:nvPr/>
              </p:nvSpPr>
              <p:spPr bwMode="auto">
                <a:xfrm flipV="1">
                  <a:off x="3245" y="2180"/>
                  <a:ext cx="2" cy="8"/>
                </a:xfrm>
                <a:prstGeom prst="line">
                  <a:avLst/>
                </a:prstGeom>
                <a:noFill/>
                <a:ln w="3175">
                  <a:solidFill>
                    <a:srgbClr val="000000"/>
                  </a:solidFill>
                  <a:round/>
                  <a:headEnd/>
                  <a:tailEnd/>
                </a:ln>
              </p:spPr>
              <p:txBody>
                <a:bodyPr/>
                <a:lstStyle/>
                <a:p>
                  <a:endParaRPr lang="en-US"/>
                </a:p>
              </p:txBody>
            </p:sp>
            <p:sp>
              <p:nvSpPr>
                <p:cNvPr id="73346" name="Line 5190"/>
                <p:cNvSpPr>
                  <a:spLocks noChangeShapeType="1"/>
                </p:cNvSpPr>
                <p:nvPr/>
              </p:nvSpPr>
              <p:spPr bwMode="auto">
                <a:xfrm flipV="1">
                  <a:off x="3247" y="2169"/>
                  <a:ext cx="2" cy="11"/>
                </a:xfrm>
                <a:prstGeom prst="line">
                  <a:avLst/>
                </a:prstGeom>
                <a:noFill/>
                <a:ln w="3175">
                  <a:solidFill>
                    <a:srgbClr val="000000"/>
                  </a:solidFill>
                  <a:round/>
                  <a:headEnd/>
                  <a:tailEnd/>
                </a:ln>
              </p:spPr>
              <p:txBody>
                <a:bodyPr/>
                <a:lstStyle/>
                <a:p>
                  <a:endParaRPr lang="en-US"/>
                </a:p>
              </p:txBody>
            </p:sp>
            <p:sp>
              <p:nvSpPr>
                <p:cNvPr id="73347" name="Line 5191"/>
                <p:cNvSpPr>
                  <a:spLocks noChangeShapeType="1"/>
                </p:cNvSpPr>
                <p:nvPr/>
              </p:nvSpPr>
              <p:spPr bwMode="auto">
                <a:xfrm flipV="1">
                  <a:off x="3249" y="2156"/>
                  <a:ext cx="3" cy="13"/>
                </a:xfrm>
                <a:prstGeom prst="line">
                  <a:avLst/>
                </a:prstGeom>
                <a:noFill/>
                <a:ln w="3175">
                  <a:solidFill>
                    <a:srgbClr val="000000"/>
                  </a:solidFill>
                  <a:round/>
                  <a:headEnd/>
                  <a:tailEnd/>
                </a:ln>
              </p:spPr>
              <p:txBody>
                <a:bodyPr/>
                <a:lstStyle/>
                <a:p>
                  <a:endParaRPr lang="en-US"/>
                </a:p>
              </p:txBody>
            </p:sp>
            <p:sp>
              <p:nvSpPr>
                <p:cNvPr id="73348" name="Line 5192"/>
                <p:cNvSpPr>
                  <a:spLocks noChangeShapeType="1"/>
                </p:cNvSpPr>
                <p:nvPr/>
              </p:nvSpPr>
              <p:spPr bwMode="auto">
                <a:xfrm flipV="1">
                  <a:off x="3252" y="2143"/>
                  <a:ext cx="2" cy="13"/>
                </a:xfrm>
                <a:prstGeom prst="line">
                  <a:avLst/>
                </a:prstGeom>
                <a:noFill/>
                <a:ln w="3175">
                  <a:solidFill>
                    <a:srgbClr val="000000"/>
                  </a:solidFill>
                  <a:round/>
                  <a:headEnd/>
                  <a:tailEnd/>
                </a:ln>
              </p:spPr>
              <p:txBody>
                <a:bodyPr/>
                <a:lstStyle/>
                <a:p>
                  <a:endParaRPr lang="en-US"/>
                </a:p>
              </p:txBody>
            </p:sp>
            <p:sp>
              <p:nvSpPr>
                <p:cNvPr id="73349" name="Line 5193"/>
                <p:cNvSpPr>
                  <a:spLocks noChangeShapeType="1"/>
                </p:cNvSpPr>
                <p:nvPr/>
              </p:nvSpPr>
              <p:spPr bwMode="auto">
                <a:xfrm flipV="1">
                  <a:off x="3254" y="2131"/>
                  <a:ext cx="2" cy="12"/>
                </a:xfrm>
                <a:prstGeom prst="line">
                  <a:avLst/>
                </a:prstGeom>
                <a:noFill/>
                <a:ln w="3175">
                  <a:solidFill>
                    <a:srgbClr val="000000"/>
                  </a:solidFill>
                  <a:round/>
                  <a:headEnd/>
                  <a:tailEnd/>
                </a:ln>
              </p:spPr>
              <p:txBody>
                <a:bodyPr/>
                <a:lstStyle/>
                <a:p>
                  <a:endParaRPr lang="en-US"/>
                </a:p>
              </p:txBody>
            </p:sp>
            <p:sp>
              <p:nvSpPr>
                <p:cNvPr id="73350" name="Line 5194"/>
                <p:cNvSpPr>
                  <a:spLocks noChangeShapeType="1"/>
                </p:cNvSpPr>
                <p:nvPr/>
              </p:nvSpPr>
              <p:spPr bwMode="auto">
                <a:xfrm flipV="1">
                  <a:off x="3256" y="2115"/>
                  <a:ext cx="2" cy="16"/>
                </a:xfrm>
                <a:prstGeom prst="line">
                  <a:avLst/>
                </a:prstGeom>
                <a:noFill/>
                <a:ln w="3175">
                  <a:solidFill>
                    <a:srgbClr val="000000"/>
                  </a:solidFill>
                  <a:round/>
                  <a:headEnd/>
                  <a:tailEnd/>
                </a:ln>
              </p:spPr>
              <p:txBody>
                <a:bodyPr/>
                <a:lstStyle/>
                <a:p>
                  <a:endParaRPr lang="en-US"/>
                </a:p>
              </p:txBody>
            </p:sp>
            <p:sp>
              <p:nvSpPr>
                <p:cNvPr id="73351" name="Line 5195"/>
                <p:cNvSpPr>
                  <a:spLocks noChangeShapeType="1"/>
                </p:cNvSpPr>
                <p:nvPr/>
              </p:nvSpPr>
              <p:spPr bwMode="auto">
                <a:xfrm flipV="1">
                  <a:off x="3258" y="2097"/>
                  <a:ext cx="2" cy="18"/>
                </a:xfrm>
                <a:prstGeom prst="line">
                  <a:avLst/>
                </a:prstGeom>
                <a:noFill/>
                <a:ln w="3175">
                  <a:solidFill>
                    <a:srgbClr val="000000"/>
                  </a:solidFill>
                  <a:round/>
                  <a:headEnd/>
                  <a:tailEnd/>
                </a:ln>
              </p:spPr>
              <p:txBody>
                <a:bodyPr/>
                <a:lstStyle/>
                <a:p>
                  <a:endParaRPr lang="en-US"/>
                </a:p>
              </p:txBody>
            </p:sp>
            <p:sp>
              <p:nvSpPr>
                <p:cNvPr id="73352" name="Line 5196"/>
                <p:cNvSpPr>
                  <a:spLocks noChangeShapeType="1"/>
                </p:cNvSpPr>
                <p:nvPr/>
              </p:nvSpPr>
              <p:spPr bwMode="auto">
                <a:xfrm flipV="1">
                  <a:off x="3260" y="2079"/>
                  <a:ext cx="1" cy="18"/>
                </a:xfrm>
                <a:prstGeom prst="line">
                  <a:avLst/>
                </a:prstGeom>
                <a:noFill/>
                <a:ln w="3175">
                  <a:solidFill>
                    <a:srgbClr val="000000"/>
                  </a:solidFill>
                  <a:round/>
                  <a:headEnd/>
                  <a:tailEnd/>
                </a:ln>
              </p:spPr>
              <p:txBody>
                <a:bodyPr/>
                <a:lstStyle/>
                <a:p>
                  <a:endParaRPr lang="en-US"/>
                </a:p>
              </p:txBody>
            </p:sp>
            <p:sp>
              <p:nvSpPr>
                <p:cNvPr id="73353" name="Line 5197"/>
                <p:cNvSpPr>
                  <a:spLocks noChangeShapeType="1"/>
                </p:cNvSpPr>
                <p:nvPr/>
              </p:nvSpPr>
              <p:spPr bwMode="auto">
                <a:xfrm flipV="1">
                  <a:off x="3261" y="2059"/>
                  <a:ext cx="4" cy="20"/>
                </a:xfrm>
                <a:prstGeom prst="line">
                  <a:avLst/>
                </a:prstGeom>
                <a:noFill/>
                <a:ln w="3175">
                  <a:solidFill>
                    <a:srgbClr val="000000"/>
                  </a:solidFill>
                  <a:round/>
                  <a:headEnd/>
                  <a:tailEnd/>
                </a:ln>
              </p:spPr>
              <p:txBody>
                <a:bodyPr/>
                <a:lstStyle/>
                <a:p>
                  <a:endParaRPr lang="en-US"/>
                </a:p>
              </p:txBody>
            </p:sp>
            <p:sp>
              <p:nvSpPr>
                <p:cNvPr id="73354" name="Line 5198"/>
                <p:cNvSpPr>
                  <a:spLocks noChangeShapeType="1"/>
                </p:cNvSpPr>
                <p:nvPr/>
              </p:nvSpPr>
              <p:spPr bwMode="auto">
                <a:xfrm flipV="1">
                  <a:off x="3265" y="2040"/>
                  <a:ext cx="2" cy="19"/>
                </a:xfrm>
                <a:prstGeom prst="line">
                  <a:avLst/>
                </a:prstGeom>
                <a:noFill/>
                <a:ln w="3175">
                  <a:solidFill>
                    <a:srgbClr val="000000"/>
                  </a:solidFill>
                  <a:round/>
                  <a:headEnd/>
                  <a:tailEnd/>
                </a:ln>
              </p:spPr>
              <p:txBody>
                <a:bodyPr/>
                <a:lstStyle/>
                <a:p>
                  <a:endParaRPr lang="en-US"/>
                </a:p>
              </p:txBody>
            </p:sp>
            <p:sp>
              <p:nvSpPr>
                <p:cNvPr id="73355" name="Line 5199"/>
                <p:cNvSpPr>
                  <a:spLocks noChangeShapeType="1"/>
                </p:cNvSpPr>
                <p:nvPr/>
              </p:nvSpPr>
              <p:spPr bwMode="auto">
                <a:xfrm flipV="1">
                  <a:off x="3267" y="2020"/>
                  <a:ext cx="2" cy="20"/>
                </a:xfrm>
                <a:prstGeom prst="line">
                  <a:avLst/>
                </a:prstGeom>
                <a:noFill/>
                <a:ln w="3175">
                  <a:solidFill>
                    <a:srgbClr val="000000"/>
                  </a:solidFill>
                  <a:round/>
                  <a:headEnd/>
                  <a:tailEnd/>
                </a:ln>
              </p:spPr>
              <p:txBody>
                <a:bodyPr/>
                <a:lstStyle/>
                <a:p>
                  <a:endParaRPr lang="en-US"/>
                </a:p>
              </p:txBody>
            </p:sp>
            <p:sp>
              <p:nvSpPr>
                <p:cNvPr id="73356" name="Line 5200"/>
                <p:cNvSpPr>
                  <a:spLocks noChangeShapeType="1"/>
                </p:cNvSpPr>
                <p:nvPr/>
              </p:nvSpPr>
              <p:spPr bwMode="auto">
                <a:xfrm flipV="1">
                  <a:off x="3269" y="1999"/>
                  <a:ext cx="1" cy="21"/>
                </a:xfrm>
                <a:prstGeom prst="line">
                  <a:avLst/>
                </a:prstGeom>
                <a:noFill/>
                <a:ln w="3175">
                  <a:solidFill>
                    <a:srgbClr val="000000"/>
                  </a:solidFill>
                  <a:round/>
                  <a:headEnd/>
                  <a:tailEnd/>
                </a:ln>
              </p:spPr>
              <p:txBody>
                <a:bodyPr/>
                <a:lstStyle/>
                <a:p>
                  <a:endParaRPr lang="en-US"/>
                </a:p>
              </p:txBody>
            </p:sp>
            <p:sp>
              <p:nvSpPr>
                <p:cNvPr id="73357" name="Line 5201"/>
                <p:cNvSpPr>
                  <a:spLocks noChangeShapeType="1"/>
                </p:cNvSpPr>
                <p:nvPr/>
              </p:nvSpPr>
              <p:spPr bwMode="auto">
                <a:xfrm flipV="1">
                  <a:off x="3270" y="1981"/>
                  <a:ext cx="2" cy="18"/>
                </a:xfrm>
                <a:prstGeom prst="line">
                  <a:avLst/>
                </a:prstGeom>
                <a:noFill/>
                <a:ln w="3175">
                  <a:solidFill>
                    <a:srgbClr val="000000"/>
                  </a:solidFill>
                  <a:round/>
                  <a:headEnd/>
                  <a:tailEnd/>
                </a:ln>
              </p:spPr>
              <p:txBody>
                <a:bodyPr/>
                <a:lstStyle/>
                <a:p>
                  <a:endParaRPr lang="en-US"/>
                </a:p>
              </p:txBody>
            </p:sp>
            <p:sp>
              <p:nvSpPr>
                <p:cNvPr id="73358" name="Line 5202"/>
                <p:cNvSpPr>
                  <a:spLocks noChangeShapeType="1"/>
                </p:cNvSpPr>
                <p:nvPr/>
              </p:nvSpPr>
              <p:spPr bwMode="auto">
                <a:xfrm flipV="1">
                  <a:off x="3272" y="1964"/>
                  <a:ext cx="2" cy="17"/>
                </a:xfrm>
                <a:prstGeom prst="line">
                  <a:avLst/>
                </a:prstGeom>
                <a:noFill/>
                <a:ln w="3175">
                  <a:solidFill>
                    <a:srgbClr val="000000"/>
                  </a:solidFill>
                  <a:round/>
                  <a:headEnd/>
                  <a:tailEnd/>
                </a:ln>
              </p:spPr>
              <p:txBody>
                <a:bodyPr/>
                <a:lstStyle/>
                <a:p>
                  <a:endParaRPr lang="en-US"/>
                </a:p>
              </p:txBody>
            </p:sp>
            <p:sp>
              <p:nvSpPr>
                <p:cNvPr id="73359" name="Line 5203"/>
                <p:cNvSpPr>
                  <a:spLocks noChangeShapeType="1"/>
                </p:cNvSpPr>
                <p:nvPr/>
              </p:nvSpPr>
              <p:spPr bwMode="auto">
                <a:xfrm flipV="1">
                  <a:off x="3274" y="1948"/>
                  <a:ext cx="2" cy="16"/>
                </a:xfrm>
                <a:prstGeom prst="line">
                  <a:avLst/>
                </a:prstGeom>
                <a:noFill/>
                <a:ln w="3175">
                  <a:solidFill>
                    <a:srgbClr val="000000"/>
                  </a:solidFill>
                  <a:round/>
                  <a:headEnd/>
                  <a:tailEnd/>
                </a:ln>
              </p:spPr>
              <p:txBody>
                <a:bodyPr/>
                <a:lstStyle/>
                <a:p>
                  <a:endParaRPr lang="en-US"/>
                </a:p>
              </p:txBody>
            </p:sp>
            <p:sp>
              <p:nvSpPr>
                <p:cNvPr id="73360" name="Line 5204"/>
                <p:cNvSpPr>
                  <a:spLocks noChangeShapeType="1"/>
                </p:cNvSpPr>
                <p:nvPr/>
              </p:nvSpPr>
              <p:spPr bwMode="auto">
                <a:xfrm flipV="1">
                  <a:off x="3276" y="1932"/>
                  <a:ext cx="3" cy="16"/>
                </a:xfrm>
                <a:prstGeom prst="line">
                  <a:avLst/>
                </a:prstGeom>
                <a:noFill/>
                <a:ln w="3175">
                  <a:solidFill>
                    <a:srgbClr val="000000"/>
                  </a:solidFill>
                  <a:round/>
                  <a:headEnd/>
                  <a:tailEnd/>
                </a:ln>
              </p:spPr>
              <p:txBody>
                <a:bodyPr/>
                <a:lstStyle/>
                <a:p>
                  <a:endParaRPr lang="en-US"/>
                </a:p>
              </p:txBody>
            </p:sp>
            <p:sp>
              <p:nvSpPr>
                <p:cNvPr id="73361" name="Line 5205"/>
                <p:cNvSpPr>
                  <a:spLocks noChangeShapeType="1"/>
                </p:cNvSpPr>
                <p:nvPr/>
              </p:nvSpPr>
              <p:spPr bwMode="auto">
                <a:xfrm flipV="1">
                  <a:off x="3279" y="1922"/>
                  <a:ext cx="2" cy="10"/>
                </a:xfrm>
                <a:prstGeom prst="line">
                  <a:avLst/>
                </a:prstGeom>
                <a:noFill/>
                <a:ln w="3175">
                  <a:solidFill>
                    <a:srgbClr val="000000"/>
                  </a:solidFill>
                  <a:round/>
                  <a:headEnd/>
                  <a:tailEnd/>
                </a:ln>
              </p:spPr>
              <p:txBody>
                <a:bodyPr/>
                <a:lstStyle/>
                <a:p>
                  <a:endParaRPr lang="en-US"/>
                </a:p>
              </p:txBody>
            </p:sp>
            <p:sp>
              <p:nvSpPr>
                <p:cNvPr id="73362" name="Line 5206"/>
                <p:cNvSpPr>
                  <a:spLocks noChangeShapeType="1"/>
                </p:cNvSpPr>
                <p:nvPr/>
              </p:nvSpPr>
              <p:spPr bwMode="auto">
                <a:xfrm flipV="1">
                  <a:off x="3281" y="1912"/>
                  <a:ext cx="2" cy="10"/>
                </a:xfrm>
                <a:prstGeom prst="line">
                  <a:avLst/>
                </a:prstGeom>
                <a:noFill/>
                <a:ln w="3175">
                  <a:solidFill>
                    <a:srgbClr val="000000"/>
                  </a:solidFill>
                  <a:round/>
                  <a:headEnd/>
                  <a:tailEnd/>
                </a:ln>
              </p:spPr>
              <p:txBody>
                <a:bodyPr/>
                <a:lstStyle/>
                <a:p>
                  <a:endParaRPr lang="en-US"/>
                </a:p>
              </p:txBody>
            </p:sp>
            <p:sp>
              <p:nvSpPr>
                <p:cNvPr id="73363" name="Line 5207"/>
                <p:cNvSpPr>
                  <a:spLocks noChangeShapeType="1"/>
                </p:cNvSpPr>
                <p:nvPr/>
              </p:nvSpPr>
              <p:spPr bwMode="auto">
                <a:xfrm flipV="1">
                  <a:off x="3283" y="1905"/>
                  <a:ext cx="2" cy="7"/>
                </a:xfrm>
                <a:prstGeom prst="line">
                  <a:avLst/>
                </a:prstGeom>
                <a:noFill/>
                <a:ln w="3175">
                  <a:solidFill>
                    <a:srgbClr val="000000"/>
                  </a:solidFill>
                  <a:round/>
                  <a:headEnd/>
                  <a:tailEnd/>
                </a:ln>
              </p:spPr>
              <p:txBody>
                <a:bodyPr/>
                <a:lstStyle/>
                <a:p>
                  <a:endParaRPr lang="en-US"/>
                </a:p>
              </p:txBody>
            </p:sp>
            <p:sp>
              <p:nvSpPr>
                <p:cNvPr id="73364" name="Line 5208"/>
                <p:cNvSpPr>
                  <a:spLocks noChangeShapeType="1"/>
                </p:cNvSpPr>
                <p:nvPr/>
              </p:nvSpPr>
              <p:spPr bwMode="auto">
                <a:xfrm flipV="1">
                  <a:off x="3285" y="1899"/>
                  <a:ext cx="2" cy="6"/>
                </a:xfrm>
                <a:prstGeom prst="line">
                  <a:avLst/>
                </a:prstGeom>
                <a:noFill/>
                <a:ln w="3175">
                  <a:solidFill>
                    <a:srgbClr val="000000"/>
                  </a:solidFill>
                  <a:round/>
                  <a:headEnd/>
                  <a:tailEnd/>
                </a:ln>
              </p:spPr>
              <p:txBody>
                <a:bodyPr/>
                <a:lstStyle/>
                <a:p>
                  <a:endParaRPr lang="en-US"/>
                </a:p>
              </p:txBody>
            </p:sp>
            <p:sp>
              <p:nvSpPr>
                <p:cNvPr id="73365" name="Line 5209"/>
                <p:cNvSpPr>
                  <a:spLocks noChangeShapeType="1"/>
                </p:cNvSpPr>
                <p:nvPr/>
              </p:nvSpPr>
              <p:spPr bwMode="auto">
                <a:xfrm flipV="1">
                  <a:off x="3287" y="1891"/>
                  <a:ext cx="1" cy="8"/>
                </a:xfrm>
                <a:prstGeom prst="line">
                  <a:avLst/>
                </a:prstGeom>
                <a:noFill/>
                <a:ln w="3175">
                  <a:solidFill>
                    <a:srgbClr val="000000"/>
                  </a:solidFill>
                  <a:round/>
                  <a:headEnd/>
                  <a:tailEnd/>
                </a:ln>
              </p:spPr>
              <p:txBody>
                <a:bodyPr/>
                <a:lstStyle/>
                <a:p>
                  <a:endParaRPr lang="en-US"/>
                </a:p>
              </p:txBody>
            </p:sp>
            <p:sp>
              <p:nvSpPr>
                <p:cNvPr id="73366" name="Line 5210"/>
                <p:cNvSpPr>
                  <a:spLocks noChangeShapeType="1"/>
                </p:cNvSpPr>
                <p:nvPr/>
              </p:nvSpPr>
              <p:spPr bwMode="auto">
                <a:xfrm flipV="1">
                  <a:off x="3288" y="1889"/>
                  <a:ext cx="2" cy="2"/>
                </a:xfrm>
                <a:prstGeom prst="line">
                  <a:avLst/>
                </a:prstGeom>
                <a:noFill/>
                <a:ln w="3175">
                  <a:solidFill>
                    <a:srgbClr val="000000"/>
                  </a:solidFill>
                  <a:round/>
                  <a:headEnd/>
                  <a:tailEnd/>
                </a:ln>
              </p:spPr>
              <p:txBody>
                <a:bodyPr/>
                <a:lstStyle/>
                <a:p>
                  <a:endParaRPr lang="en-US"/>
                </a:p>
              </p:txBody>
            </p:sp>
            <p:sp>
              <p:nvSpPr>
                <p:cNvPr id="73367" name="Line 5211"/>
                <p:cNvSpPr>
                  <a:spLocks noChangeShapeType="1"/>
                </p:cNvSpPr>
                <p:nvPr/>
              </p:nvSpPr>
              <p:spPr bwMode="auto">
                <a:xfrm flipV="1">
                  <a:off x="3290" y="1884"/>
                  <a:ext cx="4" cy="5"/>
                </a:xfrm>
                <a:prstGeom prst="line">
                  <a:avLst/>
                </a:prstGeom>
                <a:noFill/>
                <a:ln w="3175">
                  <a:solidFill>
                    <a:srgbClr val="000000"/>
                  </a:solidFill>
                  <a:round/>
                  <a:headEnd/>
                  <a:tailEnd/>
                </a:ln>
              </p:spPr>
              <p:txBody>
                <a:bodyPr/>
                <a:lstStyle/>
                <a:p>
                  <a:endParaRPr lang="en-US"/>
                </a:p>
              </p:txBody>
            </p:sp>
            <p:sp>
              <p:nvSpPr>
                <p:cNvPr id="73368" name="Line 5212"/>
                <p:cNvSpPr>
                  <a:spLocks noChangeShapeType="1"/>
                </p:cNvSpPr>
                <p:nvPr/>
              </p:nvSpPr>
              <p:spPr bwMode="auto">
                <a:xfrm flipV="1">
                  <a:off x="3294" y="1878"/>
                  <a:ext cx="2" cy="6"/>
                </a:xfrm>
                <a:prstGeom prst="line">
                  <a:avLst/>
                </a:prstGeom>
                <a:noFill/>
                <a:ln w="3175">
                  <a:solidFill>
                    <a:srgbClr val="000000"/>
                  </a:solidFill>
                  <a:round/>
                  <a:headEnd/>
                  <a:tailEnd/>
                </a:ln>
              </p:spPr>
              <p:txBody>
                <a:bodyPr/>
                <a:lstStyle/>
                <a:p>
                  <a:endParaRPr lang="en-US"/>
                </a:p>
              </p:txBody>
            </p:sp>
            <p:sp>
              <p:nvSpPr>
                <p:cNvPr id="73369" name="Line 5213"/>
                <p:cNvSpPr>
                  <a:spLocks noChangeShapeType="1"/>
                </p:cNvSpPr>
                <p:nvPr/>
              </p:nvSpPr>
              <p:spPr bwMode="auto">
                <a:xfrm flipV="1">
                  <a:off x="3296" y="1874"/>
                  <a:ext cx="2" cy="4"/>
                </a:xfrm>
                <a:prstGeom prst="line">
                  <a:avLst/>
                </a:prstGeom>
                <a:noFill/>
                <a:ln w="3175">
                  <a:solidFill>
                    <a:srgbClr val="000000"/>
                  </a:solidFill>
                  <a:round/>
                  <a:headEnd/>
                  <a:tailEnd/>
                </a:ln>
              </p:spPr>
              <p:txBody>
                <a:bodyPr/>
                <a:lstStyle/>
                <a:p>
                  <a:endParaRPr lang="en-US"/>
                </a:p>
              </p:txBody>
            </p:sp>
            <p:sp>
              <p:nvSpPr>
                <p:cNvPr id="73370" name="Line 5214"/>
                <p:cNvSpPr>
                  <a:spLocks noChangeShapeType="1"/>
                </p:cNvSpPr>
                <p:nvPr/>
              </p:nvSpPr>
              <p:spPr bwMode="auto">
                <a:xfrm flipV="1">
                  <a:off x="3298" y="1868"/>
                  <a:ext cx="1" cy="6"/>
                </a:xfrm>
                <a:prstGeom prst="line">
                  <a:avLst/>
                </a:prstGeom>
                <a:noFill/>
                <a:ln w="3175">
                  <a:solidFill>
                    <a:srgbClr val="000000"/>
                  </a:solidFill>
                  <a:round/>
                  <a:headEnd/>
                  <a:tailEnd/>
                </a:ln>
              </p:spPr>
              <p:txBody>
                <a:bodyPr/>
                <a:lstStyle/>
                <a:p>
                  <a:endParaRPr lang="en-US"/>
                </a:p>
              </p:txBody>
            </p:sp>
            <p:sp>
              <p:nvSpPr>
                <p:cNvPr id="73371" name="Line 5215"/>
                <p:cNvSpPr>
                  <a:spLocks noChangeShapeType="1"/>
                </p:cNvSpPr>
                <p:nvPr/>
              </p:nvSpPr>
              <p:spPr bwMode="auto">
                <a:xfrm flipV="1">
                  <a:off x="3299" y="1858"/>
                  <a:ext cx="2" cy="10"/>
                </a:xfrm>
                <a:prstGeom prst="line">
                  <a:avLst/>
                </a:prstGeom>
                <a:noFill/>
                <a:ln w="3175">
                  <a:solidFill>
                    <a:srgbClr val="000000"/>
                  </a:solidFill>
                  <a:round/>
                  <a:headEnd/>
                  <a:tailEnd/>
                </a:ln>
              </p:spPr>
              <p:txBody>
                <a:bodyPr/>
                <a:lstStyle/>
                <a:p>
                  <a:endParaRPr lang="en-US"/>
                </a:p>
              </p:txBody>
            </p:sp>
            <p:sp>
              <p:nvSpPr>
                <p:cNvPr id="73372" name="Line 5216"/>
                <p:cNvSpPr>
                  <a:spLocks noChangeShapeType="1"/>
                </p:cNvSpPr>
                <p:nvPr/>
              </p:nvSpPr>
              <p:spPr bwMode="auto">
                <a:xfrm flipV="1">
                  <a:off x="3301" y="1848"/>
                  <a:ext cx="2" cy="10"/>
                </a:xfrm>
                <a:prstGeom prst="line">
                  <a:avLst/>
                </a:prstGeom>
                <a:noFill/>
                <a:ln w="3175">
                  <a:solidFill>
                    <a:srgbClr val="000000"/>
                  </a:solidFill>
                  <a:round/>
                  <a:headEnd/>
                  <a:tailEnd/>
                </a:ln>
              </p:spPr>
              <p:txBody>
                <a:bodyPr/>
                <a:lstStyle/>
                <a:p>
                  <a:endParaRPr lang="en-US"/>
                </a:p>
              </p:txBody>
            </p:sp>
            <p:sp>
              <p:nvSpPr>
                <p:cNvPr id="73373" name="Line 5217"/>
                <p:cNvSpPr>
                  <a:spLocks noChangeShapeType="1"/>
                </p:cNvSpPr>
                <p:nvPr/>
              </p:nvSpPr>
              <p:spPr bwMode="auto">
                <a:xfrm flipV="1">
                  <a:off x="3303" y="1837"/>
                  <a:ext cx="4" cy="11"/>
                </a:xfrm>
                <a:prstGeom prst="line">
                  <a:avLst/>
                </a:prstGeom>
                <a:noFill/>
                <a:ln w="3175">
                  <a:solidFill>
                    <a:srgbClr val="000000"/>
                  </a:solidFill>
                  <a:round/>
                  <a:headEnd/>
                  <a:tailEnd/>
                </a:ln>
              </p:spPr>
              <p:txBody>
                <a:bodyPr/>
                <a:lstStyle/>
                <a:p>
                  <a:endParaRPr lang="en-US"/>
                </a:p>
              </p:txBody>
            </p:sp>
            <p:sp>
              <p:nvSpPr>
                <p:cNvPr id="73374" name="Line 5218"/>
                <p:cNvSpPr>
                  <a:spLocks noChangeShapeType="1"/>
                </p:cNvSpPr>
                <p:nvPr/>
              </p:nvSpPr>
              <p:spPr bwMode="auto">
                <a:xfrm flipV="1">
                  <a:off x="3307" y="1827"/>
                  <a:ext cx="1" cy="10"/>
                </a:xfrm>
                <a:prstGeom prst="line">
                  <a:avLst/>
                </a:prstGeom>
                <a:noFill/>
                <a:ln w="3175">
                  <a:solidFill>
                    <a:srgbClr val="000000"/>
                  </a:solidFill>
                  <a:round/>
                  <a:headEnd/>
                  <a:tailEnd/>
                </a:ln>
              </p:spPr>
              <p:txBody>
                <a:bodyPr/>
                <a:lstStyle/>
                <a:p>
                  <a:endParaRPr lang="en-US"/>
                </a:p>
              </p:txBody>
            </p:sp>
            <p:sp>
              <p:nvSpPr>
                <p:cNvPr id="73375" name="Line 5219"/>
                <p:cNvSpPr>
                  <a:spLocks noChangeShapeType="1"/>
                </p:cNvSpPr>
                <p:nvPr/>
              </p:nvSpPr>
              <p:spPr bwMode="auto">
                <a:xfrm flipV="1">
                  <a:off x="3308" y="1814"/>
                  <a:ext cx="2" cy="13"/>
                </a:xfrm>
                <a:prstGeom prst="line">
                  <a:avLst/>
                </a:prstGeom>
                <a:noFill/>
                <a:ln w="3175">
                  <a:solidFill>
                    <a:srgbClr val="000000"/>
                  </a:solidFill>
                  <a:round/>
                  <a:headEnd/>
                  <a:tailEnd/>
                </a:ln>
              </p:spPr>
              <p:txBody>
                <a:bodyPr/>
                <a:lstStyle/>
                <a:p>
                  <a:endParaRPr lang="en-US"/>
                </a:p>
              </p:txBody>
            </p:sp>
            <p:sp>
              <p:nvSpPr>
                <p:cNvPr id="73376" name="Line 5220"/>
                <p:cNvSpPr>
                  <a:spLocks noChangeShapeType="1"/>
                </p:cNvSpPr>
                <p:nvPr/>
              </p:nvSpPr>
              <p:spPr bwMode="auto">
                <a:xfrm flipV="1">
                  <a:off x="3310" y="1802"/>
                  <a:ext cx="2" cy="12"/>
                </a:xfrm>
                <a:prstGeom prst="line">
                  <a:avLst/>
                </a:prstGeom>
                <a:noFill/>
                <a:ln w="3175">
                  <a:solidFill>
                    <a:srgbClr val="000000"/>
                  </a:solidFill>
                  <a:round/>
                  <a:headEnd/>
                  <a:tailEnd/>
                </a:ln>
              </p:spPr>
              <p:txBody>
                <a:bodyPr/>
                <a:lstStyle/>
                <a:p>
                  <a:endParaRPr lang="en-US"/>
                </a:p>
              </p:txBody>
            </p:sp>
            <p:sp>
              <p:nvSpPr>
                <p:cNvPr id="73377" name="Line 5221"/>
                <p:cNvSpPr>
                  <a:spLocks noChangeShapeType="1"/>
                </p:cNvSpPr>
                <p:nvPr/>
              </p:nvSpPr>
              <p:spPr bwMode="auto">
                <a:xfrm flipV="1">
                  <a:off x="3312" y="1792"/>
                  <a:ext cx="2" cy="10"/>
                </a:xfrm>
                <a:prstGeom prst="line">
                  <a:avLst/>
                </a:prstGeom>
                <a:noFill/>
                <a:ln w="3175">
                  <a:solidFill>
                    <a:srgbClr val="000000"/>
                  </a:solidFill>
                  <a:round/>
                  <a:headEnd/>
                  <a:tailEnd/>
                </a:ln>
              </p:spPr>
              <p:txBody>
                <a:bodyPr/>
                <a:lstStyle/>
                <a:p>
                  <a:endParaRPr lang="en-US"/>
                </a:p>
              </p:txBody>
            </p:sp>
            <p:sp>
              <p:nvSpPr>
                <p:cNvPr id="73378" name="Line 5222"/>
                <p:cNvSpPr>
                  <a:spLocks noChangeShapeType="1"/>
                </p:cNvSpPr>
                <p:nvPr/>
              </p:nvSpPr>
              <p:spPr bwMode="auto">
                <a:xfrm flipV="1">
                  <a:off x="3314" y="1781"/>
                  <a:ext cx="2" cy="11"/>
                </a:xfrm>
                <a:prstGeom prst="line">
                  <a:avLst/>
                </a:prstGeom>
                <a:noFill/>
                <a:ln w="3175">
                  <a:solidFill>
                    <a:srgbClr val="000000"/>
                  </a:solidFill>
                  <a:round/>
                  <a:headEnd/>
                  <a:tailEnd/>
                </a:ln>
              </p:spPr>
              <p:txBody>
                <a:bodyPr/>
                <a:lstStyle/>
                <a:p>
                  <a:endParaRPr lang="en-US"/>
                </a:p>
              </p:txBody>
            </p:sp>
            <p:sp>
              <p:nvSpPr>
                <p:cNvPr id="73379" name="Line 5223"/>
                <p:cNvSpPr>
                  <a:spLocks noChangeShapeType="1"/>
                </p:cNvSpPr>
                <p:nvPr/>
              </p:nvSpPr>
              <p:spPr bwMode="auto">
                <a:xfrm flipV="1">
                  <a:off x="3316" y="1773"/>
                  <a:ext cx="1" cy="8"/>
                </a:xfrm>
                <a:prstGeom prst="line">
                  <a:avLst/>
                </a:prstGeom>
                <a:noFill/>
                <a:ln w="3175">
                  <a:solidFill>
                    <a:srgbClr val="000000"/>
                  </a:solidFill>
                  <a:round/>
                  <a:headEnd/>
                  <a:tailEnd/>
                </a:ln>
              </p:spPr>
              <p:txBody>
                <a:bodyPr/>
                <a:lstStyle/>
                <a:p>
                  <a:endParaRPr lang="en-US"/>
                </a:p>
              </p:txBody>
            </p:sp>
            <p:sp>
              <p:nvSpPr>
                <p:cNvPr id="73380" name="Line 5224"/>
                <p:cNvSpPr>
                  <a:spLocks noChangeShapeType="1"/>
                </p:cNvSpPr>
                <p:nvPr/>
              </p:nvSpPr>
              <p:spPr bwMode="auto">
                <a:xfrm flipV="1">
                  <a:off x="3317" y="1768"/>
                  <a:ext cx="4" cy="5"/>
                </a:xfrm>
                <a:prstGeom prst="line">
                  <a:avLst/>
                </a:prstGeom>
                <a:noFill/>
                <a:ln w="3175">
                  <a:solidFill>
                    <a:srgbClr val="000000"/>
                  </a:solidFill>
                  <a:round/>
                  <a:headEnd/>
                  <a:tailEnd/>
                </a:ln>
              </p:spPr>
              <p:txBody>
                <a:bodyPr/>
                <a:lstStyle/>
                <a:p>
                  <a:endParaRPr lang="en-US"/>
                </a:p>
              </p:txBody>
            </p:sp>
            <p:sp>
              <p:nvSpPr>
                <p:cNvPr id="73381" name="Line 5225"/>
                <p:cNvSpPr>
                  <a:spLocks noChangeShapeType="1"/>
                </p:cNvSpPr>
                <p:nvPr/>
              </p:nvSpPr>
              <p:spPr bwMode="auto">
                <a:xfrm flipV="1">
                  <a:off x="3321" y="1765"/>
                  <a:ext cx="2" cy="3"/>
                </a:xfrm>
                <a:prstGeom prst="line">
                  <a:avLst/>
                </a:prstGeom>
                <a:noFill/>
                <a:ln w="3175">
                  <a:solidFill>
                    <a:srgbClr val="000000"/>
                  </a:solidFill>
                  <a:round/>
                  <a:headEnd/>
                  <a:tailEnd/>
                </a:ln>
              </p:spPr>
              <p:txBody>
                <a:bodyPr/>
                <a:lstStyle/>
                <a:p>
                  <a:endParaRPr lang="en-US"/>
                </a:p>
              </p:txBody>
            </p:sp>
            <p:sp>
              <p:nvSpPr>
                <p:cNvPr id="73382" name="Line 5226"/>
                <p:cNvSpPr>
                  <a:spLocks noChangeShapeType="1"/>
                </p:cNvSpPr>
                <p:nvPr/>
              </p:nvSpPr>
              <p:spPr bwMode="auto">
                <a:xfrm>
                  <a:off x="3323" y="1765"/>
                  <a:ext cx="2" cy="1"/>
                </a:xfrm>
                <a:prstGeom prst="line">
                  <a:avLst/>
                </a:prstGeom>
                <a:noFill/>
                <a:ln w="3175">
                  <a:solidFill>
                    <a:srgbClr val="000000"/>
                  </a:solidFill>
                  <a:round/>
                  <a:headEnd/>
                  <a:tailEnd/>
                </a:ln>
              </p:spPr>
              <p:txBody>
                <a:bodyPr/>
                <a:lstStyle/>
                <a:p>
                  <a:endParaRPr lang="en-US"/>
                </a:p>
              </p:txBody>
            </p:sp>
            <p:sp>
              <p:nvSpPr>
                <p:cNvPr id="73383" name="Line 5227"/>
                <p:cNvSpPr>
                  <a:spLocks noChangeShapeType="1"/>
                </p:cNvSpPr>
                <p:nvPr/>
              </p:nvSpPr>
              <p:spPr bwMode="auto">
                <a:xfrm>
                  <a:off x="3325" y="1765"/>
                  <a:ext cx="2" cy="3"/>
                </a:xfrm>
                <a:prstGeom prst="line">
                  <a:avLst/>
                </a:prstGeom>
                <a:noFill/>
                <a:ln w="3175">
                  <a:solidFill>
                    <a:srgbClr val="000000"/>
                  </a:solidFill>
                  <a:round/>
                  <a:headEnd/>
                  <a:tailEnd/>
                </a:ln>
              </p:spPr>
              <p:txBody>
                <a:bodyPr/>
                <a:lstStyle/>
                <a:p>
                  <a:endParaRPr lang="en-US"/>
                </a:p>
              </p:txBody>
            </p:sp>
            <p:sp>
              <p:nvSpPr>
                <p:cNvPr id="73384" name="Line 5228"/>
                <p:cNvSpPr>
                  <a:spLocks noChangeShapeType="1"/>
                </p:cNvSpPr>
                <p:nvPr/>
              </p:nvSpPr>
              <p:spPr bwMode="auto">
                <a:xfrm>
                  <a:off x="3327" y="1768"/>
                  <a:ext cx="1" cy="5"/>
                </a:xfrm>
                <a:prstGeom prst="line">
                  <a:avLst/>
                </a:prstGeom>
                <a:noFill/>
                <a:ln w="3175">
                  <a:solidFill>
                    <a:srgbClr val="000000"/>
                  </a:solidFill>
                  <a:round/>
                  <a:headEnd/>
                  <a:tailEnd/>
                </a:ln>
              </p:spPr>
              <p:txBody>
                <a:bodyPr/>
                <a:lstStyle/>
                <a:p>
                  <a:endParaRPr lang="en-US"/>
                </a:p>
              </p:txBody>
            </p:sp>
            <p:sp>
              <p:nvSpPr>
                <p:cNvPr id="73385" name="Line 5229"/>
                <p:cNvSpPr>
                  <a:spLocks noChangeShapeType="1"/>
                </p:cNvSpPr>
                <p:nvPr/>
              </p:nvSpPr>
              <p:spPr bwMode="auto">
                <a:xfrm>
                  <a:off x="3328" y="1773"/>
                  <a:ext cx="2" cy="8"/>
                </a:xfrm>
                <a:prstGeom prst="line">
                  <a:avLst/>
                </a:prstGeom>
                <a:noFill/>
                <a:ln w="3175">
                  <a:solidFill>
                    <a:srgbClr val="000000"/>
                  </a:solidFill>
                  <a:round/>
                  <a:headEnd/>
                  <a:tailEnd/>
                </a:ln>
              </p:spPr>
              <p:txBody>
                <a:bodyPr/>
                <a:lstStyle/>
                <a:p>
                  <a:endParaRPr lang="en-US"/>
                </a:p>
              </p:txBody>
            </p:sp>
            <p:sp>
              <p:nvSpPr>
                <p:cNvPr id="73386" name="Line 5230"/>
                <p:cNvSpPr>
                  <a:spLocks noChangeShapeType="1"/>
                </p:cNvSpPr>
                <p:nvPr/>
              </p:nvSpPr>
              <p:spPr bwMode="auto">
                <a:xfrm>
                  <a:off x="3330" y="1781"/>
                  <a:ext cx="4" cy="7"/>
                </a:xfrm>
                <a:prstGeom prst="line">
                  <a:avLst/>
                </a:prstGeom>
                <a:noFill/>
                <a:ln w="3175">
                  <a:solidFill>
                    <a:srgbClr val="000000"/>
                  </a:solidFill>
                  <a:round/>
                  <a:headEnd/>
                  <a:tailEnd/>
                </a:ln>
              </p:spPr>
              <p:txBody>
                <a:bodyPr/>
                <a:lstStyle/>
                <a:p>
                  <a:endParaRPr lang="en-US"/>
                </a:p>
              </p:txBody>
            </p:sp>
            <p:sp>
              <p:nvSpPr>
                <p:cNvPr id="73387" name="Line 5231"/>
                <p:cNvSpPr>
                  <a:spLocks noChangeShapeType="1"/>
                </p:cNvSpPr>
                <p:nvPr/>
              </p:nvSpPr>
              <p:spPr bwMode="auto">
                <a:xfrm>
                  <a:off x="3334" y="1788"/>
                  <a:ext cx="2" cy="11"/>
                </a:xfrm>
                <a:prstGeom prst="line">
                  <a:avLst/>
                </a:prstGeom>
                <a:noFill/>
                <a:ln w="3175">
                  <a:solidFill>
                    <a:srgbClr val="000000"/>
                  </a:solidFill>
                  <a:round/>
                  <a:headEnd/>
                  <a:tailEnd/>
                </a:ln>
              </p:spPr>
              <p:txBody>
                <a:bodyPr/>
                <a:lstStyle/>
                <a:p>
                  <a:endParaRPr lang="en-US"/>
                </a:p>
              </p:txBody>
            </p:sp>
            <p:sp>
              <p:nvSpPr>
                <p:cNvPr id="73388" name="Line 5232"/>
                <p:cNvSpPr>
                  <a:spLocks noChangeShapeType="1"/>
                </p:cNvSpPr>
                <p:nvPr/>
              </p:nvSpPr>
              <p:spPr bwMode="auto">
                <a:xfrm>
                  <a:off x="3336" y="1799"/>
                  <a:ext cx="1" cy="10"/>
                </a:xfrm>
                <a:prstGeom prst="line">
                  <a:avLst/>
                </a:prstGeom>
                <a:noFill/>
                <a:ln w="3175">
                  <a:solidFill>
                    <a:srgbClr val="000000"/>
                  </a:solidFill>
                  <a:round/>
                  <a:headEnd/>
                  <a:tailEnd/>
                </a:ln>
              </p:spPr>
              <p:txBody>
                <a:bodyPr/>
                <a:lstStyle/>
                <a:p>
                  <a:endParaRPr lang="en-US"/>
                </a:p>
              </p:txBody>
            </p:sp>
            <p:sp>
              <p:nvSpPr>
                <p:cNvPr id="73389" name="Line 5233"/>
                <p:cNvSpPr>
                  <a:spLocks noChangeShapeType="1"/>
                </p:cNvSpPr>
                <p:nvPr/>
              </p:nvSpPr>
              <p:spPr bwMode="auto">
                <a:xfrm>
                  <a:off x="3337" y="1809"/>
                  <a:ext cx="2" cy="8"/>
                </a:xfrm>
                <a:prstGeom prst="line">
                  <a:avLst/>
                </a:prstGeom>
                <a:noFill/>
                <a:ln w="3175">
                  <a:solidFill>
                    <a:srgbClr val="000000"/>
                  </a:solidFill>
                  <a:round/>
                  <a:headEnd/>
                  <a:tailEnd/>
                </a:ln>
              </p:spPr>
              <p:txBody>
                <a:bodyPr/>
                <a:lstStyle/>
                <a:p>
                  <a:endParaRPr lang="en-US"/>
                </a:p>
              </p:txBody>
            </p:sp>
            <p:sp>
              <p:nvSpPr>
                <p:cNvPr id="73390" name="Line 5234"/>
                <p:cNvSpPr>
                  <a:spLocks noChangeShapeType="1"/>
                </p:cNvSpPr>
                <p:nvPr/>
              </p:nvSpPr>
              <p:spPr bwMode="auto">
                <a:xfrm>
                  <a:off x="3339" y="1817"/>
                  <a:ext cx="2" cy="8"/>
                </a:xfrm>
                <a:prstGeom prst="line">
                  <a:avLst/>
                </a:prstGeom>
                <a:noFill/>
                <a:ln w="3175">
                  <a:solidFill>
                    <a:srgbClr val="000000"/>
                  </a:solidFill>
                  <a:round/>
                  <a:headEnd/>
                  <a:tailEnd/>
                </a:ln>
              </p:spPr>
              <p:txBody>
                <a:bodyPr/>
                <a:lstStyle/>
                <a:p>
                  <a:endParaRPr lang="en-US"/>
                </a:p>
              </p:txBody>
            </p:sp>
            <p:sp>
              <p:nvSpPr>
                <p:cNvPr id="73391" name="Line 5235"/>
                <p:cNvSpPr>
                  <a:spLocks noChangeShapeType="1"/>
                </p:cNvSpPr>
                <p:nvPr/>
              </p:nvSpPr>
              <p:spPr bwMode="auto">
                <a:xfrm>
                  <a:off x="3341" y="1825"/>
                  <a:ext cx="2" cy="4"/>
                </a:xfrm>
                <a:prstGeom prst="line">
                  <a:avLst/>
                </a:prstGeom>
                <a:noFill/>
                <a:ln w="3175">
                  <a:solidFill>
                    <a:srgbClr val="000000"/>
                  </a:solidFill>
                  <a:round/>
                  <a:headEnd/>
                  <a:tailEnd/>
                </a:ln>
              </p:spPr>
              <p:txBody>
                <a:bodyPr/>
                <a:lstStyle/>
                <a:p>
                  <a:endParaRPr lang="en-US"/>
                </a:p>
              </p:txBody>
            </p:sp>
            <p:sp>
              <p:nvSpPr>
                <p:cNvPr id="73392" name="Line 5236"/>
                <p:cNvSpPr>
                  <a:spLocks noChangeShapeType="1"/>
                </p:cNvSpPr>
                <p:nvPr/>
              </p:nvSpPr>
              <p:spPr bwMode="auto">
                <a:xfrm>
                  <a:off x="3343" y="1829"/>
                  <a:ext cx="2" cy="6"/>
                </a:xfrm>
                <a:prstGeom prst="line">
                  <a:avLst/>
                </a:prstGeom>
                <a:noFill/>
                <a:ln w="3175">
                  <a:solidFill>
                    <a:srgbClr val="000000"/>
                  </a:solidFill>
                  <a:round/>
                  <a:headEnd/>
                  <a:tailEnd/>
                </a:ln>
              </p:spPr>
              <p:txBody>
                <a:bodyPr/>
                <a:lstStyle/>
                <a:p>
                  <a:endParaRPr lang="en-US"/>
                </a:p>
              </p:txBody>
            </p:sp>
            <p:sp>
              <p:nvSpPr>
                <p:cNvPr id="73393" name="Line 5237"/>
                <p:cNvSpPr>
                  <a:spLocks noChangeShapeType="1"/>
                </p:cNvSpPr>
                <p:nvPr/>
              </p:nvSpPr>
              <p:spPr bwMode="auto">
                <a:xfrm>
                  <a:off x="3345" y="1835"/>
                  <a:ext cx="3" cy="2"/>
                </a:xfrm>
                <a:prstGeom prst="line">
                  <a:avLst/>
                </a:prstGeom>
                <a:noFill/>
                <a:ln w="3175">
                  <a:solidFill>
                    <a:srgbClr val="000000"/>
                  </a:solidFill>
                  <a:round/>
                  <a:headEnd/>
                  <a:tailEnd/>
                </a:ln>
              </p:spPr>
              <p:txBody>
                <a:bodyPr/>
                <a:lstStyle/>
                <a:p>
                  <a:endParaRPr lang="en-US"/>
                </a:p>
              </p:txBody>
            </p:sp>
            <p:sp>
              <p:nvSpPr>
                <p:cNvPr id="73394" name="Line 5238"/>
                <p:cNvSpPr>
                  <a:spLocks noChangeShapeType="1"/>
                </p:cNvSpPr>
                <p:nvPr/>
              </p:nvSpPr>
              <p:spPr bwMode="auto">
                <a:xfrm>
                  <a:off x="3348" y="1837"/>
                  <a:ext cx="2" cy="3"/>
                </a:xfrm>
                <a:prstGeom prst="line">
                  <a:avLst/>
                </a:prstGeom>
                <a:noFill/>
                <a:ln w="3175">
                  <a:solidFill>
                    <a:srgbClr val="000000"/>
                  </a:solidFill>
                  <a:round/>
                  <a:headEnd/>
                  <a:tailEnd/>
                </a:ln>
              </p:spPr>
              <p:txBody>
                <a:bodyPr/>
                <a:lstStyle/>
                <a:p>
                  <a:endParaRPr lang="en-US"/>
                </a:p>
              </p:txBody>
            </p:sp>
            <p:sp>
              <p:nvSpPr>
                <p:cNvPr id="73395" name="Line 5239"/>
                <p:cNvSpPr>
                  <a:spLocks noChangeShapeType="1"/>
                </p:cNvSpPr>
                <p:nvPr/>
              </p:nvSpPr>
              <p:spPr bwMode="auto">
                <a:xfrm>
                  <a:off x="3350" y="1840"/>
                  <a:ext cx="2" cy="2"/>
                </a:xfrm>
                <a:prstGeom prst="line">
                  <a:avLst/>
                </a:prstGeom>
                <a:noFill/>
                <a:ln w="3175">
                  <a:solidFill>
                    <a:srgbClr val="000000"/>
                  </a:solidFill>
                  <a:round/>
                  <a:headEnd/>
                  <a:tailEnd/>
                </a:ln>
              </p:spPr>
              <p:txBody>
                <a:bodyPr/>
                <a:lstStyle/>
                <a:p>
                  <a:endParaRPr lang="en-US"/>
                </a:p>
              </p:txBody>
            </p:sp>
            <p:sp>
              <p:nvSpPr>
                <p:cNvPr id="73396" name="Line 5240"/>
                <p:cNvSpPr>
                  <a:spLocks noChangeShapeType="1"/>
                </p:cNvSpPr>
                <p:nvPr/>
              </p:nvSpPr>
              <p:spPr bwMode="auto">
                <a:xfrm>
                  <a:off x="3352" y="1840"/>
                  <a:ext cx="2" cy="2"/>
                </a:xfrm>
                <a:prstGeom prst="line">
                  <a:avLst/>
                </a:prstGeom>
                <a:noFill/>
                <a:ln w="3175">
                  <a:solidFill>
                    <a:srgbClr val="000000"/>
                  </a:solidFill>
                  <a:round/>
                  <a:headEnd/>
                  <a:tailEnd/>
                </a:ln>
              </p:spPr>
              <p:txBody>
                <a:bodyPr/>
                <a:lstStyle/>
                <a:p>
                  <a:endParaRPr lang="en-US"/>
                </a:p>
              </p:txBody>
            </p:sp>
            <p:sp>
              <p:nvSpPr>
                <p:cNvPr id="73397" name="Line 5241"/>
                <p:cNvSpPr>
                  <a:spLocks noChangeShapeType="1"/>
                </p:cNvSpPr>
                <p:nvPr/>
              </p:nvSpPr>
              <p:spPr bwMode="auto">
                <a:xfrm>
                  <a:off x="3354" y="1840"/>
                  <a:ext cx="1" cy="2"/>
                </a:xfrm>
                <a:prstGeom prst="line">
                  <a:avLst/>
                </a:prstGeom>
                <a:noFill/>
                <a:ln w="3175">
                  <a:solidFill>
                    <a:srgbClr val="000000"/>
                  </a:solidFill>
                  <a:round/>
                  <a:headEnd/>
                  <a:tailEnd/>
                </a:ln>
              </p:spPr>
              <p:txBody>
                <a:bodyPr/>
                <a:lstStyle/>
                <a:p>
                  <a:endParaRPr lang="en-US"/>
                </a:p>
              </p:txBody>
            </p:sp>
            <p:sp>
              <p:nvSpPr>
                <p:cNvPr id="73398" name="Line 5242"/>
                <p:cNvSpPr>
                  <a:spLocks noChangeShapeType="1"/>
                </p:cNvSpPr>
                <p:nvPr/>
              </p:nvSpPr>
              <p:spPr bwMode="auto">
                <a:xfrm>
                  <a:off x="3355" y="1840"/>
                  <a:ext cx="2" cy="2"/>
                </a:xfrm>
                <a:prstGeom prst="line">
                  <a:avLst/>
                </a:prstGeom>
                <a:noFill/>
                <a:ln w="3175">
                  <a:solidFill>
                    <a:srgbClr val="000000"/>
                  </a:solidFill>
                  <a:round/>
                  <a:headEnd/>
                  <a:tailEnd/>
                </a:ln>
              </p:spPr>
              <p:txBody>
                <a:bodyPr/>
                <a:lstStyle/>
                <a:p>
                  <a:endParaRPr lang="en-US"/>
                </a:p>
              </p:txBody>
            </p:sp>
            <p:sp>
              <p:nvSpPr>
                <p:cNvPr id="73399" name="Line 5243"/>
                <p:cNvSpPr>
                  <a:spLocks noChangeShapeType="1"/>
                </p:cNvSpPr>
                <p:nvPr/>
              </p:nvSpPr>
              <p:spPr bwMode="auto">
                <a:xfrm>
                  <a:off x="3357" y="1840"/>
                  <a:ext cx="4" cy="3"/>
                </a:xfrm>
                <a:prstGeom prst="line">
                  <a:avLst/>
                </a:prstGeom>
                <a:noFill/>
                <a:ln w="3175">
                  <a:solidFill>
                    <a:srgbClr val="000000"/>
                  </a:solidFill>
                  <a:round/>
                  <a:headEnd/>
                  <a:tailEnd/>
                </a:ln>
              </p:spPr>
              <p:txBody>
                <a:bodyPr/>
                <a:lstStyle/>
                <a:p>
                  <a:endParaRPr lang="en-US"/>
                </a:p>
              </p:txBody>
            </p:sp>
            <p:sp>
              <p:nvSpPr>
                <p:cNvPr id="73400" name="Line 5244"/>
                <p:cNvSpPr>
                  <a:spLocks noChangeShapeType="1"/>
                </p:cNvSpPr>
                <p:nvPr/>
              </p:nvSpPr>
              <p:spPr bwMode="auto">
                <a:xfrm>
                  <a:off x="3361" y="1843"/>
                  <a:ext cx="2" cy="2"/>
                </a:xfrm>
                <a:prstGeom prst="line">
                  <a:avLst/>
                </a:prstGeom>
                <a:noFill/>
                <a:ln w="3175">
                  <a:solidFill>
                    <a:srgbClr val="000000"/>
                  </a:solidFill>
                  <a:round/>
                  <a:headEnd/>
                  <a:tailEnd/>
                </a:ln>
              </p:spPr>
              <p:txBody>
                <a:bodyPr/>
                <a:lstStyle/>
                <a:p>
                  <a:endParaRPr lang="en-US"/>
                </a:p>
              </p:txBody>
            </p:sp>
            <p:sp>
              <p:nvSpPr>
                <p:cNvPr id="73401" name="Line 5245"/>
                <p:cNvSpPr>
                  <a:spLocks noChangeShapeType="1"/>
                </p:cNvSpPr>
                <p:nvPr/>
              </p:nvSpPr>
              <p:spPr bwMode="auto">
                <a:xfrm>
                  <a:off x="3363" y="1845"/>
                  <a:ext cx="2" cy="3"/>
                </a:xfrm>
                <a:prstGeom prst="line">
                  <a:avLst/>
                </a:prstGeom>
                <a:noFill/>
                <a:ln w="3175">
                  <a:solidFill>
                    <a:srgbClr val="000000"/>
                  </a:solidFill>
                  <a:round/>
                  <a:headEnd/>
                  <a:tailEnd/>
                </a:ln>
              </p:spPr>
              <p:txBody>
                <a:bodyPr/>
                <a:lstStyle/>
                <a:p>
                  <a:endParaRPr lang="en-US"/>
                </a:p>
              </p:txBody>
            </p:sp>
            <p:sp>
              <p:nvSpPr>
                <p:cNvPr id="73402" name="Line 5246"/>
                <p:cNvSpPr>
                  <a:spLocks noChangeShapeType="1"/>
                </p:cNvSpPr>
                <p:nvPr/>
              </p:nvSpPr>
              <p:spPr bwMode="auto">
                <a:xfrm>
                  <a:off x="3365" y="1848"/>
                  <a:ext cx="1" cy="5"/>
                </a:xfrm>
                <a:prstGeom prst="line">
                  <a:avLst/>
                </a:prstGeom>
                <a:noFill/>
                <a:ln w="3175">
                  <a:solidFill>
                    <a:srgbClr val="000000"/>
                  </a:solidFill>
                  <a:round/>
                  <a:headEnd/>
                  <a:tailEnd/>
                </a:ln>
              </p:spPr>
              <p:txBody>
                <a:bodyPr/>
                <a:lstStyle/>
                <a:p>
                  <a:endParaRPr lang="en-US"/>
                </a:p>
              </p:txBody>
            </p:sp>
            <p:sp>
              <p:nvSpPr>
                <p:cNvPr id="73403" name="Line 5247"/>
                <p:cNvSpPr>
                  <a:spLocks noChangeShapeType="1"/>
                </p:cNvSpPr>
                <p:nvPr/>
              </p:nvSpPr>
              <p:spPr bwMode="auto">
                <a:xfrm>
                  <a:off x="3366" y="1853"/>
                  <a:ext cx="2" cy="5"/>
                </a:xfrm>
                <a:prstGeom prst="line">
                  <a:avLst/>
                </a:prstGeom>
                <a:noFill/>
                <a:ln w="3175">
                  <a:solidFill>
                    <a:srgbClr val="000000"/>
                  </a:solidFill>
                  <a:round/>
                  <a:headEnd/>
                  <a:tailEnd/>
                </a:ln>
              </p:spPr>
              <p:txBody>
                <a:bodyPr/>
                <a:lstStyle/>
                <a:p>
                  <a:endParaRPr lang="en-US"/>
                </a:p>
              </p:txBody>
            </p:sp>
            <p:sp>
              <p:nvSpPr>
                <p:cNvPr id="73404" name="Line 5248"/>
                <p:cNvSpPr>
                  <a:spLocks noChangeShapeType="1"/>
                </p:cNvSpPr>
                <p:nvPr/>
              </p:nvSpPr>
              <p:spPr bwMode="auto">
                <a:xfrm>
                  <a:off x="3368" y="1858"/>
                  <a:ext cx="2" cy="8"/>
                </a:xfrm>
                <a:prstGeom prst="line">
                  <a:avLst/>
                </a:prstGeom>
                <a:noFill/>
                <a:ln w="3175">
                  <a:solidFill>
                    <a:srgbClr val="000000"/>
                  </a:solidFill>
                  <a:round/>
                  <a:headEnd/>
                  <a:tailEnd/>
                </a:ln>
              </p:spPr>
              <p:txBody>
                <a:bodyPr/>
                <a:lstStyle/>
                <a:p>
                  <a:endParaRPr lang="en-US"/>
                </a:p>
              </p:txBody>
            </p:sp>
            <p:sp>
              <p:nvSpPr>
                <p:cNvPr id="73405" name="Line 5249"/>
                <p:cNvSpPr>
                  <a:spLocks noChangeShapeType="1"/>
                </p:cNvSpPr>
                <p:nvPr/>
              </p:nvSpPr>
              <p:spPr bwMode="auto">
                <a:xfrm>
                  <a:off x="3370" y="1866"/>
                  <a:ext cx="2" cy="8"/>
                </a:xfrm>
                <a:prstGeom prst="line">
                  <a:avLst/>
                </a:prstGeom>
                <a:noFill/>
                <a:ln w="3175">
                  <a:solidFill>
                    <a:srgbClr val="000000"/>
                  </a:solidFill>
                  <a:round/>
                  <a:headEnd/>
                  <a:tailEnd/>
                </a:ln>
              </p:spPr>
              <p:txBody>
                <a:bodyPr/>
                <a:lstStyle/>
                <a:p>
                  <a:endParaRPr lang="en-US"/>
                </a:p>
              </p:txBody>
            </p:sp>
            <p:sp>
              <p:nvSpPr>
                <p:cNvPr id="73406" name="Line 5250"/>
                <p:cNvSpPr>
                  <a:spLocks noChangeShapeType="1"/>
                </p:cNvSpPr>
                <p:nvPr/>
              </p:nvSpPr>
              <p:spPr bwMode="auto">
                <a:xfrm>
                  <a:off x="3372" y="1874"/>
                  <a:ext cx="3" cy="7"/>
                </a:xfrm>
                <a:prstGeom prst="line">
                  <a:avLst/>
                </a:prstGeom>
                <a:noFill/>
                <a:ln w="3175">
                  <a:solidFill>
                    <a:srgbClr val="000000"/>
                  </a:solidFill>
                  <a:round/>
                  <a:headEnd/>
                  <a:tailEnd/>
                </a:ln>
              </p:spPr>
              <p:txBody>
                <a:bodyPr/>
                <a:lstStyle/>
                <a:p>
                  <a:endParaRPr lang="en-US"/>
                </a:p>
              </p:txBody>
            </p:sp>
            <p:sp>
              <p:nvSpPr>
                <p:cNvPr id="73407" name="Line 5251"/>
                <p:cNvSpPr>
                  <a:spLocks noChangeShapeType="1"/>
                </p:cNvSpPr>
                <p:nvPr/>
              </p:nvSpPr>
              <p:spPr bwMode="auto">
                <a:xfrm>
                  <a:off x="3375" y="1881"/>
                  <a:ext cx="2" cy="8"/>
                </a:xfrm>
                <a:prstGeom prst="line">
                  <a:avLst/>
                </a:prstGeom>
                <a:noFill/>
                <a:ln w="3175">
                  <a:solidFill>
                    <a:srgbClr val="000000"/>
                  </a:solidFill>
                  <a:round/>
                  <a:headEnd/>
                  <a:tailEnd/>
                </a:ln>
              </p:spPr>
              <p:txBody>
                <a:bodyPr/>
                <a:lstStyle/>
                <a:p>
                  <a:endParaRPr lang="en-US"/>
                </a:p>
              </p:txBody>
            </p:sp>
            <p:sp>
              <p:nvSpPr>
                <p:cNvPr id="73408" name="Line 5252"/>
                <p:cNvSpPr>
                  <a:spLocks noChangeShapeType="1"/>
                </p:cNvSpPr>
                <p:nvPr/>
              </p:nvSpPr>
              <p:spPr bwMode="auto">
                <a:xfrm>
                  <a:off x="3377" y="1889"/>
                  <a:ext cx="2" cy="8"/>
                </a:xfrm>
                <a:prstGeom prst="line">
                  <a:avLst/>
                </a:prstGeom>
                <a:noFill/>
                <a:ln w="3175">
                  <a:solidFill>
                    <a:srgbClr val="000000"/>
                  </a:solidFill>
                  <a:round/>
                  <a:headEnd/>
                  <a:tailEnd/>
                </a:ln>
              </p:spPr>
              <p:txBody>
                <a:bodyPr/>
                <a:lstStyle/>
                <a:p>
                  <a:endParaRPr lang="en-US"/>
                </a:p>
              </p:txBody>
            </p:sp>
            <p:sp>
              <p:nvSpPr>
                <p:cNvPr id="73409" name="Line 5253"/>
                <p:cNvSpPr>
                  <a:spLocks noChangeShapeType="1"/>
                </p:cNvSpPr>
                <p:nvPr/>
              </p:nvSpPr>
              <p:spPr bwMode="auto">
                <a:xfrm>
                  <a:off x="3379" y="1897"/>
                  <a:ext cx="2" cy="4"/>
                </a:xfrm>
                <a:prstGeom prst="line">
                  <a:avLst/>
                </a:prstGeom>
                <a:noFill/>
                <a:ln w="3175">
                  <a:solidFill>
                    <a:srgbClr val="000000"/>
                  </a:solidFill>
                  <a:round/>
                  <a:headEnd/>
                  <a:tailEnd/>
                </a:ln>
              </p:spPr>
              <p:txBody>
                <a:bodyPr/>
                <a:lstStyle/>
                <a:p>
                  <a:endParaRPr lang="en-US"/>
                </a:p>
              </p:txBody>
            </p:sp>
            <p:sp>
              <p:nvSpPr>
                <p:cNvPr id="73410" name="Line 5254"/>
                <p:cNvSpPr>
                  <a:spLocks noChangeShapeType="1"/>
                </p:cNvSpPr>
                <p:nvPr/>
              </p:nvSpPr>
              <p:spPr bwMode="auto">
                <a:xfrm>
                  <a:off x="3381" y="1901"/>
                  <a:ext cx="2" cy="6"/>
                </a:xfrm>
                <a:prstGeom prst="line">
                  <a:avLst/>
                </a:prstGeom>
                <a:noFill/>
                <a:ln w="3175">
                  <a:solidFill>
                    <a:srgbClr val="000000"/>
                  </a:solidFill>
                  <a:round/>
                  <a:headEnd/>
                  <a:tailEnd/>
                </a:ln>
              </p:spPr>
              <p:txBody>
                <a:bodyPr/>
                <a:lstStyle/>
                <a:p>
                  <a:endParaRPr lang="en-US"/>
                </a:p>
              </p:txBody>
            </p:sp>
            <p:sp>
              <p:nvSpPr>
                <p:cNvPr id="73411" name="Line 5255"/>
                <p:cNvSpPr>
                  <a:spLocks noChangeShapeType="1"/>
                </p:cNvSpPr>
                <p:nvPr/>
              </p:nvSpPr>
              <p:spPr bwMode="auto">
                <a:xfrm>
                  <a:off x="3383" y="1907"/>
                  <a:ext cx="1" cy="2"/>
                </a:xfrm>
                <a:prstGeom prst="line">
                  <a:avLst/>
                </a:prstGeom>
                <a:noFill/>
                <a:ln w="3175">
                  <a:solidFill>
                    <a:srgbClr val="000000"/>
                  </a:solidFill>
                  <a:round/>
                  <a:headEnd/>
                  <a:tailEnd/>
                </a:ln>
              </p:spPr>
              <p:txBody>
                <a:bodyPr/>
                <a:lstStyle/>
                <a:p>
                  <a:endParaRPr lang="en-US"/>
                </a:p>
              </p:txBody>
            </p:sp>
            <p:sp>
              <p:nvSpPr>
                <p:cNvPr id="73412" name="Line 5256"/>
                <p:cNvSpPr>
                  <a:spLocks noChangeShapeType="1"/>
                </p:cNvSpPr>
                <p:nvPr/>
              </p:nvSpPr>
              <p:spPr bwMode="auto">
                <a:xfrm>
                  <a:off x="3384" y="1909"/>
                  <a:ext cx="2" cy="3"/>
                </a:xfrm>
                <a:prstGeom prst="line">
                  <a:avLst/>
                </a:prstGeom>
                <a:noFill/>
                <a:ln w="3175">
                  <a:solidFill>
                    <a:srgbClr val="000000"/>
                  </a:solidFill>
                  <a:round/>
                  <a:headEnd/>
                  <a:tailEnd/>
                </a:ln>
              </p:spPr>
              <p:txBody>
                <a:bodyPr/>
                <a:lstStyle/>
                <a:p>
                  <a:endParaRPr lang="en-US"/>
                </a:p>
              </p:txBody>
            </p:sp>
            <p:sp>
              <p:nvSpPr>
                <p:cNvPr id="73413" name="Line 5257"/>
                <p:cNvSpPr>
                  <a:spLocks noChangeShapeType="1"/>
                </p:cNvSpPr>
                <p:nvPr/>
              </p:nvSpPr>
              <p:spPr bwMode="auto">
                <a:xfrm>
                  <a:off x="3386" y="1912"/>
                  <a:ext cx="4" cy="2"/>
                </a:xfrm>
                <a:prstGeom prst="line">
                  <a:avLst/>
                </a:prstGeom>
                <a:noFill/>
                <a:ln w="3175">
                  <a:solidFill>
                    <a:srgbClr val="000000"/>
                  </a:solidFill>
                  <a:round/>
                  <a:headEnd/>
                  <a:tailEnd/>
                </a:ln>
              </p:spPr>
              <p:txBody>
                <a:bodyPr/>
                <a:lstStyle/>
                <a:p>
                  <a:endParaRPr lang="en-US"/>
                </a:p>
              </p:txBody>
            </p:sp>
            <p:sp>
              <p:nvSpPr>
                <p:cNvPr id="73414" name="Line 5258"/>
                <p:cNvSpPr>
                  <a:spLocks noChangeShapeType="1"/>
                </p:cNvSpPr>
                <p:nvPr/>
              </p:nvSpPr>
              <p:spPr bwMode="auto">
                <a:xfrm>
                  <a:off x="3390" y="1912"/>
                  <a:ext cx="2" cy="2"/>
                </a:xfrm>
                <a:prstGeom prst="line">
                  <a:avLst/>
                </a:prstGeom>
                <a:noFill/>
                <a:ln w="3175">
                  <a:solidFill>
                    <a:srgbClr val="000000"/>
                  </a:solidFill>
                  <a:round/>
                  <a:headEnd/>
                  <a:tailEnd/>
                </a:ln>
              </p:spPr>
              <p:txBody>
                <a:bodyPr/>
                <a:lstStyle/>
                <a:p>
                  <a:endParaRPr lang="en-US"/>
                </a:p>
              </p:txBody>
            </p:sp>
            <p:sp>
              <p:nvSpPr>
                <p:cNvPr id="73415" name="Line 5259"/>
                <p:cNvSpPr>
                  <a:spLocks noChangeShapeType="1"/>
                </p:cNvSpPr>
                <p:nvPr/>
              </p:nvSpPr>
              <p:spPr bwMode="auto">
                <a:xfrm>
                  <a:off x="3392" y="1912"/>
                  <a:ext cx="2" cy="2"/>
                </a:xfrm>
                <a:prstGeom prst="line">
                  <a:avLst/>
                </a:prstGeom>
                <a:noFill/>
                <a:ln w="3175">
                  <a:solidFill>
                    <a:srgbClr val="000000"/>
                  </a:solidFill>
                  <a:round/>
                  <a:headEnd/>
                  <a:tailEnd/>
                </a:ln>
              </p:spPr>
              <p:txBody>
                <a:bodyPr/>
                <a:lstStyle/>
                <a:p>
                  <a:endParaRPr lang="en-US"/>
                </a:p>
              </p:txBody>
            </p:sp>
            <p:sp>
              <p:nvSpPr>
                <p:cNvPr id="73416" name="Line 5260"/>
                <p:cNvSpPr>
                  <a:spLocks noChangeShapeType="1"/>
                </p:cNvSpPr>
                <p:nvPr/>
              </p:nvSpPr>
              <p:spPr bwMode="auto">
                <a:xfrm>
                  <a:off x="3394" y="1912"/>
                  <a:ext cx="1" cy="2"/>
                </a:xfrm>
                <a:prstGeom prst="line">
                  <a:avLst/>
                </a:prstGeom>
                <a:noFill/>
                <a:ln w="3175">
                  <a:solidFill>
                    <a:srgbClr val="000000"/>
                  </a:solidFill>
                  <a:round/>
                  <a:headEnd/>
                  <a:tailEnd/>
                </a:ln>
              </p:spPr>
              <p:txBody>
                <a:bodyPr/>
                <a:lstStyle/>
                <a:p>
                  <a:endParaRPr lang="en-US"/>
                </a:p>
              </p:txBody>
            </p:sp>
            <p:sp>
              <p:nvSpPr>
                <p:cNvPr id="73417" name="Line 5261"/>
                <p:cNvSpPr>
                  <a:spLocks noChangeShapeType="1"/>
                </p:cNvSpPr>
                <p:nvPr/>
              </p:nvSpPr>
              <p:spPr bwMode="auto">
                <a:xfrm>
                  <a:off x="3395" y="1912"/>
                  <a:ext cx="2" cy="3"/>
                </a:xfrm>
                <a:prstGeom prst="line">
                  <a:avLst/>
                </a:prstGeom>
                <a:noFill/>
                <a:ln w="3175">
                  <a:solidFill>
                    <a:srgbClr val="000000"/>
                  </a:solidFill>
                  <a:round/>
                  <a:headEnd/>
                  <a:tailEnd/>
                </a:ln>
              </p:spPr>
              <p:txBody>
                <a:bodyPr/>
                <a:lstStyle/>
                <a:p>
                  <a:endParaRPr lang="en-US"/>
                </a:p>
              </p:txBody>
            </p:sp>
            <p:sp>
              <p:nvSpPr>
                <p:cNvPr id="73418" name="Line 5262"/>
                <p:cNvSpPr>
                  <a:spLocks noChangeShapeType="1"/>
                </p:cNvSpPr>
                <p:nvPr/>
              </p:nvSpPr>
              <p:spPr bwMode="auto">
                <a:xfrm>
                  <a:off x="3397" y="1915"/>
                  <a:ext cx="2" cy="2"/>
                </a:xfrm>
                <a:prstGeom prst="line">
                  <a:avLst/>
                </a:prstGeom>
                <a:noFill/>
                <a:ln w="3175">
                  <a:solidFill>
                    <a:srgbClr val="000000"/>
                  </a:solidFill>
                  <a:round/>
                  <a:headEnd/>
                  <a:tailEnd/>
                </a:ln>
              </p:spPr>
              <p:txBody>
                <a:bodyPr/>
                <a:lstStyle/>
                <a:p>
                  <a:endParaRPr lang="en-US"/>
                </a:p>
              </p:txBody>
            </p:sp>
            <p:sp>
              <p:nvSpPr>
                <p:cNvPr id="73419" name="Line 5263"/>
                <p:cNvSpPr>
                  <a:spLocks noChangeShapeType="1"/>
                </p:cNvSpPr>
                <p:nvPr/>
              </p:nvSpPr>
              <p:spPr bwMode="auto">
                <a:xfrm>
                  <a:off x="3399" y="1917"/>
                  <a:ext cx="4" cy="3"/>
                </a:xfrm>
                <a:prstGeom prst="line">
                  <a:avLst/>
                </a:prstGeom>
                <a:noFill/>
                <a:ln w="3175">
                  <a:solidFill>
                    <a:srgbClr val="000000"/>
                  </a:solidFill>
                  <a:round/>
                  <a:headEnd/>
                  <a:tailEnd/>
                </a:ln>
              </p:spPr>
              <p:txBody>
                <a:bodyPr/>
                <a:lstStyle/>
                <a:p>
                  <a:endParaRPr lang="en-US"/>
                </a:p>
              </p:txBody>
            </p:sp>
            <p:sp>
              <p:nvSpPr>
                <p:cNvPr id="73420" name="Line 5264"/>
                <p:cNvSpPr>
                  <a:spLocks noChangeShapeType="1"/>
                </p:cNvSpPr>
                <p:nvPr/>
              </p:nvSpPr>
              <p:spPr bwMode="auto">
                <a:xfrm>
                  <a:off x="3403" y="1920"/>
                  <a:ext cx="1" cy="5"/>
                </a:xfrm>
                <a:prstGeom prst="line">
                  <a:avLst/>
                </a:prstGeom>
                <a:noFill/>
                <a:ln w="3175">
                  <a:solidFill>
                    <a:srgbClr val="000000"/>
                  </a:solidFill>
                  <a:round/>
                  <a:headEnd/>
                  <a:tailEnd/>
                </a:ln>
              </p:spPr>
              <p:txBody>
                <a:bodyPr/>
                <a:lstStyle/>
                <a:p>
                  <a:endParaRPr lang="en-US"/>
                </a:p>
              </p:txBody>
            </p:sp>
            <p:sp>
              <p:nvSpPr>
                <p:cNvPr id="73421" name="Line 5265"/>
                <p:cNvSpPr>
                  <a:spLocks noChangeShapeType="1"/>
                </p:cNvSpPr>
                <p:nvPr/>
              </p:nvSpPr>
              <p:spPr bwMode="auto">
                <a:xfrm>
                  <a:off x="3404" y="1925"/>
                  <a:ext cx="2" cy="7"/>
                </a:xfrm>
                <a:prstGeom prst="line">
                  <a:avLst/>
                </a:prstGeom>
                <a:noFill/>
                <a:ln w="3175">
                  <a:solidFill>
                    <a:srgbClr val="000000"/>
                  </a:solidFill>
                  <a:round/>
                  <a:headEnd/>
                  <a:tailEnd/>
                </a:ln>
              </p:spPr>
              <p:txBody>
                <a:bodyPr/>
                <a:lstStyle/>
                <a:p>
                  <a:endParaRPr lang="en-US"/>
                </a:p>
              </p:txBody>
            </p:sp>
            <p:sp>
              <p:nvSpPr>
                <p:cNvPr id="73422" name="Line 5266"/>
                <p:cNvSpPr>
                  <a:spLocks noChangeShapeType="1"/>
                </p:cNvSpPr>
                <p:nvPr/>
              </p:nvSpPr>
              <p:spPr bwMode="auto">
                <a:xfrm>
                  <a:off x="3406" y="1932"/>
                  <a:ext cx="2" cy="10"/>
                </a:xfrm>
                <a:prstGeom prst="line">
                  <a:avLst/>
                </a:prstGeom>
                <a:noFill/>
                <a:ln w="3175">
                  <a:solidFill>
                    <a:srgbClr val="000000"/>
                  </a:solidFill>
                  <a:round/>
                  <a:headEnd/>
                  <a:tailEnd/>
                </a:ln>
              </p:spPr>
              <p:txBody>
                <a:bodyPr/>
                <a:lstStyle/>
                <a:p>
                  <a:endParaRPr lang="en-US"/>
                </a:p>
              </p:txBody>
            </p:sp>
            <p:sp>
              <p:nvSpPr>
                <p:cNvPr id="73423" name="Line 5267"/>
                <p:cNvSpPr>
                  <a:spLocks noChangeShapeType="1"/>
                </p:cNvSpPr>
                <p:nvPr/>
              </p:nvSpPr>
              <p:spPr bwMode="auto">
                <a:xfrm>
                  <a:off x="3408" y="1942"/>
                  <a:ext cx="2" cy="12"/>
                </a:xfrm>
                <a:prstGeom prst="line">
                  <a:avLst/>
                </a:prstGeom>
                <a:noFill/>
                <a:ln w="3175">
                  <a:solidFill>
                    <a:srgbClr val="000000"/>
                  </a:solidFill>
                  <a:round/>
                  <a:headEnd/>
                  <a:tailEnd/>
                </a:ln>
              </p:spPr>
              <p:txBody>
                <a:bodyPr/>
                <a:lstStyle/>
                <a:p>
                  <a:endParaRPr lang="en-US"/>
                </a:p>
              </p:txBody>
            </p:sp>
            <p:sp>
              <p:nvSpPr>
                <p:cNvPr id="73424" name="Line 5268"/>
                <p:cNvSpPr>
                  <a:spLocks noChangeShapeType="1"/>
                </p:cNvSpPr>
                <p:nvPr/>
              </p:nvSpPr>
              <p:spPr bwMode="auto">
                <a:xfrm>
                  <a:off x="3410" y="1954"/>
                  <a:ext cx="2" cy="12"/>
                </a:xfrm>
                <a:prstGeom prst="line">
                  <a:avLst/>
                </a:prstGeom>
                <a:noFill/>
                <a:ln w="3175">
                  <a:solidFill>
                    <a:srgbClr val="000000"/>
                  </a:solidFill>
                  <a:round/>
                  <a:headEnd/>
                  <a:tailEnd/>
                </a:ln>
              </p:spPr>
              <p:txBody>
                <a:bodyPr/>
                <a:lstStyle/>
                <a:p>
                  <a:endParaRPr lang="en-US"/>
                </a:p>
              </p:txBody>
            </p:sp>
            <p:sp>
              <p:nvSpPr>
                <p:cNvPr id="73425" name="Line 5269"/>
                <p:cNvSpPr>
                  <a:spLocks noChangeShapeType="1"/>
                </p:cNvSpPr>
                <p:nvPr/>
              </p:nvSpPr>
              <p:spPr bwMode="auto">
                <a:xfrm>
                  <a:off x="3412" y="1966"/>
                  <a:ext cx="1" cy="13"/>
                </a:xfrm>
                <a:prstGeom prst="line">
                  <a:avLst/>
                </a:prstGeom>
                <a:noFill/>
                <a:ln w="3175">
                  <a:solidFill>
                    <a:srgbClr val="000000"/>
                  </a:solidFill>
                  <a:round/>
                  <a:headEnd/>
                  <a:tailEnd/>
                </a:ln>
              </p:spPr>
              <p:txBody>
                <a:bodyPr/>
                <a:lstStyle/>
                <a:p>
                  <a:endParaRPr lang="en-US"/>
                </a:p>
              </p:txBody>
            </p:sp>
            <p:sp>
              <p:nvSpPr>
                <p:cNvPr id="73426" name="Line 5270"/>
                <p:cNvSpPr>
                  <a:spLocks noChangeShapeType="1"/>
                </p:cNvSpPr>
                <p:nvPr/>
              </p:nvSpPr>
              <p:spPr bwMode="auto">
                <a:xfrm>
                  <a:off x="3413" y="1979"/>
                  <a:ext cx="4" cy="12"/>
                </a:xfrm>
                <a:prstGeom prst="line">
                  <a:avLst/>
                </a:prstGeom>
                <a:noFill/>
                <a:ln w="3175">
                  <a:solidFill>
                    <a:srgbClr val="000000"/>
                  </a:solidFill>
                  <a:round/>
                  <a:headEnd/>
                  <a:tailEnd/>
                </a:ln>
              </p:spPr>
              <p:txBody>
                <a:bodyPr/>
                <a:lstStyle/>
                <a:p>
                  <a:endParaRPr lang="en-US"/>
                </a:p>
              </p:txBody>
            </p:sp>
            <p:sp>
              <p:nvSpPr>
                <p:cNvPr id="73427" name="Line 5271"/>
                <p:cNvSpPr>
                  <a:spLocks noChangeShapeType="1"/>
                </p:cNvSpPr>
                <p:nvPr/>
              </p:nvSpPr>
              <p:spPr bwMode="auto">
                <a:xfrm>
                  <a:off x="3417" y="1991"/>
                  <a:ext cx="2" cy="16"/>
                </a:xfrm>
                <a:prstGeom prst="line">
                  <a:avLst/>
                </a:prstGeom>
                <a:noFill/>
                <a:ln w="3175">
                  <a:solidFill>
                    <a:srgbClr val="000000"/>
                  </a:solidFill>
                  <a:round/>
                  <a:headEnd/>
                  <a:tailEnd/>
                </a:ln>
              </p:spPr>
              <p:txBody>
                <a:bodyPr/>
                <a:lstStyle/>
                <a:p>
                  <a:endParaRPr lang="en-US"/>
                </a:p>
              </p:txBody>
            </p:sp>
            <p:sp>
              <p:nvSpPr>
                <p:cNvPr id="73428" name="Line 5272"/>
                <p:cNvSpPr>
                  <a:spLocks noChangeShapeType="1"/>
                </p:cNvSpPr>
                <p:nvPr/>
              </p:nvSpPr>
              <p:spPr bwMode="auto">
                <a:xfrm>
                  <a:off x="3419" y="2007"/>
                  <a:ext cx="2" cy="15"/>
                </a:xfrm>
                <a:prstGeom prst="line">
                  <a:avLst/>
                </a:prstGeom>
                <a:noFill/>
                <a:ln w="3175">
                  <a:solidFill>
                    <a:srgbClr val="000000"/>
                  </a:solidFill>
                  <a:round/>
                  <a:headEnd/>
                  <a:tailEnd/>
                </a:ln>
              </p:spPr>
              <p:txBody>
                <a:bodyPr/>
                <a:lstStyle/>
                <a:p>
                  <a:endParaRPr lang="en-US"/>
                </a:p>
              </p:txBody>
            </p:sp>
            <p:sp>
              <p:nvSpPr>
                <p:cNvPr id="73429" name="Line 5273"/>
                <p:cNvSpPr>
                  <a:spLocks noChangeShapeType="1"/>
                </p:cNvSpPr>
                <p:nvPr/>
              </p:nvSpPr>
              <p:spPr bwMode="auto">
                <a:xfrm>
                  <a:off x="3421" y="2022"/>
                  <a:ext cx="2" cy="14"/>
                </a:xfrm>
                <a:prstGeom prst="line">
                  <a:avLst/>
                </a:prstGeom>
                <a:noFill/>
                <a:ln w="3175">
                  <a:solidFill>
                    <a:srgbClr val="000000"/>
                  </a:solidFill>
                  <a:round/>
                  <a:headEnd/>
                  <a:tailEnd/>
                </a:ln>
              </p:spPr>
              <p:txBody>
                <a:bodyPr/>
                <a:lstStyle/>
                <a:p>
                  <a:endParaRPr lang="en-US"/>
                </a:p>
              </p:txBody>
            </p:sp>
            <p:sp>
              <p:nvSpPr>
                <p:cNvPr id="73430" name="Line 5274"/>
                <p:cNvSpPr>
                  <a:spLocks noChangeShapeType="1"/>
                </p:cNvSpPr>
                <p:nvPr/>
              </p:nvSpPr>
              <p:spPr bwMode="auto">
                <a:xfrm>
                  <a:off x="3423" y="2036"/>
                  <a:ext cx="1" cy="10"/>
                </a:xfrm>
                <a:prstGeom prst="line">
                  <a:avLst/>
                </a:prstGeom>
                <a:noFill/>
                <a:ln w="3175">
                  <a:solidFill>
                    <a:srgbClr val="000000"/>
                  </a:solidFill>
                  <a:round/>
                  <a:headEnd/>
                  <a:tailEnd/>
                </a:ln>
              </p:spPr>
              <p:txBody>
                <a:bodyPr/>
                <a:lstStyle/>
                <a:p>
                  <a:endParaRPr lang="en-US"/>
                </a:p>
              </p:txBody>
            </p:sp>
            <p:sp>
              <p:nvSpPr>
                <p:cNvPr id="73431" name="Line 5275"/>
                <p:cNvSpPr>
                  <a:spLocks noChangeShapeType="1"/>
                </p:cNvSpPr>
                <p:nvPr/>
              </p:nvSpPr>
              <p:spPr bwMode="auto">
                <a:xfrm>
                  <a:off x="3424" y="2046"/>
                  <a:ext cx="2" cy="13"/>
                </a:xfrm>
                <a:prstGeom prst="line">
                  <a:avLst/>
                </a:prstGeom>
                <a:noFill/>
                <a:ln w="3175">
                  <a:solidFill>
                    <a:srgbClr val="000000"/>
                  </a:solidFill>
                  <a:round/>
                  <a:headEnd/>
                  <a:tailEnd/>
                </a:ln>
              </p:spPr>
              <p:txBody>
                <a:bodyPr/>
                <a:lstStyle/>
                <a:p>
                  <a:endParaRPr lang="en-US"/>
                </a:p>
              </p:txBody>
            </p:sp>
            <p:sp>
              <p:nvSpPr>
                <p:cNvPr id="73432" name="Line 5276"/>
                <p:cNvSpPr>
                  <a:spLocks noChangeShapeType="1"/>
                </p:cNvSpPr>
                <p:nvPr/>
              </p:nvSpPr>
              <p:spPr bwMode="auto">
                <a:xfrm>
                  <a:off x="3426" y="2059"/>
                  <a:ext cx="4" cy="10"/>
                </a:xfrm>
                <a:prstGeom prst="line">
                  <a:avLst/>
                </a:prstGeom>
                <a:noFill/>
                <a:ln w="3175">
                  <a:solidFill>
                    <a:srgbClr val="000000"/>
                  </a:solidFill>
                  <a:round/>
                  <a:headEnd/>
                  <a:tailEnd/>
                </a:ln>
              </p:spPr>
              <p:txBody>
                <a:bodyPr/>
                <a:lstStyle/>
                <a:p>
                  <a:endParaRPr lang="en-US"/>
                </a:p>
              </p:txBody>
            </p:sp>
            <p:sp>
              <p:nvSpPr>
                <p:cNvPr id="73433" name="Line 5277"/>
                <p:cNvSpPr>
                  <a:spLocks noChangeShapeType="1"/>
                </p:cNvSpPr>
                <p:nvPr/>
              </p:nvSpPr>
              <p:spPr bwMode="auto">
                <a:xfrm>
                  <a:off x="3430" y="2069"/>
                  <a:ext cx="2" cy="8"/>
                </a:xfrm>
                <a:prstGeom prst="line">
                  <a:avLst/>
                </a:prstGeom>
                <a:noFill/>
                <a:ln w="3175">
                  <a:solidFill>
                    <a:srgbClr val="000000"/>
                  </a:solidFill>
                  <a:round/>
                  <a:headEnd/>
                  <a:tailEnd/>
                </a:ln>
              </p:spPr>
              <p:txBody>
                <a:bodyPr/>
                <a:lstStyle/>
                <a:p>
                  <a:endParaRPr lang="en-US"/>
                </a:p>
              </p:txBody>
            </p:sp>
            <p:sp>
              <p:nvSpPr>
                <p:cNvPr id="73434" name="Line 5278"/>
                <p:cNvSpPr>
                  <a:spLocks noChangeShapeType="1"/>
                </p:cNvSpPr>
                <p:nvPr/>
              </p:nvSpPr>
              <p:spPr bwMode="auto">
                <a:xfrm>
                  <a:off x="3432" y="2077"/>
                  <a:ext cx="1" cy="7"/>
                </a:xfrm>
                <a:prstGeom prst="line">
                  <a:avLst/>
                </a:prstGeom>
                <a:noFill/>
                <a:ln w="3175">
                  <a:solidFill>
                    <a:srgbClr val="000000"/>
                  </a:solidFill>
                  <a:round/>
                  <a:headEnd/>
                  <a:tailEnd/>
                </a:ln>
              </p:spPr>
              <p:txBody>
                <a:bodyPr/>
                <a:lstStyle/>
                <a:p>
                  <a:endParaRPr lang="en-US"/>
                </a:p>
              </p:txBody>
            </p:sp>
            <p:sp>
              <p:nvSpPr>
                <p:cNvPr id="73435" name="Line 5279"/>
                <p:cNvSpPr>
                  <a:spLocks noChangeShapeType="1"/>
                </p:cNvSpPr>
                <p:nvPr/>
              </p:nvSpPr>
              <p:spPr bwMode="auto">
                <a:xfrm>
                  <a:off x="3433" y="2084"/>
                  <a:ext cx="2" cy="8"/>
                </a:xfrm>
                <a:prstGeom prst="line">
                  <a:avLst/>
                </a:prstGeom>
                <a:noFill/>
                <a:ln w="3175">
                  <a:solidFill>
                    <a:srgbClr val="000000"/>
                  </a:solidFill>
                  <a:round/>
                  <a:headEnd/>
                  <a:tailEnd/>
                </a:ln>
              </p:spPr>
              <p:txBody>
                <a:bodyPr/>
                <a:lstStyle/>
                <a:p>
                  <a:endParaRPr lang="en-US"/>
                </a:p>
              </p:txBody>
            </p:sp>
            <p:sp>
              <p:nvSpPr>
                <p:cNvPr id="73436" name="Line 5280"/>
                <p:cNvSpPr>
                  <a:spLocks noChangeShapeType="1"/>
                </p:cNvSpPr>
                <p:nvPr/>
              </p:nvSpPr>
              <p:spPr bwMode="auto">
                <a:xfrm>
                  <a:off x="3435" y="2092"/>
                  <a:ext cx="2" cy="8"/>
                </a:xfrm>
                <a:prstGeom prst="line">
                  <a:avLst/>
                </a:prstGeom>
                <a:noFill/>
                <a:ln w="3175">
                  <a:solidFill>
                    <a:srgbClr val="000000"/>
                  </a:solidFill>
                  <a:round/>
                  <a:headEnd/>
                  <a:tailEnd/>
                </a:ln>
              </p:spPr>
              <p:txBody>
                <a:bodyPr/>
                <a:lstStyle/>
                <a:p>
                  <a:endParaRPr lang="en-US"/>
                </a:p>
              </p:txBody>
            </p:sp>
            <p:sp>
              <p:nvSpPr>
                <p:cNvPr id="73437" name="Line 5281"/>
                <p:cNvSpPr>
                  <a:spLocks noChangeShapeType="1"/>
                </p:cNvSpPr>
                <p:nvPr/>
              </p:nvSpPr>
              <p:spPr bwMode="auto">
                <a:xfrm>
                  <a:off x="3437" y="2100"/>
                  <a:ext cx="2" cy="4"/>
                </a:xfrm>
                <a:prstGeom prst="line">
                  <a:avLst/>
                </a:prstGeom>
                <a:noFill/>
                <a:ln w="3175">
                  <a:solidFill>
                    <a:srgbClr val="000000"/>
                  </a:solidFill>
                  <a:round/>
                  <a:headEnd/>
                  <a:tailEnd/>
                </a:ln>
              </p:spPr>
              <p:txBody>
                <a:bodyPr/>
                <a:lstStyle/>
                <a:p>
                  <a:endParaRPr lang="en-US"/>
                </a:p>
              </p:txBody>
            </p:sp>
            <p:sp>
              <p:nvSpPr>
                <p:cNvPr id="73438" name="Line 5282"/>
                <p:cNvSpPr>
                  <a:spLocks noChangeShapeType="1"/>
                </p:cNvSpPr>
                <p:nvPr/>
              </p:nvSpPr>
              <p:spPr bwMode="auto">
                <a:xfrm>
                  <a:off x="3439" y="2104"/>
                  <a:ext cx="2" cy="6"/>
                </a:xfrm>
                <a:prstGeom prst="line">
                  <a:avLst/>
                </a:prstGeom>
                <a:noFill/>
                <a:ln w="3175">
                  <a:solidFill>
                    <a:srgbClr val="000000"/>
                  </a:solidFill>
                  <a:round/>
                  <a:headEnd/>
                  <a:tailEnd/>
                </a:ln>
              </p:spPr>
              <p:txBody>
                <a:bodyPr/>
                <a:lstStyle/>
                <a:p>
                  <a:endParaRPr lang="en-US"/>
                </a:p>
              </p:txBody>
            </p:sp>
            <p:sp>
              <p:nvSpPr>
                <p:cNvPr id="73439" name="Line 5283"/>
                <p:cNvSpPr>
                  <a:spLocks noChangeShapeType="1"/>
                </p:cNvSpPr>
                <p:nvPr/>
              </p:nvSpPr>
              <p:spPr bwMode="auto">
                <a:xfrm>
                  <a:off x="3441" y="2110"/>
                  <a:ext cx="3" cy="5"/>
                </a:xfrm>
                <a:prstGeom prst="line">
                  <a:avLst/>
                </a:prstGeom>
                <a:noFill/>
                <a:ln w="3175">
                  <a:solidFill>
                    <a:srgbClr val="000000"/>
                  </a:solidFill>
                  <a:round/>
                  <a:headEnd/>
                  <a:tailEnd/>
                </a:ln>
              </p:spPr>
              <p:txBody>
                <a:bodyPr/>
                <a:lstStyle/>
                <a:p>
                  <a:endParaRPr lang="en-US"/>
                </a:p>
              </p:txBody>
            </p:sp>
            <p:sp>
              <p:nvSpPr>
                <p:cNvPr id="73440" name="Line 5284"/>
                <p:cNvSpPr>
                  <a:spLocks noChangeShapeType="1"/>
                </p:cNvSpPr>
                <p:nvPr/>
              </p:nvSpPr>
              <p:spPr bwMode="auto">
                <a:xfrm>
                  <a:off x="3444" y="2115"/>
                  <a:ext cx="2" cy="5"/>
                </a:xfrm>
                <a:prstGeom prst="line">
                  <a:avLst/>
                </a:prstGeom>
                <a:noFill/>
                <a:ln w="3175">
                  <a:solidFill>
                    <a:srgbClr val="000000"/>
                  </a:solidFill>
                  <a:round/>
                  <a:headEnd/>
                  <a:tailEnd/>
                </a:ln>
              </p:spPr>
              <p:txBody>
                <a:bodyPr/>
                <a:lstStyle/>
                <a:p>
                  <a:endParaRPr lang="en-US"/>
                </a:p>
              </p:txBody>
            </p:sp>
            <p:sp>
              <p:nvSpPr>
                <p:cNvPr id="73441" name="Line 5285"/>
                <p:cNvSpPr>
                  <a:spLocks noChangeShapeType="1"/>
                </p:cNvSpPr>
                <p:nvPr/>
              </p:nvSpPr>
              <p:spPr bwMode="auto">
                <a:xfrm>
                  <a:off x="3446" y="2120"/>
                  <a:ext cx="2" cy="5"/>
                </a:xfrm>
                <a:prstGeom prst="line">
                  <a:avLst/>
                </a:prstGeom>
                <a:noFill/>
                <a:ln w="3175">
                  <a:solidFill>
                    <a:srgbClr val="000000"/>
                  </a:solidFill>
                  <a:round/>
                  <a:headEnd/>
                  <a:tailEnd/>
                </a:ln>
              </p:spPr>
              <p:txBody>
                <a:bodyPr/>
                <a:lstStyle/>
                <a:p>
                  <a:endParaRPr lang="en-US"/>
                </a:p>
              </p:txBody>
            </p:sp>
            <p:sp>
              <p:nvSpPr>
                <p:cNvPr id="73442" name="Line 5286"/>
                <p:cNvSpPr>
                  <a:spLocks noChangeShapeType="1"/>
                </p:cNvSpPr>
                <p:nvPr/>
              </p:nvSpPr>
              <p:spPr bwMode="auto">
                <a:xfrm>
                  <a:off x="3448" y="2125"/>
                  <a:ext cx="2" cy="8"/>
                </a:xfrm>
                <a:prstGeom prst="line">
                  <a:avLst/>
                </a:prstGeom>
                <a:noFill/>
                <a:ln w="3175">
                  <a:solidFill>
                    <a:srgbClr val="000000"/>
                  </a:solidFill>
                  <a:round/>
                  <a:headEnd/>
                  <a:tailEnd/>
                </a:ln>
              </p:spPr>
              <p:txBody>
                <a:bodyPr/>
                <a:lstStyle/>
                <a:p>
                  <a:endParaRPr lang="en-US"/>
                </a:p>
              </p:txBody>
            </p:sp>
            <p:sp>
              <p:nvSpPr>
                <p:cNvPr id="73443" name="Line 5287"/>
                <p:cNvSpPr>
                  <a:spLocks noChangeShapeType="1"/>
                </p:cNvSpPr>
                <p:nvPr/>
              </p:nvSpPr>
              <p:spPr bwMode="auto">
                <a:xfrm>
                  <a:off x="3450" y="2133"/>
                  <a:ext cx="1" cy="6"/>
                </a:xfrm>
                <a:prstGeom prst="line">
                  <a:avLst/>
                </a:prstGeom>
                <a:noFill/>
                <a:ln w="3175">
                  <a:solidFill>
                    <a:srgbClr val="000000"/>
                  </a:solidFill>
                  <a:round/>
                  <a:headEnd/>
                  <a:tailEnd/>
                </a:ln>
              </p:spPr>
              <p:txBody>
                <a:bodyPr/>
                <a:lstStyle/>
                <a:p>
                  <a:endParaRPr lang="en-US"/>
                </a:p>
              </p:txBody>
            </p:sp>
            <p:sp>
              <p:nvSpPr>
                <p:cNvPr id="73444" name="Line 5288"/>
                <p:cNvSpPr>
                  <a:spLocks noChangeShapeType="1"/>
                </p:cNvSpPr>
                <p:nvPr/>
              </p:nvSpPr>
              <p:spPr bwMode="auto">
                <a:xfrm>
                  <a:off x="3451" y="2139"/>
                  <a:ext cx="2" cy="4"/>
                </a:xfrm>
                <a:prstGeom prst="line">
                  <a:avLst/>
                </a:prstGeom>
                <a:noFill/>
                <a:ln w="3175">
                  <a:solidFill>
                    <a:srgbClr val="000000"/>
                  </a:solidFill>
                  <a:round/>
                  <a:headEnd/>
                  <a:tailEnd/>
                </a:ln>
              </p:spPr>
              <p:txBody>
                <a:bodyPr/>
                <a:lstStyle/>
                <a:p>
                  <a:endParaRPr lang="en-US"/>
                </a:p>
              </p:txBody>
            </p:sp>
            <p:sp>
              <p:nvSpPr>
                <p:cNvPr id="73445" name="Line 5289"/>
                <p:cNvSpPr>
                  <a:spLocks noChangeShapeType="1"/>
                </p:cNvSpPr>
                <p:nvPr/>
              </p:nvSpPr>
              <p:spPr bwMode="auto">
                <a:xfrm>
                  <a:off x="3453" y="2143"/>
                  <a:ext cx="4" cy="6"/>
                </a:xfrm>
                <a:prstGeom prst="line">
                  <a:avLst/>
                </a:prstGeom>
                <a:noFill/>
                <a:ln w="3175">
                  <a:solidFill>
                    <a:srgbClr val="000000"/>
                  </a:solidFill>
                  <a:round/>
                  <a:headEnd/>
                  <a:tailEnd/>
                </a:ln>
              </p:spPr>
              <p:txBody>
                <a:bodyPr/>
                <a:lstStyle/>
                <a:p>
                  <a:endParaRPr lang="en-US"/>
                </a:p>
              </p:txBody>
            </p:sp>
            <p:sp>
              <p:nvSpPr>
                <p:cNvPr id="73446" name="Line 5290"/>
                <p:cNvSpPr>
                  <a:spLocks noChangeShapeType="1"/>
                </p:cNvSpPr>
                <p:nvPr/>
              </p:nvSpPr>
              <p:spPr bwMode="auto">
                <a:xfrm>
                  <a:off x="3457" y="2149"/>
                  <a:ext cx="2" cy="7"/>
                </a:xfrm>
                <a:prstGeom prst="line">
                  <a:avLst/>
                </a:prstGeom>
                <a:noFill/>
                <a:ln w="3175">
                  <a:solidFill>
                    <a:srgbClr val="000000"/>
                  </a:solidFill>
                  <a:round/>
                  <a:headEnd/>
                  <a:tailEnd/>
                </a:ln>
              </p:spPr>
              <p:txBody>
                <a:bodyPr/>
                <a:lstStyle/>
                <a:p>
                  <a:endParaRPr lang="en-US"/>
                </a:p>
              </p:txBody>
            </p:sp>
            <p:sp>
              <p:nvSpPr>
                <p:cNvPr id="73447" name="Line 5291"/>
                <p:cNvSpPr>
                  <a:spLocks noChangeShapeType="1"/>
                </p:cNvSpPr>
                <p:nvPr/>
              </p:nvSpPr>
              <p:spPr bwMode="auto">
                <a:xfrm>
                  <a:off x="3459" y="2156"/>
                  <a:ext cx="2" cy="3"/>
                </a:xfrm>
                <a:prstGeom prst="line">
                  <a:avLst/>
                </a:prstGeom>
                <a:noFill/>
                <a:ln w="3175">
                  <a:solidFill>
                    <a:srgbClr val="000000"/>
                  </a:solidFill>
                  <a:round/>
                  <a:headEnd/>
                  <a:tailEnd/>
                </a:ln>
              </p:spPr>
              <p:txBody>
                <a:bodyPr/>
                <a:lstStyle/>
                <a:p>
                  <a:endParaRPr lang="en-US"/>
                </a:p>
              </p:txBody>
            </p:sp>
            <p:sp>
              <p:nvSpPr>
                <p:cNvPr id="73448" name="Line 5292"/>
                <p:cNvSpPr>
                  <a:spLocks noChangeShapeType="1"/>
                </p:cNvSpPr>
                <p:nvPr/>
              </p:nvSpPr>
              <p:spPr bwMode="auto">
                <a:xfrm>
                  <a:off x="3461" y="2159"/>
                  <a:ext cx="1" cy="5"/>
                </a:xfrm>
                <a:prstGeom prst="line">
                  <a:avLst/>
                </a:prstGeom>
                <a:noFill/>
                <a:ln w="3175">
                  <a:solidFill>
                    <a:srgbClr val="000000"/>
                  </a:solidFill>
                  <a:round/>
                  <a:headEnd/>
                  <a:tailEnd/>
                </a:ln>
              </p:spPr>
              <p:txBody>
                <a:bodyPr/>
                <a:lstStyle/>
                <a:p>
                  <a:endParaRPr lang="en-US"/>
                </a:p>
              </p:txBody>
            </p:sp>
            <p:sp>
              <p:nvSpPr>
                <p:cNvPr id="73449" name="Line 5293"/>
                <p:cNvSpPr>
                  <a:spLocks noChangeShapeType="1"/>
                </p:cNvSpPr>
                <p:nvPr/>
              </p:nvSpPr>
              <p:spPr bwMode="auto">
                <a:xfrm>
                  <a:off x="3462" y="2164"/>
                  <a:ext cx="2" cy="5"/>
                </a:xfrm>
                <a:prstGeom prst="line">
                  <a:avLst/>
                </a:prstGeom>
                <a:noFill/>
                <a:ln w="3175">
                  <a:solidFill>
                    <a:srgbClr val="000000"/>
                  </a:solidFill>
                  <a:round/>
                  <a:headEnd/>
                  <a:tailEnd/>
                </a:ln>
              </p:spPr>
              <p:txBody>
                <a:bodyPr/>
                <a:lstStyle/>
                <a:p>
                  <a:endParaRPr lang="en-US"/>
                </a:p>
              </p:txBody>
            </p:sp>
            <p:sp>
              <p:nvSpPr>
                <p:cNvPr id="73450" name="Line 5294"/>
                <p:cNvSpPr>
                  <a:spLocks noChangeShapeType="1"/>
                </p:cNvSpPr>
                <p:nvPr/>
              </p:nvSpPr>
              <p:spPr bwMode="auto">
                <a:xfrm>
                  <a:off x="3464" y="2169"/>
                  <a:ext cx="2" cy="5"/>
                </a:xfrm>
                <a:prstGeom prst="line">
                  <a:avLst/>
                </a:prstGeom>
                <a:noFill/>
                <a:ln w="3175">
                  <a:solidFill>
                    <a:srgbClr val="000000"/>
                  </a:solidFill>
                  <a:round/>
                  <a:headEnd/>
                  <a:tailEnd/>
                </a:ln>
              </p:spPr>
              <p:txBody>
                <a:bodyPr/>
                <a:lstStyle/>
                <a:p>
                  <a:endParaRPr lang="en-US"/>
                </a:p>
              </p:txBody>
            </p:sp>
            <p:sp>
              <p:nvSpPr>
                <p:cNvPr id="73451" name="Line 5295"/>
                <p:cNvSpPr>
                  <a:spLocks noChangeShapeType="1"/>
                </p:cNvSpPr>
                <p:nvPr/>
              </p:nvSpPr>
              <p:spPr bwMode="auto">
                <a:xfrm>
                  <a:off x="3466" y="2174"/>
                  <a:ext cx="2" cy="2"/>
                </a:xfrm>
                <a:prstGeom prst="line">
                  <a:avLst/>
                </a:prstGeom>
                <a:noFill/>
                <a:ln w="3175">
                  <a:solidFill>
                    <a:srgbClr val="000000"/>
                  </a:solidFill>
                  <a:round/>
                  <a:headEnd/>
                  <a:tailEnd/>
                </a:ln>
              </p:spPr>
              <p:txBody>
                <a:bodyPr/>
                <a:lstStyle/>
                <a:p>
                  <a:endParaRPr lang="en-US"/>
                </a:p>
              </p:txBody>
            </p:sp>
            <p:sp>
              <p:nvSpPr>
                <p:cNvPr id="73452" name="Line 5296"/>
                <p:cNvSpPr>
                  <a:spLocks noChangeShapeType="1"/>
                </p:cNvSpPr>
                <p:nvPr/>
              </p:nvSpPr>
              <p:spPr bwMode="auto">
                <a:xfrm>
                  <a:off x="3468" y="2176"/>
                  <a:ext cx="3" cy="4"/>
                </a:xfrm>
                <a:prstGeom prst="line">
                  <a:avLst/>
                </a:prstGeom>
                <a:noFill/>
                <a:ln w="3175">
                  <a:solidFill>
                    <a:srgbClr val="000000"/>
                  </a:solidFill>
                  <a:round/>
                  <a:headEnd/>
                  <a:tailEnd/>
                </a:ln>
              </p:spPr>
              <p:txBody>
                <a:bodyPr/>
                <a:lstStyle/>
                <a:p>
                  <a:endParaRPr lang="en-US"/>
                </a:p>
              </p:txBody>
            </p:sp>
            <p:sp>
              <p:nvSpPr>
                <p:cNvPr id="73453" name="Line 5297"/>
                <p:cNvSpPr>
                  <a:spLocks noChangeShapeType="1"/>
                </p:cNvSpPr>
                <p:nvPr/>
              </p:nvSpPr>
              <p:spPr bwMode="auto">
                <a:xfrm>
                  <a:off x="3471" y="2180"/>
                  <a:ext cx="2" cy="2"/>
                </a:xfrm>
                <a:prstGeom prst="line">
                  <a:avLst/>
                </a:prstGeom>
                <a:noFill/>
                <a:ln w="3175">
                  <a:solidFill>
                    <a:srgbClr val="000000"/>
                  </a:solidFill>
                  <a:round/>
                  <a:headEnd/>
                  <a:tailEnd/>
                </a:ln>
              </p:spPr>
              <p:txBody>
                <a:bodyPr/>
                <a:lstStyle/>
                <a:p>
                  <a:endParaRPr lang="en-US"/>
                </a:p>
              </p:txBody>
            </p:sp>
            <p:sp>
              <p:nvSpPr>
                <p:cNvPr id="73454" name="Line 5298"/>
                <p:cNvSpPr>
                  <a:spLocks noChangeShapeType="1"/>
                </p:cNvSpPr>
                <p:nvPr/>
              </p:nvSpPr>
              <p:spPr bwMode="auto">
                <a:xfrm>
                  <a:off x="3473" y="2182"/>
                  <a:ext cx="2" cy="2"/>
                </a:xfrm>
                <a:prstGeom prst="line">
                  <a:avLst/>
                </a:prstGeom>
                <a:noFill/>
                <a:ln w="3175">
                  <a:solidFill>
                    <a:srgbClr val="000000"/>
                  </a:solidFill>
                  <a:round/>
                  <a:headEnd/>
                  <a:tailEnd/>
                </a:ln>
              </p:spPr>
              <p:txBody>
                <a:bodyPr/>
                <a:lstStyle/>
                <a:p>
                  <a:endParaRPr lang="en-US"/>
                </a:p>
              </p:txBody>
            </p:sp>
            <p:sp>
              <p:nvSpPr>
                <p:cNvPr id="73455" name="Line 5299"/>
                <p:cNvSpPr>
                  <a:spLocks noChangeShapeType="1"/>
                </p:cNvSpPr>
                <p:nvPr/>
              </p:nvSpPr>
              <p:spPr bwMode="auto">
                <a:xfrm>
                  <a:off x="3475" y="2184"/>
                  <a:ext cx="2" cy="4"/>
                </a:xfrm>
                <a:prstGeom prst="line">
                  <a:avLst/>
                </a:prstGeom>
                <a:noFill/>
                <a:ln w="3175">
                  <a:solidFill>
                    <a:srgbClr val="000000"/>
                  </a:solidFill>
                  <a:round/>
                  <a:headEnd/>
                  <a:tailEnd/>
                </a:ln>
              </p:spPr>
              <p:txBody>
                <a:bodyPr/>
                <a:lstStyle/>
                <a:p>
                  <a:endParaRPr lang="en-US"/>
                </a:p>
              </p:txBody>
            </p:sp>
            <p:sp>
              <p:nvSpPr>
                <p:cNvPr id="73456" name="Line 5300"/>
                <p:cNvSpPr>
                  <a:spLocks noChangeShapeType="1"/>
                </p:cNvSpPr>
                <p:nvPr/>
              </p:nvSpPr>
              <p:spPr bwMode="auto">
                <a:xfrm>
                  <a:off x="3477" y="2188"/>
                  <a:ext cx="2" cy="1"/>
                </a:xfrm>
                <a:prstGeom prst="line">
                  <a:avLst/>
                </a:prstGeom>
                <a:noFill/>
                <a:ln w="3175">
                  <a:solidFill>
                    <a:srgbClr val="000000"/>
                  </a:solidFill>
                  <a:round/>
                  <a:headEnd/>
                  <a:tailEnd/>
                </a:ln>
              </p:spPr>
              <p:txBody>
                <a:bodyPr/>
                <a:lstStyle/>
                <a:p>
                  <a:endParaRPr lang="en-US"/>
                </a:p>
              </p:txBody>
            </p:sp>
            <p:sp>
              <p:nvSpPr>
                <p:cNvPr id="73457" name="Line 5301"/>
                <p:cNvSpPr>
                  <a:spLocks noChangeShapeType="1"/>
                </p:cNvSpPr>
                <p:nvPr/>
              </p:nvSpPr>
              <p:spPr bwMode="auto">
                <a:xfrm>
                  <a:off x="3479" y="2188"/>
                  <a:ext cx="1" cy="2"/>
                </a:xfrm>
                <a:prstGeom prst="line">
                  <a:avLst/>
                </a:prstGeom>
                <a:noFill/>
                <a:ln w="3175">
                  <a:solidFill>
                    <a:srgbClr val="000000"/>
                  </a:solidFill>
                  <a:round/>
                  <a:headEnd/>
                  <a:tailEnd/>
                </a:ln>
              </p:spPr>
              <p:txBody>
                <a:bodyPr/>
                <a:lstStyle/>
                <a:p>
                  <a:endParaRPr lang="en-US"/>
                </a:p>
              </p:txBody>
            </p:sp>
            <p:sp>
              <p:nvSpPr>
                <p:cNvPr id="73458" name="Line 5302"/>
                <p:cNvSpPr>
                  <a:spLocks noChangeShapeType="1"/>
                </p:cNvSpPr>
                <p:nvPr/>
              </p:nvSpPr>
              <p:spPr bwMode="auto">
                <a:xfrm>
                  <a:off x="3480" y="2190"/>
                  <a:ext cx="2" cy="2"/>
                </a:xfrm>
                <a:prstGeom prst="line">
                  <a:avLst/>
                </a:prstGeom>
                <a:noFill/>
                <a:ln w="3175">
                  <a:solidFill>
                    <a:srgbClr val="000000"/>
                  </a:solidFill>
                  <a:round/>
                  <a:headEnd/>
                  <a:tailEnd/>
                </a:ln>
              </p:spPr>
              <p:txBody>
                <a:bodyPr/>
                <a:lstStyle/>
                <a:p>
                  <a:endParaRPr lang="en-US"/>
                </a:p>
              </p:txBody>
            </p:sp>
            <p:sp>
              <p:nvSpPr>
                <p:cNvPr id="73459" name="Line 5303"/>
                <p:cNvSpPr>
                  <a:spLocks noChangeShapeType="1"/>
                </p:cNvSpPr>
                <p:nvPr/>
              </p:nvSpPr>
              <p:spPr bwMode="auto">
                <a:xfrm>
                  <a:off x="3482" y="2192"/>
                  <a:ext cx="4" cy="6"/>
                </a:xfrm>
                <a:prstGeom prst="line">
                  <a:avLst/>
                </a:prstGeom>
                <a:noFill/>
                <a:ln w="3175">
                  <a:solidFill>
                    <a:srgbClr val="000000"/>
                  </a:solidFill>
                  <a:round/>
                  <a:headEnd/>
                  <a:tailEnd/>
                </a:ln>
              </p:spPr>
              <p:txBody>
                <a:bodyPr/>
                <a:lstStyle/>
                <a:p>
                  <a:endParaRPr lang="en-US"/>
                </a:p>
              </p:txBody>
            </p:sp>
            <p:sp>
              <p:nvSpPr>
                <p:cNvPr id="73460" name="Line 5304"/>
                <p:cNvSpPr>
                  <a:spLocks noChangeShapeType="1"/>
                </p:cNvSpPr>
                <p:nvPr/>
              </p:nvSpPr>
              <p:spPr bwMode="auto">
                <a:xfrm>
                  <a:off x="3486" y="2198"/>
                  <a:ext cx="2" cy="1"/>
                </a:xfrm>
                <a:prstGeom prst="line">
                  <a:avLst/>
                </a:prstGeom>
                <a:noFill/>
                <a:ln w="3175">
                  <a:solidFill>
                    <a:srgbClr val="000000"/>
                  </a:solidFill>
                  <a:round/>
                  <a:headEnd/>
                  <a:tailEnd/>
                </a:ln>
              </p:spPr>
              <p:txBody>
                <a:bodyPr/>
                <a:lstStyle/>
                <a:p>
                  <a:endParaRPr lang="en-US"/>
                </a:p>
              </p:txBody>
            </p:sp>
            <p:sp>
              <p:nvSpPr>
                <p:cNvPr id="73461" name="Line 5305"/>
                <p:cNvSpPr>
                  <a:spLocks noChangeShapeType="1"/>
                </p:cNvSpPr>
                <p:nvPr/>
              </p:nvSpPr>
              <p:spPr bwMode="auto">
                <a:xfrm>
                  <a:off x="3488" y="2198"/>
                  <a:ext cx="2" cy="5"/>
                </a:xfrm>
                <a:prstGeom prst="line">
                  <a:avLst/>
                </a:prstGeom>
                <a:noFill/>
                <a:ln w="3175">
                  <a:solidFill>
                    <a:srgbClr val="000000"/>
                  </a:solidFill>
                  <a:round/>
                  <a:headEnd/>
                  <a:tailEnd/>
                </a:ln>
              </p:spPr>
              <p:txBody>
                <a:bodyPr/>
                <a:lstStyle/>
                <a:p>
                  <a:endParaRPr lang="en-US"/>
                </a:p>
              </p:txBody>
            </p:sp>
            <p:sp>
              <p:nvSpPr>
                <p:cNvPr id="73462" name="Line 5306"/>
                <p:cNvSpPr>
                  <a:spLocks noChangeShapeType="1"/>
                </p:cNvSpPr>
                <p:nvPr/>
              </p:nvSpPr>
              <p:spPr bwMode="auto">
                <a:xfrm>
                  <a:off x="3490" y="2203"/>
                  <a:ext cx="1" cy="4"/>
                </a:xfrm>
                <a:prstGeom prst="line">
                  <a:avLst/>
                </a:prstGeom>
                <a:noFill/>
                <a:ln w="3175">
                  <a:solidFill>
                    <a:srgbClr val="000000"/>
                  </a:solidFill>
                  <a:round/>
                  <a:headEnd/>
                  <a:tailEnd/>
                </a:ln>
              </p:spPr>
              <p:txBody>
                <a:bodyPr/>
                <a:lstStyle/>
                <a:p>
                  <a:endParaRPr lang="en-US"/>
                </a:p>
              </p:txBody>
            </p:sp>
            <p:sp>
              <p:nvSpPr>
                <p:cNvPr id="73463" name="Line 5307"/>
                <p:cNvSpPr>
                  <a:spLocks noChangeShapeType="1"/>
                </p:cNvSpPr>
                <p:nvPr/>
              </p:nvSpPr>
              <p:spPr bwMode="auto">
                <a:xfrm>
                  <a:off x="3491" y="2207"/>
                  <a:ext cx="2" cy="4"/>
                </a:xfrm>
                <a:prstGeom prst="line">
                  <a:avLst/>
                </a:prstGeom>
                <a:noFill/>
                <a:ln w="3175">
                  <a:solidFill>
                    <a:srgbClr val="000000"/>
                  </a:solidFill>
                  <a:round/>
                  <a:headEnd/>
                  <a:tailEnd/>
                </a:ln>
              </p:spPr>
              <p:txBody>
                <a:bodyPr/>
                <a:lstStyle/>
                <a:p>
                  <a:endParaRPr lang="en-US"/>
                </a:p>
              </p:txBody>
            </p:sp>
            <p:sp>
              <p:nvSpPr>
                <p:cNvPr id="73464" name="Line 5308"/>
                <p:cNvSpPr>
                  <a:spLocks noChangeShapeType="1"/>
                </p:cNvSpPr>
                <p:nvPr/>
              </p:nvSpPr>
              <p:spPr bwMode="auto">
                <a:xfrm>
                  <a:off x="3493" y="2211"/>
                  <a:ext cx="2" cy="4"/>
                </a:xfrm>
                <a:prstGeom prst="line">
                  <a:avLst/>
                </a:prstGeom>
                <a:noFill/>
                <a:ln w="3175">
                  <a:solidFill>
                    <a:srgbClr val="000000"/>
                  </a:solidFill>
                  <a:round/>
                  <a:headEnd/>
                  <a:tailEnd/>
                </a:ln>
              </p:spPr>
              <p:txBody>
                <a:bodyPr/>
                <a:lstStyle/>
                <a:p>
                  <a:endParaRPr lang="en-US"/>
                </a:p>
              </p:txBody>
            </p:sp>
            <p:sp>
              <p:nvSpPr>
                <p:cNvPr id="73465" name="Line 5309"/>
                <p:cNvSpPr>
                  <a:spLocks noChangeShapeType="1"/>
                </p:cNvSpPr>
                <p:nvPr/>
              </p:nvSpPr>
              <p:spPr bwMode="auto">
                <a:xfrm>
                  <a:off x="3495" y="2215"/>
                  <a:ext cx="4" cy="6"/>
                </a:xfrm>
                <a:prstGeom prst="line">
                  <a:avLst/>
                </a:prstGeom>
                <a:noFill/>
                <a:ln w="3175">
                  <a:solidFill>
                    <a:srgbClr val="000000"/>
                  </a:solidFill>
                  <a:round/>
                  <a:headEnd/>
                  <a:tailEnd/>
                </a:ln>
              </p:spPr>
              <p:txBody>
                <a:bodyPr/>
                <a:lstStyle/>
                <a:p>
                  <a:endParaRPr lang="en-US"/>
                </a:p>
              </p:txBody>
            </p:sp>
            <p:sp>
              <p:nvSpPr>
                <p:cNvPr id="73466" name="Line 5310"/>
                <p:cNvSpPr>
                  <a:spLocks noChangeShapeType="1"/>
                </p:cNvSpPr>
                <p:nvPr/>
              </p:nvSpPr>
              <p:spPr bwMode="auto">
                <a:xfrm>
                  <a:off x="3499" y="2221"/>
                  <a:ext cx="1" cy="4"/>
                </a:xfrm>
                <a:prstGeom prst="line">
                  <a:avLst/>
                </a:prstGeom>
                <a:noFill/>
                <a:ln w="3175">
                  <a:solidFill>
                    <a:srgbClr val="000000"/>
                  </a:solidFill>
                  <a:round/>
                  <a:headEnd/>
                  <a:tailEnd/>
                </a:ln>
              </p:spPr>
              <p:txBody>
                <a:bodyPr/>
                <a:lstStyle/>
                <a:p>
                  <a:endParaRPr lang="en-US"/>
                </a:p>
              </p:txBody>
            </p:sp>
            <p:sp>
              <p:nvSpPr>
                <p:cNvPr id="73467" name="Line 5311"/>
                <p:cNvSpPr>
                  <a:spLocks noChangeShapeType="1"/>
                </p:cNvSpPr>
                <p:nvPr/>
              </p:nvSpPr>
              <p:spPr bwMode="auto">
                <a:xfrm>
                  <a:off x="3500" y="2225"/>
                  <a:ext cx="2" cy="4"/>
                </a:xfrm>
                <a:prstGeom prst="line">
                  <a:avLst/>
                </a:prstGeom>
                <a:noFill/>
                <a:ln w="3175">
                  <a:solidFill>
                    <a:srgbClr val="000000"/>
                  </a:solidFill>
                  <a:round/>
                  <a:headEnd/>
                  <a:tailEnd/>
                </a:ln>
              </p:spPr>
              <p:txBody>
                <a:bodyPr/>
                <a:lstStyle/>
                <a:p>
                  <a:endParaRPr lang="en-US"/>
                </a:p>
              </p:txBody>
            </p:sp>
            <p:sp>
              <p:nvSpPr>
                <p:cNvPr id="73468" name="Line 5312"/>
                <p:cNvSpPr>
                  <a:spLocks noChangeShapeType="1"/>
                </p:cNvSpPr>
                <p:nvPr/>
              </p:nvSpPr>
              <p:spPr bwMode="auto">
                <a:xfrm>
                  <a:off x="3502" y="2229"/>
                  <a:ext cx="2" cy="4"/>
                </a:xfrm>
                <a:prstGeom prst="line">
                  <a:avLst/>
                </a:prstGeom>
                <a:noFill/>
                <a:ln w="3175">
                  <a:solidFill>
                    <a:srgbClr val="000000"/>
                  </a:solidFill>
                  <a:round/>
                  <a:headEnd/>
                  <a:tailEnd/>
                </a:ln>
              </p:spPr>
              <p:txBody>
                <a:bodyPr/>
                <a:lstStyle/>
                <a:p>
                  <a:endParaRPr lang="en-US"/>
                </a:p>
              </p:txBody>
            </p:sp>
            <p:sp>
              <p:nvSpPr>
                <p:cNvPr id="73469" name="Line 5313"/>
                <p:cNvSpPr>
                  <a:spLocks noChangeShapeType="1"/>
                </p:cNvSpPr>
                <p:nvPr/>
              </p:nvSpPr>
              <p:spPr bwMode="auto">
                <a:xfrm>
                  <a:off x="3504" y="2233"/>
                  <a:ext cx="2" cy="6"/>
                </a:xfrm>
                <a:prstGeom prst="line">
                  <a:avLst/>
                </a:prstGeom>
                <a:noFill/>
                <a:ln w="3175">
                  <a:solidFill>
                    <a:srgbClr val="000000"/>
                  </a:solidFill>
                  <a:round/>
                  <a:headEnd/>
                  <a:tailEnd/>
                </a:ln>
              </p:spPr>
              <p:txBody>
                <a:bodyPr/>
                <a:lstStyle/>
                <a:p>
                  <a:endParaRPr lang="en-US"/>
                </a:p>
              </p:txBody>
            </p:sp>
            <p:sp>
              <p:nvSpPr>
                <p:cNvPr id="73470" name="Line 5314"/>
                <p:cNvSpPr>
                  <a:spLocks noChangeShapeType="1"/>
                </p:cNvSpPr>
                <p:nvPr/>
              </p:nvSpPr>
              <p:spPr bwMode="auto">
                <a:xfrm>
                  <a:off x="3506" y="2239"/>
                  <a:ext cx="2" cy="2"/>
                </a:xfrm>
                <a:prstGeom prst="line">
                  <a:avLst/>
                </a:prstGeom>
                <a:noFill/>
                <a:ln w="3175">
                  <a:solidFill>
                    <a:srgbClr val="000000"/>
                  </a:solidFill>
                  <a:round/>
                  <a:headEnd/>
                  <a:tailEnd/>
                </a:ln>
              </p:spPr>
              <p:txBody>
                <a:bodyPr/>
                <a:lstStyle/>
                <a:p>
                  <a:endParaRPr lang="en-US"/>
                </a:p>
              </p:txBody>
            </p:sp>
            <p:sp>
              <p:nvSpPr>
                <p:cNvPr id="73471" name="Line 5315"/>
                <p:cNvSpPr>
                  <a:spLocks noChangeShapeType="1"/>
                </p:cNvSpPr>
                <p:nvPr/>
              </p:nvSpPr>
              <p:spPr bwMode="auto">
                <a:xfrm>
                  <a:off x="3508" y="2241"/>
                  <a:ext cx="1" cy="3"/>
                </a:xfrm>
                <a:prstGeom prst="line">
                  <a:avLst/>
                </a:prstGeom>
                <a:noFill/>
                <a:ln w="3175">
                  <a:solidFill>
                    <a:srgbClr val="000000"/>
                  </a:solidFill>
                  <a:round/>
                  <a:headEnd/>
                  <a:tailEnd/>
                </a:ln>
              </p:spPr>
              <p:txBody>
                <a:bodyPr/>
                <a:lstStyle/>
                <a:p>
                  <a:endParaRPr lang="en-US"/>
                </a:p>
              </p:txBody>
            </p:sp>
            <p:sp>
              <p:nvSpPr>
                <p:cNvPr id="73472" name="Line 5316"/>
                <p:cNvSpPr>
                  <a:spLocks noChangeShapeType="1"/>
                </p:cNvSpPr>
                <p:nvPr/>
              </p:nvSpPr>
              <p:spPr bwMode="auto">
                <a:xfrm>
                  <a:off x="3509" y="2244"/>
                  <a:ext cx="4" cy="2"/>
                </a:xfrm>
                <a:prstGeom prst="line">
                  <a:avLst/>
                </a:prstGeom>
                <a:noFill/>
                <a:ln w="3175">
                  <a:solidFill>
                    <a:srgbClr val="000000"/>
                  </a:solidFill>
                  <a:round/>
                  <a:headEnd/>
                  <a:tailEnd/>
                </a:ln>
              </p:spPr>
              <p:txBody>
                <a:bodyPr/>
                <a:lstStyle/>
                <a:p>
                  <a:endParaRPr lang="en-US"/>
                </a:p>
              </p:txBody>
            </p:sp>
            <p:sp>
              <p:nvSpPr>
                <p:cNvPr id="73473" name="Line 5317"/>
                <p:cNvSpPr>
                  <a:spLocks noChangeShapeType="1"/>
                </p:cNvSpPr>
                <p:nvPr/>
              </p:nvSpPr>
              <p:spPr bwMode="auto">
                <a:xfrm>
                  <a:off x="3513" y="2246"/>
                  <a:ext cx="2" cy="3"/>
                </a:xfrm>
                <a:prstGeom prst="line">
                  <a:avLst/>
                </a:prstGeom>
                <a:noFill/>
                <a:ln w="3175">
                  <a:solidFill>
                    <a:srgbClr val="000000"/>
                  </a:solidFill>
                  <a:round/>
                  <a:headEnd/>
                  <a:tailEnd/>
                </a:ln>
              </p:spPr>
              <p:txBody>
                <a:bodyPr/>
                <a:lstStyle/>
                <a:p>
                  <a:endParaRPr lang="en-US"/>
                </a:p>
              </p:txBody>
            </p:sp>
            <p:sp>
              <p:nvSpPr>
                <p:cNvPr id="73474" name="Line 5318"/>
                <p:cNvSpPr>
                  <a:spLocks noChangeShapeType="1"/>
                </p:cNvSpPr>
                <p:nvPr/>
              </p:nvSpPr>
              <p:spPr bwMode="auto">
                <a:xfrm>
                  <a:off x="3515" y="2249"/>
                  <a:ext cx="2" cy="3"/>
                </a:xfrm>
                <a:prstGeom prst="line">
                  <a:avLst/>
                </a:prstGeom>
                <a:noFill/>
                <a:ln w="3175">
                  <a:solidFill>
                    <a:srgbClr val="000000"/>
                  </a:solidFill>
                  <a:round/>
                  <a:headEnd/>
                  <a:tailEnd/>
                </a:ln>
              </p:spPr>
              <p:txBody>
                <a:bodyPr/>
                <a:lstStyle/>
                <a:p>
                  <a:endParaRPr lang="en-US"/>
                </a:p>
              </p:txBody>
            </p:sp>
            <p:sp>
              <p:nvSpPr>
                <p:cNvPr id="73475" name="Line 5319"/>
                <p:cNvSpPr>
                  <a:spLocks noChangeShapeType="1"/>
                </p:cNvSpPr>
                <p:nvPr/>
              </p:nvSpPr>
              <p:spPr bwMode="auto">
                <a:xfrm>
                  <a:off x="3517" y="2252"/>
                  <a:ext cx="1" cy="2"/>
                </a:xfrm>
                <a:prstGeom prst="line">
                  <a:avLst/>
                </a:prstGeom>
                <a:noFill/>
                <a:ln w="3175">
                  <a:solidFill>
                    <a:srgbClr val="000000"/>
                  </a:solidFill>
                  <a:round/>
                  <a:headEnd/>
                  <a:tailEnd/>
                </a:ln>
              </p:spPr>
              <p:txBody>
                <a:bodyPr/>
                <a:lstStyle/>
                <a:p>
                  <a:endParaRPr lang="en-US"/>
                </a:p>
              </p:txBody>
            </p:sp>
            <p:sp>
              <p:nvSpPr>
                <p:cNvPr id="73476" name="Line 5320"/>
                <p:cNvSpPr>
                  <a:spLocks noChangeShapeType="1"/>
                </p:cNvSpPr>
                <p:nvPr/>
              </p:nvSpPr>
              <p:spPr bwMode="auto">
                <a:xfrm>
                  <a:off x="3518" y="2254"/>
                  <a:ext cx="2" cy="2"/>
                </a:xfrm>
                <a:prstGeom prst="line">
                  <a:avLst/>
                </a:prstGeom>
                <a:noFill/>
                <a:ln w="3175">
                  <a:solidFill>
                    <a:srgbClr val="000000"/>
                  </a:solidFill>
                  <a:round/>
                  <a:headEnd/>
                  <a:tailEnd/>
                </a:ln>
              </p:spPr>
              <p:txBody>
                <a:bodyPr/>
                <a:lstStyle/>
                <a:p>
                  <a:endParaRPr lang="en-US"/>
                </a:p>
              </p:txBody>
            </p:sp>
            <p:sp>
              <p:nvSpPr>
                <p:cNvPr id="73477" name="Line 5321"/>
                <p:cNvSpPr>
                  <a:spLocks noChangeShapeType="1"/>
                </p:cNvSpPr>
                <p:nvPr/>
              </p:nvSpPr>
              <p:spPr bwMode="auto">
                <a:xfrm>
                  <a:off x="3520" y="2256"/>
                  <a:ext cx="2" cy="4"/>
                </a:xfrm>
                <a:prstGeom prst="line">
                  <a:avLst/>
                </a:prstGeom>
                <a:noFill/>
                <a:ln w="3175">
                  <a:solidFill>
                    <a:srgbClr val="000000"/>
                  </a:solidFill>
                  <a:round/>
                  <a:headEnd/>
                  <a:tailEnd/>
                </a:ln>
              </p:spPr>
              <p:txBody>
                <a:bodyPr/>
                <a:lstStyle/>
                <a:p>
                  <a:endParaRPr lang="en-US"/>
                </a:p>
              </p:txBody>
            </p:sp>
            <p:sp>
              <p:nvSpPr>
                <p:cNvPr id="73478" name="Line 5322"/>
                <p:cNvSpPr>
                  <a:spLocks noChangeShapeType="1"/>
                </p:cNvSpPr>
                <p:nvPr/>
              </p:nvSpPr>
              <p:spPr bwMode="auto">
                <a:xfrm>
                  <a:off x="3522" y="2260"/>
                  <a:ext cx="4" cy="1"/>
                </a:xfrm>
                <a:prstGeom prst="line">
                  <a:avLst/>
                </a:prstGeom>
                <a:noFill/>
                <a:ln w="3175">
                  <a:solidFill>
                    <a:srgbClr val="000000"/>
                  </a:solidFill>
                  <a:round/>
                  <a:headEnd/>
                  <a:tailEnd/>
                </a:ln>
              </p:spPr>
              <p:txBody>
                <a:bodyPr/>
                <a:lstStyle/>
                <a:p>
                  <a:endParaRPr lang="en-US"/>
                </a:p>
              </p:txBody>
            </p:sp>
            <p:sp>
              <p:nvSpPr>
                <p:cNvPr id="73479" name="Line 5323"/>
                <p:cNvSpPr>
                  <a:spLocks noChangeShapeType="1"/>
                </p:cNvSpPr>
                <p:nvPr/>
              </p:nvSpPr>
              <p:spPr bwMode="auto">
                <a:xfrm>
                  <a:off x="3526" y="2260"/>
                  <a:ext cx="2" cy="2"/>
                </a:xfrm>
                <a:prstGeom prst="line">
                  <a:avLst/>
                </a:prstGeom>
                <a:noFill/>
                <a:ln w="3175">
                  <a:solidFill>
                    <a:srgbClr val="000000"/>
                  </a:solidFill>
                  <a:round/>
                  <a:headEnd/>
                  <a:tailEnd/>
                </a:ln>
              </p:spPr>
              <p:txBody>
                <a:bodyPr/>
                <a:lstStyle/>
                <a:p>
                  <a:endParaRPr lang="en-US"/>
                </a:p>
              </p:txBody>
            </p:sp>
            <p:sp>
              <p:nvSpPr>
                <p:cNvPr id="73480" name="Line 5324"/>
                <p:cNvSpPr>
                  <a:spLocks noChangeShapeType="1"/>
                </p:cNvSpPr>
                <p:nvPr/>
              </p:nvSpPr>
              <p:spPr bwMode="auto">
                <a:xfrm>
                  <a:off x="3528" y="2262"/>
                  <a:ext cx="1" cy="2"/>
                </a:xfrm>
                <a:prstGeom prst="line">
                  <a:avLst/>
                </a:prstGeom>
                <a:noFill/>
                <a:ln w="3175">
                  <a:solidFill>
                    <a:srgbClr val="000000"/>
                  </a:solidFill>
                  <a:round/>
                  <a:headEnd/>
                  <a:tailEnd/>
                </a:ln>
              </p:spPr>
              <p:txBody>
                <a:bodyPr/>
                <a:lstStyle/>
                <a:p>
                  <a:endParaRPr lang="en-US"/>
                </a:p>
              </p:txBody>
            </p:sp>
            <p:sp>
              <p:nvSpPr>
                <p:cNvPr id="73481" name="Line 5325"/>
                <p:cNvSpPr>
                  <a:spLocks noChangeShapeType="1"/>
                </p:cNvSpPr>
                <p:nvPr/>
              </p:nvSpPr>
              <p:spPr bwMode="auto">
                <a:xfrm>
                  <a:off x="3529" y="2264"/>
                  <a:ext cx="2" cy="3"/>
                </a:xfrm>
                <a:prstGeom prst="line">
                  <a:avLst/>
                </a:prstGeom>
                <a:noFill/>
                <a:ln w="3175">
                  <a:solidFill>
                    <a:srgbClr val="000000"/>
                  </a:solidFill>
                  <a:round/>
                  <a:headEnd/>
                  <a:tailEnd/>
                </a:ln>
              </p:spPr>
              <p:txBody>
                <a:bodyPr/>
                <a:lstStyle/>
                <a:p>
                  <a:endParaRPr lang="en-US"/>
                </a:p>
              </p:txBody>
            </p:sp>
            <p:sp>
              <p:nvSpPr>
                <p:cNvPr id="73482" name="Line 5326"/>
                <p:cNvSpPr>
                  <a:spLocks noChangeShapeType="1"/>
                </p:cNvSpPr>
                <p:nvPr/>
              </p:nvSpPr>
              <p:spPr bwMode="auto">
                <a:xfrm>
                  <a:off x="3531" y="2267"/>
                  <a:ext cx="2" cy="1"/>
                </a:xfrm>
                <a:prstGeom prst="line">
                  <a:avLst/>
                </a:prstGeom>
                <a:noFill/>
                <a:ln w="3175">
                  <a:solidFill>
                    <a:srgbClr val="000000"/>
                  </a:solidFill>
                  <a:round/>
                  <a:headEnd/>
                  <a:tailEnd/>
                </a:ln>
              </p:spPr>
              <p:txBody>
                <a:bodyPr/>
                <a:lstStyle/>
                <a:p>
                  <a:endParaRPr lang="en-US"/>
                </a:p>
              </p:txBody>
            </p:sp>
            <p:sp>
              <p:nvSpPr>
                <p:cNvPr id="73483" name="Line 5327"/>
                <p:cNvSpPr>
                  <a:spLocks noChangeShapeType="1"/>
                </p:cNvSpPr>
                <p:nvPr/>
              </p:nvSpPr>
              <p:spPr bwMode="auto">
                <a:xfrm>
                  <a:off x="3533" y="2267"/>
                  <a:ext cx="2" cy="3"/>
                </a:xfrm>
                <a:prstGeom prst="line">
                  <a:avLst/>
                </a:prstGeom>
                <a:noFill/>
                <a:ln w="3175">
                  <a:solidFill>
                    <a:srgbClr val="000000"/>
                  </a:solidFill>
                  <a:round/>
                  <a:headEnd/>
                  <a:tailEnd/>
                </a:ln>
              </p:spPr>
              <p:txBody>
                <a:bodyPr/>
                <a:lstStyle/>
                <a:p>
                  <a:endParaRPr lang="en-US"/>
                </a:p>
              </p:txBody>
            </p:sp>
            <p:sp>
              <p:nvSpPr>
                <p:cNvPr id="73484" name="Line 5328"/>
                <p:cNvSpPr>
                  <a:spLocks noChangeShapeType="1"/>
                </p:cNvSpPr>
                <p:nvPr/>
              </p:nvSpPr>
              <p:spPr bwMode="auto">
                <a:xfrm>
                  <a:off x="3535" y="2270"/>
                  <a:ext cx="2" cy="2"/>
                </a:xfrm>
                <a:prstGeom prst="line">
                  <a:avLst/>
                </a:prstGeom>
                <a:noFill/>
                <a:ln w="3175">
                  <a:solidFill>
                    <a:srgbClr val="000000"/>
                  </a:solidFill>
                  <a:round/>
                  <a:headEnd/>
                  <a:tailEnd/>
                </a:ln>
              </p:spPr>
              <p:txBody>
                <a:bodyPr/>
                <a:lstStyle/>
                <a:p>
                  <a:endParaRPr lang="en-US"/>
                </a:p>
              </p:txBody>
            </p:sp>
            <p:sp>
              <p:nvSpPr>
                <p:cNvPr id="73485" name="Line 5329"/>
                <p:cNvSpPr>
                  <a:spLocks noChangeShapeType="1"/>
                </p:cNvSpPr>
                <p:nvPr/>
              </p:nvSpPr>
              <p:spPr bwMode="auto">
                <a:xfrm>
                  <a:off x="3537" y="2272"/>
                  <a:ext cx="3" cy="2"/>
                </a:xfrm>
                <a:prstGeom prst="line">
                  <a:avLst/>
                </a:prstGeom>
                <a:noFill/>
                <a:ln w="3175">
                  <a:solidFill>
                    <a:srgbClr val="000000"/>
                  </a:solidFill>
                  <a:round/>
                  <a:headEnd/>
                  <a:tailEnd/>
                </a:ln>
              </p:spPr>
              <p:txBody>
                <a:bodyPr/>
                <a:lstStyle/>
                <a:p>
                  <a:endParaRPr lang="en-US"/>
                </a:p>
              </p:txBody>
            </p:sp>
            <p:sp>
              <p:nvSpPr>
                <p:cNvPr id="73486" name="Line 5330"/>
                <p:cNvSpPr>
                  <a:spLocks noChangeShapeType="1"/>
                </p:cNvSpPr>
                <p:nvPr/>
              </p:nvSpPr>
              <p:spPr bwMode="auto">
                <a:xfrm>
                  <a:off x="3540" y="2274"/>
                  <a:ext cx="2" cy="1"/>
                </a:xfrm>
                <a:prstGeom prst="line">
                  <a:avLst/>
                </a:prstGeom>
                <a:noFill/>
                <a:ln w="3175">
                  <a:solidFill>
                    <a:srgbClr val="000000"/>
                  </a:solidFill>
                  <a:round/>
                  <a:headEnd/>
                  <a:tailEnd/>
                </a:ln>
              </p:spPr>
              <p:txBody>
                <a:bodyPr/>
                <a:lstStyle/>
                <a:p>
                  <a:endParaRPr lang="en-US"/>
                </a:p>
              </p:txBody>
            </p:sp>
            <p:sp>
              <p:nvSpPr>
                <p:cNvPr id="73487" name="Line 5331"/>
                <p:cNvSpPr>
                  <a:spLocks noChangeShapeType="1"/>
                </p:cNvSpPr>
                <p:nvPr/>
              </p:nvSpPr>
              <p:spPr bwMode="auto">
                <a:xfrm>
                  <a:off x="3542" y="2274"/>
                  <a:ext cx="2" cy="3"/>
                </a:xfrm>
                <a:prstGeom prst="line">
                  <a:avLst/>
                </a:prstGeom>
                <a:noFill/>
                <a:ln w="3175">
                  <a:solidFill>
                    <a:srgbClr val="000000"/>
                  </a:solidFill>
                  <a:round/>
                  <a:headEnd/>
                  <a:tailEnd/>
                </a:ln>
              </p:spPr>
              <p:txBody>
                <a:bodyPr/>
                <a:lstStyle/>
                <a:p>
                  <a:endParaRPr lang="en-US"/>
                </a:p>
              </p:txBody>
            </p:sp>
            <p:sp>
              <p:nvSpPr>
                <p:cNvPr id="73488" name="Line 5332"/>
                <p:cNvSpPr>
                  <a:spLocks noChangeShapeType="1"/>
                </p:cNvSpPr>
                <p:nvPr/>
              </p:nvSpPr>
              <p:spPr bwMode="auto">
                <a:xfrm>
                  <a:off x="3544" y="2277"/>
                  <a:ext cx="2" cy="3"/>
                </a:xfrm>
                <a:prstGeom prst="line">
                  <a:avLst/>
                </a:prstGeom>
                <a:noFill/>
                <a:ln w="3175">
                  <a:solidFill>
                    <a:srgbClr val="000000"/>
                  </a:solidFill>
                  <a:round/>
                  <a:headEnd/>
                  <a:tailEnd/>
                </a:ln>
              </p:spPr>
              <p:txBody>
                <a:bodyPr/>
                <a:lstStyle/>
                <a:p>
                  <a:endParaRPr lang="en-US"/>
                </a:p>
              </p:txBody>
            </p:sp>
            <p:sp>
              <p:nvSpPr>
                <p:cNvPr id="73489" name="Line 5333"/>
                <p:cNvSpPr>
                  <a:spLocks noChangeShapeType="1"/>
                </p:cNvSpPr>
                <p:nvPr/>
              </p:nvSpPr>
              <p:spPr bwMode="auto">
                <a:xfrm>
                  <a:off x="3546" y="2280"/>
                  <a:ext cx="1" cy="2"/>
                </a:xfrm>
                <a:prstGeom prst="line">
                  <a:avLst/>
                </a:prstGeom>
                <a:noFill/>
                <a:ln w="3175">
                  <a:solidFill>
                    <a:srgbClr val="000000"/>
                  </a:solidFill>
                  <a:round/>
                  <a:headEnd/>
                  <a:tailEnd/>
                </a:ln>
              </p:spPr>
              <p:txBody>
                <a:bodyPr/>
                <a:lstStyle/>
                <a:p>
                  <a:endParaRPr lang="en-US"/>
                </a:p>
              </p:txBody>
            </p:sp>
            <p:sp>
              <p:nvSpPr>
                <p:cNvPr id="73490" name="Line 5334"/>
                <p:cNvSpPr>
                  <a:spLocks noChangeShapeType="1"/>
                </p:cNvSpPr>
                <p:nvPr/>
              </p:nvSpPr>
              <p:spPr bwMode="auto">
                <a:xfrm>
                  <a:off x="3547" y="2282"/>
                  <a:ext cx="2" cy="1"/>
                </a:xfrm>
                <a:prstGeom prst="line">
                  <a:avLst/>
                </a:prstGeom>
                <a:noFill/>
                <a:ln w="3175">
                  <a:solidFill>
                    <a:srgbClr val="000000"/>
                  </a:solidFill>
                  <a:round/>
                  <a:headEnd/>
                  <a:tailEnd/>
                </a:ln>
              </p:spPr>
              <p:txBody>
                <a:bodyPr/>
                <a:lstStyle/>
                <a:p>
                  <a:endParaRPr lang="en-US"/>
                </a:p>
              </p:txBody>
            </p:sp>
            <p:sp>
              <p:nvSpPr>
                <p:cNvPr id="73491" name="Line 5335"/>
                <p:cNvSpPr>
                  <a:spLocks noChangeShapeType="1"/>
                </p:cNvSpPr>
                <p:nvPr/>
              </p:nvSpPr>
              <p:spPr bwMode="auto">
                <a:xfrm>
                  <a:off x="3549" y="2282"/>
                  <a:ext cx="4" cy="3"/>
                </a:xfrm>
                <a:prstGeom prst="line">
                  <a:avLst/>
                </a:prstGeom>
                <a:noFill/>
                <a:ln w="3175">
                  <a:solidFill>
                    <a:srgbClr val="000000"/>
                  </a:solidFill>
                  <a:round/>
                  <a:headEnd/>
                  <a:tailEnd/>
                </a:ln>
              </p:spPr>
              <p:txBody>
                <a:bodyPr/>
                <a:lstStyle/>
                <a:p>
                  <a:endParaRPr lang="en-US"/>
                </a:p>
              </p:txBody>
            </p:sp>
            <p:sp>
              <p:nvSpPr>
                <p:cNvPr id="73492" name="Line 5336"/>
                <p:cNvSpPr>
                  <a:spLocks noChangeShapeType="1"/>
                </p:cNvSpPr>
                <p:nvPr/>
              </p:nvSpPr>
              <p:spPr bwMode="auto">
                <a:xfrm>
                  <a:off x="3553" y="2285"/>
                  <a:ext cx="2" cy="1"/>
                </a:xfrm>
                <a:prstGeom prst="line">
                  <a:avLst/>
                </a:prstGeom>
                <a:noFill/>
                <a:ln w="3175">
                  <a:solidFill>
                    <a:srgbClr val="000000"/>
                  </a:solidFill>
                  <a:round/>
                  <a:headEnd/>
                  <a:tailEnd/>
                </a:ln>
              </p:spPr>
              <p:txBody>
                <a:bodyPr/>
                <a:lstStyle/>
                <a:p>
                  <a:endParaRPr lang="en-US"/>
                </a:p>
              </p:txBody>
            </p:sp>
            <p:sp>
              <p:nvSpPr>
                <p:cNvPr id="73493" name="Line 5337"/>
                <p:cNvSpPr>
                  <a:spLocks noChangeShapeType="1"/>
                </p:cNvSpPr>
                <p:nvPr/>
              </p:nvSpPr>
              <p:spPr bwMode="auto">
                <a:xfrm>
                  <a:off x="3555" y="2285"/>
                  <a:ext cx="2" cy="2"/>
                </a:xfrm>
                <a:prstGeom prst="line">
                  <a:avLst/>
                </a:prstGeom>
                <a:noFill/>
                <a:ln w="3175">
                  <a:solidFill>
                    <a:srgbClr val="000000"/>
                  </a:solidFill>
                  <a:round/>
                  <a:headEnd/>
                  <a:tailEnd/>
                </a:ln>
              </p:spPr>
              <p:txBody>
                <a:bodyPr/>
                <a:lstStyle/>
                <a:p>
                  <a:endParaRPr lang="en-US"/>
                </a:p>
              </p:txBody>
            </p:sp>
            <p:sp>
              <p:nvSpPr>
                <p:cNvPr id="73494" name="Line 5338"/>
                <p:cNvSpPr>
                  <a:spLocks noChangeShapeType="1"/>
                </p:cNvSpPr>
                <p:nvPr/>
              </p:nvSpPr>
              <p:spPr bwMode="auto">
                <a:xfrm>
                  <a:off x="3557" y="2287"/>
                  <a:ext cx="1" cy="1"/>
                </a:xfrm>
                <a:prstGeom prst="line">
                  <a:avLst/>
                </a:prstGeom>
                <a:noFill/>
                <a:ln w="3175">
                  <a:solidFill>
                    <a:srgbClr val="000000"/>
                  </a:solidFill>
                  <a:round/>
                  <a:headEnd/>
                  <a:tailEnd/>
                </a:ln>
              </p:spPr>
              <p:txBody>
                <a:bodyPr/>
                <a:lstStyle/>
                <a:p>
                  <a:endParaRPr lang="en-US"/>
                </a:p>
              </p:txBody>
            </p:sp>
            <p:sp>
              <p:nvSpPr>
                <p:cNvPr id="73495" name="Line 5339"/>
                <p:cNvSpPr>
                  <a:spLocks noChangeShapeType="1"/>
                </p:cNvSpPr>
                <p:nvPr/>
              </p:nvSpPr>
              <p:spPr bwMode="auto">
                <a:xfrm>
                  <a:off x="3558" y="2287"/>
                  <a:ext cx="2" cy="1"/>
                </a:xfrm>
                <a:prstGeom prst="line">
                  <a:avLst/>
                </a:prstGeom>
                <a:noFill/>
                <a:ln w="3175">
                  <a:solidFill>
                    <a:srgbClr val="000000"/>
                  </a:solidFill>
                  <a:round/>
                  <a:headEnd/>
                  <a:tailEnd/>
                </a:ln>
              </p:spPr>
              <p:txBody>
                <a:bodyPr/>
                <a:lstStyle/>
                <a:p>
                  <a:endParaRPr lang="en-US"/>
                </a:p>
              </p:txBody>
            </p:sp>
            <p:sp>
              <p:nvSpPr>
                <p:cNvPr id="73496" name="Line 5340"/>
                <p:cNvSpPr>
                  <a:spLocks noChangeShapeType="1"/>
                </p:cNvSpPr>
                <p:nvPr/>
              </p:nvSpPr>
              <p:spPr bwMode="auto">
                <a:xfrm>
                  <a:off x="3560" y="2287"/>
                  <a:ext cx="2" cy="3"/>
                </a:xfrm>
                <a:prstGeom prst="line">
                  <a:avLst/>
                </a:prstGeom>
                <a:noFill/>
                <a:ln w="3175">
                  <a:solidFill>
                    <a:srgbClr val="000000"/>
                  </a:solidFill>
                  <a:round/>
                  <a:headEnd/>
                  <a:tailEnd/>
                </a:ln>
              </p:spPr>
              <p:txBody>
                <a:bodyPr/>
                <a:lstStyle/>
                <a:p>
                  <a:endParaRPr lang="en-US"/>
                </a:p>
              </p:txBody>
            </p:sp>
            <p:sp>
              <p:nvSpPr>
                <p:cNvPr id="73497" name="Line 5341"/>
                <p:cNvSpPr>
                  <a:spLocks noChangeShapeType="1"/>
                </p:cNvSpPr>
                <p:nvPr/>
              </p:nvSpPr>
              <p:spPr bwMode="auto">
                <a:xfrm>
                  <a:off x="3562" y="2290"/>
                  <a:ext cx="2" cy="1"/>
                </a:xfrm>
                <a:prstGeom prst="line">
                  <a:avLst/>
                </a:prstGeom>
                <a:noFill/>
                <a:ln w="3175">
                  <a:solidFill>
                    <a:srgbClr val="000000"/>
                  </a:solidFill>
                  <a:round/>
                  <a:headEnd/>
                  <a:tailEnd/>
                </a:ln>
              </p:spPr>
              <p:txBody>
                <a:bodyPr/>
                <a:lstStyle/>
                <a:p>
                  <a:endParaRPr lang="en-US"/>
                </a:p>
              </p:txBody>
            </p:sp>
            <p:sp>
              <p:nvSpPr>
                <p:cNvPr id="73498" name="Line 5342"/>
                <p:cNvSpPr>
                  <a:spLocks noChangeShapeType="1"/>
                </p:cNvSpPr>
                <p:nvPr/>
              </p:nvSpPr>
              <p:spPr bwMode="auto">
                <a:xfrm>
                  <a:off x="3564" y="2290"/>
                  <a:ext cx="3" cy="1"/>
                </a:xfrm>
                <a:prstGeom prst="line">
                  <a:avLst/>
                </a:prstGeom>
                <a:noFill/>
                <a:ln w="3175">
                  <a:solidFill>
                    <a:srgbClr val="000000"/>
                  </a:solidFill>
                  <a:round/>
                  <a:headEnd/>
                  <a:tailEnd/>
                </a:ln>
              </p:spPr>
              <p:txBody>
                <a:bodyPr/>
                <a:lstStyle/>
                <a:p>
                  <a:endParaRPr lang="en-US"/>
                </a:p>
              </p:txBody>
            </p:sp>
            <p:sp>
              <p:nvSpPr>
                <p:cNvPr id="73499" name="Line 5343"/>
                <p:cNvSpPr>
                  <a:spLocks noChangeShapeType="1"/>
                </p:cNvSpPr>
                <p:nvPr/>
              </p:nvSpPr>
              <p:spPr bwMode="auto">
                <a:xfrm>
                  <a:off x="3567" y="2290"/>
                  <a:ext cx="2" cy="1"/>
                </a:xfrm>
                <a:prstGeom prst="line">
                  <a:avLst/>
                </a:prstGeom>
                <a:noFill/>
                <a:ln w="3175">
                  <a:solidFill>
                    <a:srgbClr val="000000"/>
                  </a:solidFill>
                  <a:round/>
                  <a:headEnd/>
                  <a:tailEnd/>
                </a:ln>
              </p:spPr>
              <p:txBody>
                <a:bodyPr/>
                <a:lstStyle/>
                <a:p>
                  <a:endParaRPr lang="en-US"/>
                </a:p>
              </p:txBody>
            </p:sp>
            <p:sp>
              <p:nvSpPr>
                <p:cNvPr id="73500" name="Line 5344"/>
                <p:cNvSpPr>
                  <a:spLocks noChangeShapeType="1"/>
                </p:cNvSpPr>
                <p:nvPr/>
              </p:nvSpPr>
              <p:spPr bwMode="auto">
                <a:xfrm>
                  <a:off x="3569" y="2290"/>
                  <a:ext cx="2" cy="1"/>
                </a:xfrm>
                <a:prstGeom prst="line">
                  <a:avLst/>
                </a:prstGeom>
                <a:noFill/>
                <a:ln w="3175">
                  <a:solidFill>
                    <a:srgbClr val="000000"/>
                  </a:solidFill>
                  <a:round/>
                  <a:headEnd/>
                  <a:tailEnd/>
                </a:ln>
              </p:spPr>
              <p:txBody>
                <a:bodyPr/>
                <a:lstStyle/>
                <a:p>
                  <a:endParaRPr lang="en-US"/>
                </a:p>
              </p:txBody>
            </p:sp>
            <p:sp>
              <p:nvSpPr>
                <p:cNvPr id="73501" name="Line 5345"/>
                <p:cNvSpPr>
                  <a:spLocks noChangeShapeType="1"/>
                </p:cNvSpPr>
                <p:nvPr/>
              </p:nvSpPr>
              <p:spPr bwMode="auto">
                <a:xfrm>
                  <a:off x="3571" y="2290"/>
                  <a:ext cx="2" cy="3"/>
                </a:xfrm>
                <a:prstGeom prst="line">
                  <a:avLst/>
                </a:prstGeom>
                <a:noFill/>
                <a:ln w="3175">
                  <a:solidFill>
                    <a:srgbClr val="000000"/>
                  </a:solidFill>
                  <a:round/>
                  <a:headEnd/>
                  <a:tailEnd/>
                </a:ln>
              </p:spPr>
              <p:txBody>
                <a:bodyPr/>
                <a:lstStyle/>
                <a:p>
                  <a:endParaRPr lang="en-US"/>
                </a:p>
              </p:txBody>
            </p:sp>
            <p:sp>
              <p:nvSpPr>
                <p:cNvPr id="73502" name="Line 5346"/>
                <p:cNvSpPr>
                  <a:spLocks noChangeShapeType="1"/>
                </p:cNvSpPr>
                <p:nvPr/>
              </p:nvSpPr>
              <p:spPr bwMode="auto">
                <a:xfrm>
                  <a:off x="3573" y="2293"/>
                  <a:ext cx="2" cy="1"/>
                </a:xfrm>
                <a:prstGeom prst="line">
                  <a:avLst/>
                </a:prstGeom>
                <a:noFill/>
                <a:ln w="3175">
                  <a:solidFill>
                    <a:srgbClr val="000000"/>
                  </a:solidFill>
                  <a:round/>
                  <a:headEnd/>
                  <a:tailEnd/>
                </a:ln>
              </p:spPr>
              <p:txBody>
                <a:bodyPr/>
                <a:lstStyle/>
                <a:p>
                  <a:endParaRPr lang="en-US"/>
                </a:p>
              </p:txBody>
            </p:sp>
            <p:sp>
              <p:nvSpPr>
                <p:cNvPr id="73503" name="Line 5347"/>
                <p:cNvSpPr>
                  <a:spLocks noChangeShapeType="1"/>
                </p:cNvSpPr>
                <p:nvPr/>
              </p:nvSpPr>
              <p:spPr bwMode="auto">
                <a:xfrm>
                  <a:off x="3575" y="2293"/>
                  <a:ext cx="1" cy="1"/>
                </a:xfrm>
                <a:prstGeom prst="line">
                  <a:avLst/>
                </a:prstGeom>
                <a:noFill/>
                <a:ln w="3175">
                  <a:solidFill>
                    <a:srgbClr val="000000"/>
                  </a:solidFill>
                  <a:round/>
                  <a:headEnd/>
                  <a:tailEnd/>
                </a:ln>
              </p:spPr>
              <p:txBody>
                <a:bodyPr/>
                <a:lstStyle/>
                <a:p>
                  <a:endParaRPr lang="en-US"/>
                </a:p>
              </p:txBody>
            </p:sp>
            <p:sp>
              <p:nvSpPr>
                <p:cNvPr id="73504" name="Line 5348"/>
                <p:cNvSpPr>
                  <a:spLocks noChangeShapeType="1"/>
                </p:cNvSpPr>
                <p:nvPr/>
              </p:nvSpPr>
              <p:spPr bwMode="auto">
                <a:xfrm>
                  <a:off x="3576" y="2293"/>
                  <a:ext cx="2" cy="1"/>
                </a:xfrm>
                <a:prstGeom prst="line">
                  <a:avLst/>
                </a:prstGeom>
                <a:noFill/>
                <a:ln w="3175">
                  <a:solidFill>
                    <a:srgbClr val="000000"/>
                  </a:solidFill>
                  <a:round/>
                  <a:headEnd/>
                  <a:tailEnd/>
                </a:ln>
              </p:spPr>
              <p:txBody>
                <a:bodyPr/>
                <a:lstStyle/>
                <a:p>
                  <a:endParaRPr lang="en-US"/>
                </a:p>
              </p:txBody>
            </p:sp>
            <p:sp>
              <p:nvSpPr>
                <p:cNvPr id="73505" name="Line 5349"/>
                <p:cNvSpPr>
                  <a:spLocks noChangeShapeType="1"/>
                </p:cNvSpPr>
                <p:nvPr/>
              </p:nvSpPr>
              <p:spPr bwMode="auto">
                <a:xfrm>
                  <a:off x="3578" y="2293"/>
                  <a:ext cx="4" cy="1"/>
                </a:xfrm>
                <a:prstGeom prst="line">
                  <a:avLst/>
                </a:prstGeom>
                <a:noFill/>
                <a:ln w="3175">
                  <a:solidFill>
                    <a:srgbClr val="000000"/>
                  </a:solidFill>
                  <a:round/>
                  <a:headEnd/>
                  <a:tailEnd/>
                </a:ln>
              </p:spPr>
              <p:txBody>
                <a:bodyPr/>
                <a:lstStyle/>
                <a:p>
                  <a:endParaRPr lang="en-US"/>
                </a:p>
              </p:txBody>
            </p:sp>
            <p:sp>
              <p:nvSpPr>
                <p:cNvPr id="73506" name="Line 5350"/>
                <p:cNvSpPr>
                  <a:spLocks noChangeShapeType="1"/>
                </p:cNvSpPr>
                <p:nvPr/>
              </p:nvSpPr>
              <p:spPr bwMode="auto">
                <a:xfrm>
                  <a:off x="3582" y="2293"/>
                  <a:ext cx="2" cy="1"/>
                </a:xfrm>
                <a:prstGeom prst="line">
                  <a:avLst/>
                </a:prstGeom>
                <a:noFill/>
                <a:ln w="3175">
                  <a:solidFill>
                    <a:srgbClr val="000000"/>
                  </a:solidFill>
                  <a:round/>
                  <a:headEnd/>
                  <a:tailEnd/>
                </a:ln>
              </p:spPr>
              <p:txBody>
                <a:bodyPr/>
                <a:lstStyle/>
                <a:p>
                  <a:endParaRPr lang="en-US"/>
                </a:p>
              </p:txBody>
            </p:sp>
            <p:sp>
              <p:nvSpPr>
                <p:cNvPr id="73507" name="Line 5351"/>
                <p:cNvSpPr>
                  <a:spLocks noChangeShapeType="1"/>
                </p:cNvSpPr>
                <p:nvPr/>
              </p:nvSpPr>
              <p:spPr bwMode="auto">
                <a:xfrm>
                  <a:off x="3584" y="2293"/>
                  <a:ext cx="2" cy="1"/>
                </a:xfrm>
                <a:prstGeom prst="line">
                  <a:avLst/>
                </a:prstGeom>
                <a:noFill/>
                <a:ln w="3175">
                  <a:solidFill>
                    <a:srgbClr val="000000"/>
                  </a:solidFill>
                  <a:round/>
                  <a:headEnd/>
                  <a:tailEnd/>
                </a:ln>
              </p:spPr>
              <p:txBody>
                <a:bodyPr/>
                <a:lstStyle/>
                <a:p>
                  <a:endParaRPr lang="en-US"/>
                </a:p>
              </p:txBody>
            </p:sp>
            <p:sp>
              <p:nvSpPr>
                <p:cNvPr id="73508" name="Line 5352"/>
                <p:cNvSpPr>
                  <a:spLocks noChangeShapeType="1"/>
                </p:cNvSpPr>
                <p:nvPr/>
              </p:nvSpPr>
              <p:spPr bwMode="auto">
                <a:xfrm>
                  <a:off x="3586" y="2293"/>
                  <a:ext cx="1" cy="1"/>
                </a:xfrm>
                <a:prstGeom prst="line">
                  <a:avLst/>
                </a:prstGeom>
                <a:noFill/>
                <a:ln w="3175">
                  <a:solidFill>
                    <a:srgbClr val="000000"/>
                  </a:solidFill>
                  <a:round/>
                  <a:headEnd/>
                  <a:tailEnd/>
                </a:ln>
              </p:spPr>
              <p:txBody>
                <a:bodyPr/>
                <a:lstStyle/>
                <a:p>
                  <a:endParaRPr lang="en-US"/>
                </a:p>
              </p:txBody>
            </p:sp>
            <p:sp>
              <p:nvSpPr>
                <p:cNvPr id="73509" name="Line 5353"/>
                <p:cNvSpPr>
                  <a:spLocks noChangeShapeType="1"/>
                </p:cNvSpPr>
                <p:nvPr/>
              </p:nvSpPr>
              <p:spPr bwMode="auto">
                <a:xfrm>
                  <a:off x="3587" y="2293"/>
                  <a:ext cx="2" cy="1"/>
                </a:xfrm>
                <a:prstGeom prst="line">
                  <a:avLst/>
                </a:prstGeom>
                <a:noFill/>
                <a:ln w="3175">
                  <a:solidFill>
                    <a:srgbClr val="000000"/>
                  </a:solidFill>
                  <a:round/>
                  <a:headEnd/>
                  <a:tailEnd/>
                </a:ln>
              </p:spPr>
              <p:txBody>
                <a:bodyPr/>
                <a:lstStyle/>
                <a:p>
                  <a:endParaRPr lang="en-US"/>
                </a:p>
              </p:txBody>
            </p:sp>
            <p:sp>
              <p:nvSpPr>
                <p:cNvPr id="73510" name="Line 5354"/>
                <p:cNvSpPr>
                  <a:spLocks noChangeShapeType="1"/>
                </p:cNvSpPr>
                <p:nvPr/>
              </p:nvSpPr>
              <p:spPr bwMode="auto">
                <a:xfrm>
                  <a:off x="3589" y="2293"/>
                  <a:ext cx="2" cy="1"/>
                </a:xfrm>
                <a:prstGeom prst="line">
                  <a:avLst/>
                </a:prstGeom>
                <a:noFill/>
                <a:ln w="3175">
                  <a:solidFill>
                    <a:srgbClr val="000000"/>
                  </a:solidFill>
                  <a:round/>
                  <a:headEnd/>
                  <a:tailEnd/>
                </a:ln>
              </p:spPr>
              <p:txBody>
                <a:bodyPr/>
                <a:lstStyle/>
                <a:p>
                  <a:endParaRPr lang="en-US"/>
                </a:p>
              </p:txBody>
            </p:sp>
            <p:sp>
              <p:nvSpPr>
                <p:cNvPr id="73511" name="Freeform 5355"/>
                <p:cNvSpPr>
                  <a:spLocks/>
                </p:cNvSpPr>
                <p:nvPr/>
              </p:nvSpPr>
              <p:spPr bwMode="auto">
                <a:xfrm>
                  <a:off x="3473" y="2267"/>
                  <a:ext cx="100" cy="26"/>
                </a:xfrm>
                <a:custGeom>
                  <a:avLst/>
                  <a:gdLst>
                    <a:gd name="T0" fmla="*/ 0 w 100"/>
                    <a:gd name="T1" fmla="*/ 42 h 23"/>
                    <a:gd name="T2" fmla="*/ 0 w 100"/>
                    <a:gd name="T3" fmla="*/ 42 h 23"/>
                    <a:gd name="T4" fmla="*/ 2 w 100"/>
                    <a:gd name="T5" fmla="*/ 37 h 23"/>
                    <a:gd name="T6" fmla="*/ 4 w 100"/>
                    <a:gd name="T7" fmla="*/ 37 h 23"/>
                    <a:gd name="T8" fmla="*/ 6 w 100"/>
                    <a:gd name="T9" fmla="*/ 37 h 23"/>
                    <a:gd name="T10" fmla="*/ 7 w 100"/>
                    <a:gd name="T11" fmla="*/ 37 h 23"/>
                    <a:gd name="T12" fmla="*/ 9 w 100"/>
                    <a:gd name="T13" fmla="*/ 37 h 23"/>
                    <a:gd name="T14" fmla="*/ 13 w 100"/>
                    <a:gd name="T15" fmla="*/ 33 h 23"/>
                    <a:gd name="T16" fmla="*/ 15 w 100"/>
                    <a:gd name="T17" fmla="*/ 33 h 23"/>
                    <a:gd name="T18" fmla="*/ 17 w 100"/>
                    <a:gd name="T19" fmla="*/ 33 h 23"/>
                    <a:gd name="T20" fmla="*/ 18 w 100"/>
                    <a:gd name="T21" fmla="*/ 29 h 23"/>
                    <a:gd name="T22" fmla="*/ 20 w 100"/>
                    <a:gd name="T23" fmla="*/ 29 h 23"/>
                    <a:gd name="T24" fmla="*/ 22 w 100"/>
                    <a:gd name="T25" fmla="*/ 24 h 23"/>
                    <a:gd name="T26" fmla="*/ 26 w 100"/>
                    <a:gd name="T27" fmla="*/ 24 h 23"/>
                    <a:gd name="T28" fmla="*/ 27 w 100"/>
                    <a:gd name="T29" fmla="*/ 20 h 23"/>
                    <a:gd name="T30" fmla="*/ 29 w 100"/>
                    <a:gd name="T31" fmla="*/ 16 h 23"/>
                    <a:gd name="T32" fmla="*/ 31 w 100"/>
                    <a:gd name="T33" fmla="*/ 16 h 23"/>
                    <a:gd name="T34" fmla="*/ 33 w 100"/>
                    <a:gd name="T35" fmla="*/ 11 h 23"/>
                    <a:gd name="T36" fmla="*/ 35 w 100"/>
                    <a:gd name="T37" fmla="*/ 11 h 23"/>
                    <a:gd name="T38" fmla="*/ 36 w 100"/>
                    <a:gd name="T39" fmla="*/ 9 h 23"/>
                    <a:gd name="T40" fmla="*/ 40 w 100"/>
                    <a:gd name="T41" fmla="*/ 2 h 23"/>
                    <a:gd name="T42" fmla="*/ 42 w 100"/>
                    <a:gd name="T43" fmla="*/ 2 h 23"/>
                    <a:gd name="T44" fmla="*/ 44 w 100"/>
                    <a:gd name="T45" fmla="*/ 0 h 23"/>
                    <a:gd name="T46" fmla="*/ 45 w 100"/>
                    <a:gd name="T47" fmla="*/ 0 h 23"/>
                    <a:gd name="T48" fmla="*/ 47 w 100"/>
                    <a:gd name="T49" fmla="*/ 0 h 23"/>
                    <a:gd name="T50" fmla="*/ 49 w 100"/>
                    <a:gd name="T51" fmla="*/ 0 h 23"/>
                    <a:gd name="T52" fmla="*/ 53 w 100"/>
                    <a:gd name="T53" fmla="*/ 0 h 23"/>
                    <a:gd name="T54" fmla="*/ 55 w 100"/>
                    <a:gd name="T55" fmla="*/ 0 h 23"/>
                    <a:gd name="T56" fmla="*/ 56 w 100"/>
                    <a:gd name="T57" fmla="*/ 0 h 23"/>
                    <a:gd name="T58" fmla="*/ 58 w 100"/>
                    <a:gd name="T59" fmla="*/ 2 h 23"/>
                    <a:gd name="T60" fmla="*/ 60 w 100"/>
                    <a:gd name="T61" fmla="*/ 2 h 23"/>
                    <a:gd name="T62" fmla="*/ 62 w 100"/>
                    <a:gd name="T63" fmla="*/ 9 h 23"/>
                    <a:gd name="T64" fmla="*/ 64 w 100"/>
                    <a:gd name="T65" fmla="*/ 11 h 23"/>
                    <a:gd name="T66" fmla="*/ 67 w 100"/>
                    <a:gd name="T67" fmla="*/ 11 h 23"/>
                    <a:gd name="T68" fmla="*/ 69 w 100"/>
                    <a:gd name="T69" fmla="*/ 16 h 23"/>
                    <a:gd name="T70" fmla="*/ 71 w 100"/>
                    <a:gd name="T71" fmla="*/ 16 h 23"/>
                    <a:gd name="T72" fmla="*/ 73 w 100"/>
                    <a:gd name="T73" fmla="*/ 20 h 23"/>
                    <a:gd name="T74" fmla="*/ 74 w 100"/>
                    <a:gd name="T75" fmla="*/ 24 h 23"/>
                    <a:gd name="T76" fmla="*/ 76 w 100"/>
                    <a:gd name="T77" fmla="*/ 24 h 23"/>
                    <a:gd name="T78" fmla="*/ 80 w 100"/>
                    <a:gd name="T79" fmla="*/ 29 h 23"/>
                    <a:gd name="T80" fmla="*/ 82 w 100"/>
                    <a:gd name="T81" fmla="*/ 29 h 23"/>
                    <a:gd name="T82" fmla="*/ 84 w 100"/>
                    <a:gd name="T83" fmla="*/ 33 h 23"/>
                    <a:gd name="T84" fmla="*/ 85 w 100"/>
                    <a:gd name="T85" fmla="*/ 33 h 23"/>
                    <a:gd name="T86" fmla="*/ 87 w 100"/>
                    <a:gd name="T87" fmla="*/ 33 h 23"/>
                    <a:gd name="T88" fmla="*/ 89 w 100"/>
                    <a:gd name="T89" fmla="*/ 37 h 23"/>
                    <a:gd name="T90" fmla="*/ 91 w 100"/>
                    <a:gd name="T91" fmla="*/ 37 h 23"/>
                    <a:gd name="T92" fmla="*/ 94 w 100"/>
                    <a:gd name="T93" fmla="*/ 37 h 23"/>
                    <a:gd name="T94" fmla="*/ 96 w 100"/>
                    <a:gd name="T95" fmla="*/ 37 h 23"/>
                    <a:gd name="T96" fmla="*/ 98 w 100"/>
                    <a:gd name="T97" fmla="*/ 37 h 23"/>
                    <a:gd name="T98" fmla="*/ 100 w 100"/>
                    <a:gd name="T99" fmla="*/ 42 h 23"/>
                    <a:gd name="T100" fmla="*/ 100 w 100"/>
                    <a:gd name="T101" fmla="*/ 42 h 23"/>
                    <a:gd name="T102" fmla="*/ 0 w 100"/>
                    <a:gd name="T103" fmla="*/ 42 h 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0"/>
                    <a:gd name="T157" fmla="*/ 0 h 23"/>
                    <a:gd name="T158" fmla="*/ 100 w 100"/>
                    <a:gd name="T159" fmla="*/ 23 h 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0" h="23">
                      <a:moveTo>
                        <a:pt x="0" y="23"/>
                      </a:moveTo>
                      <a:lnTo>
                        <a:pt x="0" y="23"/>
                      </a:lnTo>
                      <a:lnTo>
                        <a:pt x="2" y="20"/>
                      </a:lnTo>
                      <a:lnTo>
                        <a:pt x="4" y="20"/>
                      </a:lnTo>
                      <a:lnTo>
                        <a:pt x="6" y="20"/>
                      </a:lnTo>
                      <a:lnTo>
                        <a:pt x="7" y="20"/>
                      </a:lnTo>
                      <a:lnTo>
                        <a:pt x="9" y="20"/>
                      </a:lnTo>
                      <a:lnTo>
                        <a:pt x="13" y="18"/>
                      </a:lnTo>
                      <a:lnTo>
                        <a:pt x="15" y="18"/>
                      </a:lnTo>
                      <a:lnTo>
                        <a:pt x="17" y="18"/>
                      </a:lnTo>
                      <a:lnTo>
                        <a:pt x="18" y="16"/>
                      </a:lnTo>
                      <a:lnTo>
                        <a:pt x="20" y="16"/>
                      </a:lnTo>
                      <a:lnTo>
                        <a:pt x="22" y="13"/>
                      </a:lnTo>
                      <a:lnTo>
                        <a:pt x="26" y="13"/>
                      </a:lnTo>
                      <a:lnTo>
                        <a:pt x="27" y="11"/>
                      </a:lnTo>
                      <a:lnTo>
                        <a:pt x="29" y="9"/>
                      </a:lnTo>
                      <a:lnTo>
                        <a:pt x="31" y="9"/>
                      </a:lnTo>
                      <a:lnTo>
                        <a:pt x="33" y="6"/>
                      </a:lnTo>
                      <a:lnTo>
                        <a:pt x="35" y="6"/>
                      </a:lnTo>
                      <a:lnTo>
                        <a:pt x="36" y="4"/>
                      </a:lnTo>
                      <a:lnTo>
                        <a:pt x="40" y="2"/>
                      </a:lnTo>
                      <a:lnTo>
                        <a:pt x="42" y="2"/>
                      </a:lnTo>
                      <a:lnTo>
                        <a:pt x="44" y="0"/>
                      </a:lnTo>
                      <a:lnTo>
                        <a:pt x="45" y="0"/>
                      </a:lnTo>
                      <a:lnTo>
                        <a:pt x="47" y="0"/>
                      </a:lnTo>
                      <a:lnTo>
                        <a:pt x="49" y="0"/>
                      </a:lnTo>
                      <a:lnTo>
                        <a:pt x="53" y="0"/>
                      </a:lnTo>
                      <a:lnTo>
                        <a:pt x="55" y="0"/>
                      </a:lnTo>
                      <a:lnTo>
                        <a:pt x="56" y="0"/>
                      </a:lnTo>
                      <a:lnTo>
                        <a:pt x="58" y="2"/>
                      </a:lnTo>
                      <a:lnTo>
                        <a:pt x="60" y="2"/>
                      </a:lnTo>
                      <a:lnTo>
                        <a:pt x="62" y="4"/>
                      </a:lnTo>
                      <a:lnTo>
                        <a:pt x="64" y="6"/>
                      </a:lnTo>
                      <a:lnTo>
                        <a:pt x="67" y="6"/>
                      </a:lnTo>
                      <a:lnTo>
                        <a:pt x="69" y="9"/>
                      </a:lnTo>
                      <a:lnTo>
                        <a:pt x="71" y="9"/>
                      </a:lnTo>
                      <a:lnTo>
                        <a:pt x="73" y="11"/>
                      </a:lnTo>
                      <a:lnTo>
                        <a:pt x="74" y="13"/>
                      </a:lnTo>
                      <a:lnTo>
                        <a:pt x="76" y="13"/>
                      </a:lnTo>
                      <a:lnTo>
                        <a:pt x="80" y="16"/>
                      </a:lnTo>
                      <a:lnTo>
                        <a:pt x="82" y="16"/>
                      </a:lnTo>
                      <a:lnTo>
                        <a:pt x="84" y="18"/>
                      </a:lnTo>
                      <a:lnTo>
                        <a:pt x="85" y="18"/>
                      </a:lnTo>
                      <a:lnTo>
                        <a:pt x="87" y="18"/>
                      </a:lnTo>
                      <a:lnTo>
                        <a:pt x="89" y="20"/>
                      </a:lnTo>
                      <a:lnTo>
                        <a:pt x="91" y="20"/>
                      </a:lnTo>
                      <a:lnTo>
                        <a:pt x="94" y="20"/>
                      </a:lnTo>
                      <a:lnTo>
                        <a:pt x="96" y="20"/>
                      </a:lnTo>
                      <a:lnTo>
                        <a:pt x="98" y="20"/>
                      </a:lnTo>
                      <a:lnTo>
                        <a:pt x="100" y="23"/>
                      </a:lnTo>
                      <a:lnTo>
                        <a:pt x="0" y="23"/>
                      </a:lnTo>
                      <a:close/>
                    </a:path>
                  </a:pathLst>
                </a:custGeom>
                <a:solidFill>
                  <a:srgbClr val="0000FA"/>
                </a:solidFill>
                <a:ln w="9525">
                  <a:noFill/>
                  <a:round/>
                  <a:headEnd/>
                  <a:tailEnd/>
                </a:ln>
              </p:spPr>
              <p:txBody>
                <a:bodyPr/>
                <a:lstStyle/>
                <a:p>
                  <a:endParaRPr lang="en-US"/>
                </a:p>
              </p:txBody>
            </p:sp>
            <p:sp>
              <p:nvSpPr>
                <p:cNvPr id="73512" name="Line 5356"/>
                <p:cNvSpPr>
                  <a:spLocks noChangeShapeType="1"/>
                </p:cNvSpPr>
                <p:nvPr/>
              </p:nvSpPr>
              <p:spPr bwMode="auto">
                <a:xfrm>
                  <a:off x="3473" y="2293"/>
                  <a:ext cx="1" cy="1"/>
                </a:xfrm>
                <a:prstGeom prst="line">
                  <a:avLst/>
                </a:prstGeom>
                <a:noFill/>
                <a:ln w="3175">
                  <a:solidFill>
                    <a:srgbClr val="000000"/>
                  </a:solidFill>
                  <a:round/>
                  <a:headEnd/>
                  <a:tailEnd/>
                </a:ln>
              </p:spPr>
              <p:txBody>
                <a:bodyPr/>
                <a:lstStyle/>
                <a:p>
                  <a:endParaRPr lang="en-US"/>
                </a:p>
              </p:txBody>
            </p:sp>
            <p:sp>
              <p:nvSpPr>
                <p:cNvPr id="73513" name="Line 5357"/>
                <p:cNvSpPr>
                  <a:spLocks noChangeShapeType="1"/>
                </p:cNvSpPr>
                <p:nvPr/>
              </p:nvSpPr>
              <p:spPr bwMode="auto">
                <a:xfrm flipV="1">
                  <a:off x="3473" y="2290"/>
                  <a:ext cx="2" cy="3"/>
                </a:xfrm>
                <a:prstGeom prst="line">
                  <a:avLst/>
                </a:prstGeom>
                <a:noFill/>
                <a:ln w="3175">
                  <a:solidFill>
                    <a:srgbClr val="000000"/>
                  </a:solidFill>
                  <a:round/>
                  <a:headEnd/>
                  <a:tailEnd/>
                </a:ln>
              </p:spPr>
              <p:txBody>
                <a:bodyPr/>
                <a:lstStyle/>
                <a:p>
                  <a:endParaRPr lang="en-US"/>
                </a:p>
              </p:txBody>
            </p:sp>
            <p:sp>
              <p:nvSpPr>
                <p:cNvPr id="73514" name="Line 5358"/>
                <p:cNvSpPr>
                  <a:spLocks noChangeShapeType="1"/>
                </p:cNvSpPr>
                <p:nvPr/>
              </p:nvSpPr>
              <p:spPr bwMode="auto">
                <a:xfrm>
                  <a:off x="3475" y="2290"/>
                  <a:ext cx="2" cy="1"/>
                </a:xfrm>
                <a:prstGeom prst="line">
                  <a:avLst/>
                </a:prstGeom>
                <a:noFill/>
                <a:ln w="3175">
                  <a:solidFill>
                    <a:srgbClr val="000000"/>
                  </a:solidFill>
                  <a:round/>
                  <a:headEnd/>
                  <a:tailEnd/>
                </a:ln>
              </p:spPr>
              <p:txBody>
                <a:bodyPr/>
                <a:lstStyle/>
                <a:p>
                  <a:endParaRPr lang="en-US"/>
                </a:p>
              </p:txBody>
            </p:sp>
            <p:sp>
              <p:nvSpPr>
                <p:cNvPr id="73515" name="Line 5359"/>
                <p:cNvSpPr>
                  <a:spLocks noChangeShapeType="1"/>
                </p:cNvSpPr>
                <p:nvPr/>
              </p:nvSpPr>
              <p:spPr bwMode="auto">
                <a:xfrm>
                  <a:off x="3477" y="2290"/>
                  <a:ext cx="2" cy="1"/>
                </a:xfrm>
                <a:prstGeom prst="line">
                  <a:avLst/>
                </a:prstGeom>
                <a:noFill/>
                <a:ln w="3175">
                  <a:solidFill>
                    <a:srgbClr val="000000"/>
                  </a:solidFill>
                  <a:round/>
                  <a:headEnd/>
                  <a:tailEnd/>
                </a:ln>
              </p:spPr>
              <p:txBody>
                <a:bodyPr/>
                <a:lstStyle/>
                <a:p>
                  <a:endParaRPr lang="en-US"/>
                </a:p>
              </p:txBody>
            </p:sp>
            <p:sp>
              <p:nvSpPr>
                <p:cNvPr id="73516" name="Line 5360"/>
                <p:cNvSpPr>
                  <a:spLocks noChangeShapeType="1"/>
                </p:cNvSpPr>
                <p:nvPr/>
              </p:nvSpPr>
              <p:spPr bwMode="auto">
                <a:xfrm>
                  <a:off x="3479" y="2290"/>
                  <a:ext cx="1" cy="1"/>
                </a:xfrm>
                <a:prstGeom prst="line">
                  <a:avLst/>
                </a:prstGeom>
                <a:noFill/>
                <a:ln w="3175">
                  <a:solidFill>
                    <a:srgbClr val="000000"/>
                  </a:solidFill>
                  <a:round/>
                  <a:headEnd/>
                  <a:tailEnd/>
                </a:ln>
              </p:spPr>
              <p:txBody>
                <a:bodyPr/>
                <a:lstStyle/>
                <a:p>
                  <a:endParaRPr lang="en-US"/>
                </a:p>
              </p:txBody>
            </p:sp>
            <p:sp>
              <p:nvSpPr>
                <p:cNvPr id="73517" name="Line 5361"/>
                <p:cNvSpPr>
                  <a:spLocks noChangeShapeType="1"/>
                </p:cNvSpPr>
                <p:nvPr/>
              </p:nvSpPr>
              <p:spPr bwMode="auto">
                <a:xfrm>
                  <a:off x="3480" y="2290"/>
                  <a:ext cx="2" cy="1"/>
                </a:xfrm>
                <a:prstGeom prst="line">
                  <a:avLst/>
                </a:prstGeom>
                <a:noFill/>
                <a:ln w="3175">
                  <a:solidFill>
                    <a:srgbClr val="000000"/>
                  </a:solidFill>
                  <a:round/>
                  <a:headEnd/>
                  <a:tailEnd/>
                </a:ln>
              </p:spPr>
              <p:txBody>
                <a:bodyPr/>
                <a:lstStyle/>
                <a:p>
                  <a:endParaRPr lang="en-US"/>
                </a:p>
              </p:txBody>
            </p:sp>
            <p:sp>
              <p:nvSpPr>
                <p:cNvPr id="73518" name="Line 5362"/>
                <p:cNvSpPr>
                  <a:spLocks noChangeShapeType="1"/>
                </p:cNvSpPr>
                <p:nvPr/>
              </p:nvSpPr>
              <p:spPr bwMode="auto">
                <a:xfrm flipV="1">
                  <a:off x="3482" y="2287"/>
                  <a:ext cx="4" cy="3"/>
                </a:xfrm>
                <a:prstGeom prst="line">
                  <a:avLst/>
                </a:prstGeom>
                <a:noFill/>
                <a:ln w="3175">
                  <a:solidFill>
                    <a:srgbClr val="000000"/>
                  </a:solidFill>
                  <a:round/>
                  <a:headEnd/>
                  <a:tailEnd/>
                </a:ln>
              </p:spPr>
              <p:txBody>
                <a:bodyPr/>
                <a:lstStyle/>
                <a:p>
                  <a:endParaRPr lang="en-US"/>
                </a:p>
              </p:txBody>
            </p:sp>
            <p:sp>
              <p:nvSpPr>
                <p:cNvPr id="73519" name="Line 5363"/>
                <p:cNvSpPr>
                  <a:spLocks noChangeShapeType="1"/>
                </p:cNvSpPr>
                <p:nvPr/>
              </p:nvSpPr>
              <p:spPr bwMode="auto">
                <a:xfrm>
                  <a:off x="3486" y="2287"/>
                  <a:ext cx="2" cy="1"/>
                </a:xfrm>
                <a:prstGeom prst="line">
                  <a:avLst/>
                </a:prstGeom>
                <a:noFill/>
                <a:ln w="3175">
                  <a:solidFill>
                    <a:srgbClr val="000000"/>
                  </a:solidFill>
                  <a:round/>
                  <a:headEnd/>
                  <a:tailEnd/>
                </a:ln>
              </p:spPr>
              <p:txBody>
                <a:bodyPr/>
                <a:lstStyle/>
                <a:p>
                  <a:endParaRPr lang="en-US"/>
                </a:p>
              </p:txBody>
            </p:sp>
            <p:sp>
              <p:nvSpPr>
                <p:cNvPr id="73520" name="Line 5364"/>
                <p:cNvSpPr>
                  <a:spLocks noChangeShapeType="1"/>
                </p:cNvSpPr>
                <p:nvPr/>
              </p:nvSpPr>
              <p:spPr bwMode="auto">
                <a:xfrm>
                  <a:off x="3488" y="2287"/>
                  <a:ext cx="2" cy="1"/>
                </a:xfrm>
                <a:prstGeom prst="line">
                  <a:avLst/>
                </a:prstGeom>
                <a:noFill/>
                <a:ln w="3175">
                  <a:solidFill>
                    <a:srgbClr val="000000"/>
                  </a:solidFill>
                  <a:round/>
                  <a:headEnd/>
                  <a:tailEnd/>
                </a:ln>
              </p:spPr>
              <p:txBody>
                <a:bodyPr/>
                <a:lstStyle/>
                <a:p>
                  <a:endParaRPr lang="en-US"/>
                </a:p>
              </p:txBody>
            </p:sp>
            <p:sp>
              <p:nvSpPr>
                <p:cNvPr id="73521" name="Line 5365"/>
                <p:cNvSpPr>
                  <a:spLocks noChangeShapeType="1"/>
                </p:cNvSpPr>
                <p:nvPr/>
              </p:nvSpPr>
              <p:spPr bwMode="auto">
                <a:xfrm flipV="1">
                  <a:off x="3490" y="2285"/>
                  <a:ext cx="1" cy="2"/>
                </a:xfrm>
                <a:prstGeom prst="line">
                  <a:avLst/>
                </a:prstGeom>
                <a:noFill/>
                <a:ln w="3175">
                  <a:solidFill>
                    <a:srgbClr val="000000"/>
                  </a:solidFill>
                  <a:round/>
                  <a:headEnd/>
                  <a:tailEnd/>
                </a:ln>
              </p:spPr>
              <p:txBody>
                <a:bodyPr/>
                <a:lstStyle/>
                <a:p>
                  <a:endParaRPr lang="en-US"/>
                </a:p>
              </p:txBody>
            </p:sp>
            <p:sp>
              <p:nvSpPr>
                <p:cNvPr id="73522" name="Line 5366"/>
                <p:cNvSpPr>
                  <a:spLocks noChangeShapeType="1"/>
                </p:cNvSpPr>
                <p:nvPr/>
              </p:nvSpPr>
              <p:spPr bwMode="auto">
                <a:xfrm>
                  <a:off x="3491" y="2285"/>
                  <a:ext cx="2" cy="1"/>
                </a:xfrm>
                <a:prstGeom prst="line">
                  <a:avLst/>
                </a:prstGeom>
                <a:noFill/>
                <a:ln w="3175">
                  <a:solidFill>
                    <a:srgbClr val="000000"/>
                  </a:solidFill>
                  <a:round/>
                  <a:headEnd/>
                  <a:tailEnd/>
                </a:ln>
              </p:spPr>
              <p:txBody>
                <a:bodyPr/>
                <a:lstStyle/>
                <a:p>
                  <a:endParaRPr lang="en-US"/>
                </a:p>
              </p:txBody>
            </p:sp>
            <p:sp>
              <p:nvSpPr>
                <p:cNvPr id="73523" name="Line 5367"/>
                <p:cNvSpPr>
                  <a:spLocks noChangeShapeType="1"/>
                </p:cNvSpPr>
                <p:nvPr/>
              </p:nvSpPr>
              <p:spPr bwMode="auto">
                <a:xfrm flipV="1">
                  <a:off x="3493" y="2282"/>
                  <a:ext cx="2" cy="3"/>
                </a:xfrm>
                <a:prstGeom prst="line">
                  <a:avLst/>
                </a:prstGeom>
                <a:noFill/>
                <a:ln w="3175">
                  <a:solidFill>
                    <a:srgbClr val="000000"/>
                  </a:solidFill>
                  <a:round/>
                  <a:headEnd/>
                  <a:tailEnd/>
                </a:ln>
              </p:spPr>
              <p:txBody>
                <a:bodyPr/>
                <a:lstStyle/>
                <a:p>
                  <a:endParaRPr lang="en-US"/>
                </a:p>
              </p:txBody>
            </p:sp>
            <p:sp>
              <p:nvSpPr>
                <p:cNvPr id="73524" name="Line 5368"/>
                <p:cNvSpPr>
                  <a:spLocks noChangeShapeType="1"/>
                </p:cNvSpPr>
                <p:nvPr/>
              </p:nvSpPr>
              <p:spPr bwMode="auto">
                <a:xfrm>
                  <a:off x="3495" y="2282"/>
                  <a:ext cx="4" cy="1"/>
                </a:xfrm>
                <a:prstGeom prst="line">
                  <a:avLst/>
                </a:prstGeom>
                <a:noFill/>
                <a:ln w="3175">
                  <a:solidFill>
                    <a:srgbClr val="000000"/>
                  </a:solidFill>
                  <a:round/>
                  <a:headEnd/>
                  <a:tailEnd/>
                </a:ln>
              </p:spPr>
              <p:txBody>
                <a:bodyPr/>
                <a:lstStyle/>
                <a:p>
                  <a:endParaRPr lang="en-US"/>
                </a:p>
              </p:txBody>
            </p:sp>
            <p:sp>
              <p:nvSpPr>
                <p:cNvPr id="73525" name="Line 5369"/>
                <p:cNvSpPr>
                  <a:spLocks noChangeShapeType="1"/>
                </p:cNvSpPr>
                <p:nvPr/>
              </p:nvSpPr>
              <p:spPr bwMode="auto">
                <a:xfrm flipV="1">
                  <a:off x="3499" y="2280"/>
                  <a:ext cx="1" cy="2"/>
                </a:xfrm>
                <a:prstGeom prst="line">
                  <a:avLst/>
                </a:prstGeom>
                <a:noFill/>
                <a:ln w="3175">
                  <a:solidFill>
                    <a:srgbClr val="000000"/>
                  </a:solidFill>
                  <a:round/>
                  <a:headEnd/>
                  <a:tailEnd/>
                </a:ln>
              </p:spPr>
              <p:txBody>
                <a:bodyPr/>
                <a:lstStyle/>
                <a:p>
                  <a:endParaRPr lang="en-US"/>
                </a:p>
              </p:txBody>
            </p:sp>
            <p:sp>
              <p:nvSpPr>
                <p:cNvPr id="73526" name="Line 5370"/>
                <p:cNvSpPr>
                  <a:spLocks noChangeShapeType="1"/>
                </p:cNvSpPr>
                <p:nvPr/>
              </p:nvSpPr>
              <p:spPr bwMode="auto">
                <a:xfrm flipV="1">
                  <a:off x="3500" y="2277"/>
                  <a:ext cx="2" cy="3"/>
                </a:xfrm>
                <a:prstGeom prst="line">
                  <a:avLst/>
                </a:prstGeom>
                <a:noFill/>
                <a:ln w="3175">
                  <a:solidFill>
                    <a:srgbClr val="000000"/>
                  </a:solidFill>
                  <a:round/>
                  <a:headEnd/>
                  <a:tailEnd/>
                </a:ln>
              </p:spPr>
              <p:txBody>
                <a:bodyPr/>
                <a:lstStyle/>
                <a:p>
                  <a:endParaRPr lang="en-US"/>
                </a:p>
              </p:txBody>
            </p:sp>
            <p:sp>
              <p:nvSpPr>
                <p:cNvPr id="73527" name="Line 5371"/>
                <p:cNvSpPr>
                  <a:spLocks noChangeShapeType="1"/>
                </p:cNvSpPr>
                <p:nvPr/>
              </p:nvSpPr>
              <p:spPr bwMode="auto">
                <a:xfrm>
                  <a:off x="3502" y="2277"/>
                  <a:ext cx="2" cy="1"/>
                </a:xfrm>
                <a:prstGeom prst="line">
                  <a:avLst/>
                </a:prstGeom>
                <a:noFill/>
                <a:ln w="3175">
                  <a:solidFill>
                    <a:srgbClr val="000000"/>
                  </a:solidFill>
                  <a:round/>
                  <a:headEnd/>
                  <a:tailEnd/>
                </a:ln>
              </p:spPr>
              <p:txBody>
                <a:bodyPr/>
                <a:lstStyle/>
                <a:p>
                  <a:endParaRPr lang="en-US"/>
                </a:p>
              </p:txBody>
            </p:sp>
            <p:sp>
              <p:nvSpPr>
                <p:cNvPr id="73528" name="Line 5372"/>
                <p:cNvSpPr>
                  <a:spLocks noChangeShapeType="1"/>
                </p:cNvSpPr>
                <p:nvPr/>
              </p:nvSpPr>
              <p:spPr bwMode="auto">
                <a:xfrm flipV="1">
                  <a:off x="3504" y="2274"/>
                  <a:ext cx="2" cy="3"/>
                </a:xfrm>
                <a:prstGeom prst="line">
                  <a:avLst/>
                </a:prstGeom>
                <a:noFill/>
                <a:ln w="3175">
                  <a:solidFill>
                    <a:srgbClr val="000000"/>
                  </a:solidFill>
                  <a:round/>
                  <a:headEnd/>
                  <a:tailEnd/>
                </a:ln>
              </p:spPr>
              <p:txBody>
                <a:bodyPr/>
                <a:lstStyle/>
                <a:p>
                  <a:endParaRPr lang="en-US"/>
                </a:p>
              </p:txBody>
            </p:sp>
            <p:sp>
              <p:nvSpPr>
                <p:cNvPr id="73529" name="Line 5373"/>
                <p:cNvSpPr>
                  <a:spLocks noChangeShapeType="1"/>
                </p:cNvSpPr>
                <p:nvPr/>
              </p:nvSpPr>
              <p:spPr bwMode="auto">
                <a:xfrm>
                  <a:off x="3506" y="2274"/>
                  <a:ext cx="2" cy="1"/>
                </a:xfrm>
                <a:prstGeom prst="line">
                  <a:avLst/>
                </a:prstGeom>
                <a:noFill/>
                <a:ln w="3175">
                  <a:solidFill>
                    <a:srgbClr val="000000"/>
                  </a:solidFill>
                  <a:round/>
                  <a:headEnd/>
                  <a:tailEnd/>
                </a:ln>
              </p:spPr>
              <p:txBody>
                <a:bodyPr/>
                <a:lstStyle/>
                <a:p>
                  <a:endParaRPr lang="en-US"/>
                </a:p>
              </p:txBody>
            </p:sp>
            <p:sp>
              <p:nvSpPr>
                <p:cNvPr id="73530" name="Line 5374"/>
                <p:cNvSpPr>
                  <a:spLocks noChangeShapeType="1"/>
                </p:cNvSpPr>
                <p:nvPr/>
              </p:nvSpPr>
              <p:spPr bwMode="auto">
                <a:xfrm flipV="1">
                  <a:off x="3508" y="2272"/>
                  <a:ext cx="1" cy="2"/>
                </a:xfrm>
                <a:prstGeom prst="line">
                  <a:avLst/>
                </a:prstGeom>
                <a:noFill/>
                <a:ln w="3175">
                  <a:solidFill>
                    <a:srgbClr val="000000"/>
                  </a:solidFill>
                  <a:round/>
                  <a:headEnd/>
                  <a:tailEnd/>
                </a:ln>
              </p:spPr>
              <p:txBody>
                <a:bodyPr/>
                <a:lstStyle/>
                <a:p>
                  <a:endParaRPr lang="en-US"/>
                </a:p>
              </p:txBody>
            </p:sp>
            <p:sp>
              <p:nvSpPr>
                <p:cNvPr id="73531" name="Line 5375"/>
                <p:cNvSpPr>
                  <a:spLocks noChangeShapeType="1"/>
                </p:cNvSpPr>
                <p:nvPr/>
              </p:nvSpPr>
              <p:spPr bwMode="auto">
                <a:xfrm flipV="1">
                  <a:off x="3509" y="2270"/>
                  <a:ext cx="4" cy="2"/>
                </a:xfrm>
                <a:prstGeom prst="line">
                  <a:avLst/>
                </a:prstGeom>
                <a:noFill/>
                <a:ln w="3175">
                  <a:solidFill>
                    <a:srgbClr val="000000"/>
                  </a:solidFill>
                  <a:round/>
                  <a:headEnd/>
                  <a:tailEnd/>
                </a:ln>
              </p:spPr>
              <p:txBody>
                <a:bodyPr/>
                <a:lstStyle/>
                <a:p>
                  <a:endParaRPr lang="en-US"/>
                </a:p>
              </p:txBody>
            </p:sp>
            <p:sp>
              <p:nvSpPr>
                <p:cNvPr id="73532" name="Line 5376"/>
                <p:cNvSpPr>
                  <a:spLocks noChangeShapeType="1"/>
                </p:cNvSpPr>
                <p:nvPr/>
              </p:nvSpPr>
              <p:spPr bwMode="auto">
                <a:xfrm>
                  <a:off x="3513" y="2270"/>
                  <a:ext cx="2" cy="1"/>
                </a:xfrm>
                <a:prstGeom prst="line">
                  <a:avLst/>
                </a:prstGeom>
                <a:noFill/>
                <a:ln w="3175">
                  <a:solidFill>
                    <a:srgbClr val="000000"/>
                  </a:solidFill>
                  <a:round/>
                  <a:headEnd/>
                  <a:tailEnd/>
                </a:ln>
              </p:spPr>
              <p:txBody>
                <a:bodyPr/>
                <a:lstStyle/>
                <a:p>
                  <a:endParaRPr lang="en-US"/>
                </a:p>
              </p:txBody>
            </p:sp>
            <p:sp>
              <p:nvSpPr>
                <p:cNvPr id="73533" name="Line 5377"/>
                <p:cNvSpPr>
                  <a:spLocks noChangeShapeType="1"/>
                </p:cNvSpPr>
                <p:nvPr/>
              </p:nvSpPr>
              <p:spPr bwMode="auto">
                <a:xfrm flipV="1">
                  <a:off x="3515" y="2267"/>
                  <a:ext cx="2" cy="3"/>
                </a:xfrm>
                <a:prstGeom prst="line">
                  <a:avLst/>
                </a:prstGeom>
                <a:noFill/>
                <a:ln w="3175">
                  <a:solidFill>
                    <a:srgbClr val="000000"/>
                  </a:solidFill>
                  <a:round/>
                  <a:headEnd/>
                  <a:tailEnd/>
                </a:ln>
              </p:spPr>
              <p:txBody>
                <a:bodyPr/>
                <a:lstStyle/>
                <a:p>
                  <a:endParaRPr lang="en-US"/>
                </a:p>
              </p:txBody>
            </p:sp>
            <p:sp>
              <p:nvSpPr>
                <p:cNvPr id="73534" name="Line 5378"/>
                <p:cNvSpPr>
                  <a:spLocks noChangeShapeType="1"/>
                </p:cNvSpPr>
                <p:nvPr/>
              </p:nvSpPr>
              <p:spPr bwMode="auto">
                <a:xfrm>
                  <a:off x="3517" y="2267"/>
                  <a:ext cx="1" cy="1"/>
                </a:xfrm>
                <a:prstGeom prst="line">
                  <a:avLst/>
                </a:prstGeom>
                <a:noFill/>
                <a:ln w="3175">
                  <a:solidFill>
                    <a:srgbClr val="000000"/>
                  </a:solidFill>
                  <a:round/>
                  <a:headEnd/>
                  <a:tailEnd/>
                </a:ln>
              </p:spPr>
              <p:txBody>
                <a:bodyPr/>
                <a:lstStyle/>
                <a:p>
                  <a:endParaRPr lang="en-US"/>
                </a:p>
              </p:txBody>
            </p:sp>
            <p:sp>
              <p:nvSpPr>
                <p:cNvPr id="73535" name="Line 5379"/>
                <p:cNvSpPr>
                  <a:spLocks noChangeShapeType="1"/>
                </p:cNvSpPr>
                <p:nvPr/>
              </p:nvSpPr>
              <p:spPr bwMode="auto">
                <a:xfrm>
                  <a:off x="3518" y="2267"/>
                  <a:ext cx="2" cy="1"/>
                </a:xfrm>
                <a:prstGeom prst="line">
                  <a:avLst/>
                </a:prstGeom>
                <a:noFill/>
                <a:ln w="3175">
                  <a:solidFill>
                    <a:srgbClr val="000000"/>
                  </a:solidFill>
                  <a:round/>
                  <a:headEnd/>
                  <a:tailEnd/>
                </a:ln>
              </p:spPr>
              <p:txBody>
                <a:bodyPr/>
                <a:lstStyle/>
                <a:p>
                  <a:endParaRPr lang="en-US"/>
                </a:p>
              </p:txBody>
            </p:sp>
            <p:sp>
              <p:nvSpPr>
                <p:cNvPr id="73536" name="Line 5380"/>
                <p:cNvSpPr>
                  <a:spLocks noChangeShapeType="1"/>
                </p:cNvSpPr>
                <p:nvPr/>
              </p:nvSpPr>
              <p:spPr bwMode="auto">
                <a:xfrm>
                  <a:off x="3520" y="2267"/>
                  <a:ext cx="2" cy="1"/>
                </a:xfrm>
                <a:prstGeom prst="line">
                  <a:avLst/>
                </a:prstGeom>
                <a:noFill/>
                <a:ln w="3175">
                  <a:solidFill>
                    <a:srgbClr val="000000"/>
                  </a:solidFill>
                  <a:round/>
                  <a:headEnd/>
                  <a:tailEnd/>
                </a:ln>
              </p:spPr>
              <p:txBody>
                <a:bodyPr/>
                <a:lstStyle/>
                <a:p>
                  <a:endParaRPr lang="en-US"/>
                </a:p>
              </p:txBody>
            </p:sp>
            <p:sp>
              <p:nvSpPr>
                <p:cNvPr id="73537" name="Line 5381"/>
                <p:cNvSpPr>
                  <a:spLocks noChangeShapeType="1"/>
                </p:cNvSpPr>
                <p:nvPr/>
              </p:nvSpPr>
              <p:spPr bwMode="auto">
                <a:xfrm>
                  <a:off x="3522" y="2267"/>
                  <a:ext cx="4" cy="1"/>
                </a:xfrm>
                <a:prstGeom prst="line">
                  <a:avLst/>
                </a:prstGeom>
                <a:noFill/>
                <a:ln w="3175">
                  <a:solidFill>
                    <a:srgbClr val="000000"/>
                  </a:solidFill>
                  <a:round/>
                  <a:headEnd/>
                  <a:tailEnd/>
                </a:ln>
              </p:spPr>
              <p:txBody>
                <a:bodyPr/>
                <a:lstStyle/>
                <a:p>
                  <a:endParaRPr lang="en-US"/>
                </a:p>
              </p:txBody>
            </p:sp>
            <p:sp>
              <p:nvSpPr>
                <p:cNvPr id="73538" name="Line 5382"/>
                <p:cNvSpPr>
                  <a:spLocks noChangeShapeType="1"/>
                </p:cNvSpPr>
                <p:nvPr/>
              </p:nvSpPr>
              <p:spPr bwMode="auto">
                <a:xfrm>
                  <a:off x="3526" y="2267"/>
                  <a:ext cx="2" cy="1"/>
                </a:xfrm>
                <a:prstGeom prst="line">
                  <a:avLst/>
                </a:prstGeom>
                <a:noFill/>
                <a:ln w="3175">
                  <a:solidFill>
                    <a:srgbClr val="000000"/>
                  </a:solidFill>
                  <a:round/>
                  <a:headEnd/>
                  <a:tailEnd/>
                </a:ln>
              </p:spPr>
              <p:txBody>
                <a:bodyPr/>
                <a:lstStyle/>
                <a:p>
                  <a:endParaRPr lang="en-US"/>
                </a:p>
              </p:txBody>
            </p:sp>
            <p:sp>
              <p:nvSpPr>
                <p:cNvPr id="73539" name="Line 5383"/>
                <p:cNvSpPr>
                  <a:spLocks noChangeShapeType="1"/>
                </p:cNvSpPr>
                <p:nvPr/>
              </p:nvSpPr>
              <p:spPr bwMode="auto">
                <a:xfrm>
                  <a:off x="3528" y="2267"/>
                  <a:ext cx="1" cy="1"/>
                </a:xfrm>
                <a:prstGeom prst="line">
                  <a:avLst/>
                </a:prstGeom>
                <a:noFill/>
                <a:ln w="3175">
                  <a:solidFill>
                    <a:srgbClr val="000000"/>
                  </a:solidFill>
                  <a:round/>
                  <a:headEnd/>
                  <a:tailEnd/>
                </a:ln>
              </p:spPr>
              <p:txBody>
                <a:bodyPr/>
                <a:lstStyle/>
                <a:p>
                  <a:endParaRPr lang="en-US"/>
                </a:p>
              </p:txBody>
            </p:sp>
            <p:sp>
              <p:nvSpPr>
                <p:cNvPr id="73540" name="Line 5384"/>
                <p:cNvSpPr>
                  <a:spLocks noChangeShapeType="1"/>
                </p:cNvSpPr>
                <p:nvPr/>
              </p:nvSpPr>
              <p:spPr bwMode="auto">
                <a:xfrm>
                  <a:off x="3529" y="2267"/>
                  <a:ext cx="2" cy="3"/>
                </a:xfrm>
                <a:prstGeom prst="line">
                  <a:avLst/>
                </a:prstGeom>
                <a:noFill/>
                <a:ln w="3175">
                  <a:solidFill>
                    <a:srgbClr val="000000"/>
                  </a:solidFill>
                  <a:round/>
                  <a:headEnd/>
                  <a:tailEnd/>
                </a:ln>
              </p:spPr>
              <p:txBody>
                <a:bodyPr/>
                <a:lstStyle/>
                <a:p>
                  <a:endParaRPr lang="en-US"/>
                </a:p>
              </p:txBody>
            </p:sp>
          </p:grpSp>
          <p:grpSp>
            <p:nvGrpSpPr>
              <p:cNvPr id="72865" name="Group 5385"/>
              <p:cNvGrpSpPr>
                <a:grpSpLocks/>
              </p:cNvGrpSpPr>
              <p:nvPr/>
            </p:nvGrpSpPr>
            <p:grpSpPr bwMode="auto">
              <a:xfrm>
                <a:off x="3337" y="1969"/>
                <a:ext cx="237" cy="325"/>
                <a:chOff x="3337" y="1969"/>
                <a:chExt cx="237" cy="325"/>
              </a:xfrm>
            </p:grpSpPr>
            <p:sp>
              <p:nvSpPr>
                <p:cNvPr id="73141" name="Line 5386"/>
                <p:cNvSpPr>
                  <a:spLocks noChangeShapeType="1"/>
                </p:cNvSpPr>
                <p:nvPr/>
              </p:nvSpPr>
              <p:spPr bwMode="auto">
                <a:xfrm>
                  <a:off x="3531" y="2270"/>
                  <a:ext cx="2" cy="1"/>
                </a:xfrm>
                <a:prstGeom prst="line">
                  <a:avLst/>
                </a:prstGeom>
                <a:noFill/>
                <a:ln w="3175">
                  <a:solidFill>
                    <a:srgbClr val="000000"/>
                  </a:solidFill>
                  <a:round/>
                  <a:headEnd/>
                  <a:tailEnd/>
                </a:ln>
              </p:spPr>
              <p:txBody>
                <a:bodyPr/>
                <a:lstStyle/>
                <a:p>
                  <a:endParaRPr lang="en-US"/>
                </a:p>
              </p:txBody>
            </p:sp>
            <p:sp>
              <p:nvSpPr>
                <p:cNvPr id="73142" name="Line 5387"/>
                <p:cNvSpPr>
                  <a:spLocks noChangeShapeType="1"/>
                </p:cNvSpPr>
                <p:nvPr/>
              </p:nvSpPr>
              <p:spPr bwMode="auto">
                <a:xfrm>
                  <a:off x="3533" y="2270"/>
                  <a:ext cx="2" cy="2"/>
                </a:xfrm>
                <a:prstGeom prst="line">
                  <a:avLst/>
                </a:prstGeom>
                <a:noFill/>
                <a:ln w="3175">
                  <a:solidFill>
                    <a:srgbClr val="000000"/>
                  </a:solidFill>
                  <a:round/>
                  <a:headEnd/>
                  <a:tailEnd/>
                </a:ln>
              </p:spPr>
              <p:txBody>
                <a:bodyPr/>
                <a:lstStyle/>
                <a:p>
                  <a:endParaRPr lang="en-US"/>
                </a:p>
              </p:txBody>
            </p:sp>
            <p:sp>
              <p:nvSpPr>
                <p:cNvPr id="73143" name="Line 5388"/>
                <p:cNvSpPr>
                  <a:spLocks noChangeShapeType="1"/>
                </p:cNvSpPr>
                <p:nvPr/>
              </p:nvSpPr>
              <p:spPr bwMode="auto">
                <a:xfrm>
                  <a:off x="3535" y="2272"/>
                  <a:ext cx="2" cy="2"/>
                </a:xfrm>
                <a:prstGeom prst="line">
                  <a:avLst/>
                </a:prstGeom>
                <a:noFill/>
                <a:ln w="3175">
                  <a:solidFill>
                    <a:srgbClr val="000000"/>
                  </a:solidFill>
                  <a:round/>
                  <a:headEnd/>
                  <a:tailEnd/>
                </a:ln>
              </p:spPr>
              <p:txBody>
                <a:bodyPr/>
                <a:lstStyle/>
                <a:p>
                  <a:endParaRPr lang="en-US"/>
                </a:p>
              </p:txBody>
            </p:sp>
            <p:sp>
              <p:nvSpPr>
                <p:cNvPr id="73144" name="Line 5389"/>
                <p:cNvSpPr>
                  <a:spLocks noChangeShapeType="1"/>
                </p:cNvSpPr>
                <p:nvPr/>
              </p:nvSpPr>
              <p:spPr bwMode="auto">
                <a:xfrm>
                  <a:off x="3537" y="2274"/>
                  <a:ext cx="3" cy="1"/>
                </a:xfrm>
                <a:prstGeom prst="line">
                  <a:avLst/>
                </a:prstGeom>
                <a:noFill/>
                <a:ln w="3175">
                  <a:solidFill>
                    <a:srgbClr val="000000"/>
                  </a:solidFill>
                  <a:round/>
                  <a:headEnd/>
                  <a:tailEnd/>
                </a:ln>
              </p:spPr>
              <p:txBody>
                <a:bodyPr/>
                <a:lstStyle/>
                <a:p>
                  <a:endParaRPr lang="en-US"/>
                </a:p>
              </p:txBody>
            </p:sp>
            <p:sp>
              <p:nvSpPr>
                <p:cNvPr id="73145" name="Line 5390"/>
                <p:cNvSpPr>
                  <a:spLocks noChangeShapeType="1"/>
                </p:cNvSpPr>
                <p:nvPr/>
              </p:nvSpPr>
              <p:spPr bwMode="auto">
                <a:xfrm>
                  <a:off x="3540" y="2274"/>
                  <a:ext cx="2" cy="3"/>
                </a:xfrm>
                <a:prstGeom prst="line">
                  <a:avLst/>
                </a:prstGeom>
                <a:noFill/>
                <a:ln w="3175">
                  <a:solidFill>
                    <a:srgbClr val="000000"/>
                  </a:solidFill>
                  <a:round/>
                  <a:headEnd/>
                  <a:tailEnd/>
                </a:ln>
              </p:spPr>
              <p:txBody>
                <a:bodyPr/>
                <a:lstStyle/>
                <a:p>
                  <a:endParaRPr lang="en-US"/>
                </a:p>
              </p:txBody>
            </p:sp>
            <p:sp>
              <p:nvSpPr>
                <p:cNvPr id="73146" name="Line 5391"/>
                <p:cNvSpPr>
                  <a:spLocks noChangeShapeType="1"/>
                </p:cNvSpPr>
                <p:nvPr/>
              </p:nvSpPr>
              <p:spPr bwMode="auto">
                <a:xfrm>
                  <a:off x="3542" y="2277"/>
                  <a:ext cx="2" cy="1"/>
                </a:xfrm>
                <a:prstGeom prst="line">
                  <a:avLst/>
                </a:prstGeom>
                <a:noFill/>
                <a:ln w="3175">
                  <a:solidFill>
                    <a:srgbClr val="000000"/>
                  </a:solidFill>
                  <a:round/>
                  <a:headEnd/>
                  <a:tailEnd/>
                </a:ln>
              </p:spPr>
              <p:txBody>
                <a:bodyPr/>
                <a:lstStyle/>
                <a:p>
                  <a:endParaRPr lang="en-US"/>
                </a:p>
              </p:txBody>
            </p:sp>
            <p:sp>
              <p:nvSpPr>
                <p:cNvPr id="73147" name="Line 5392"/>
                <p:cNvSpPr>
                  <a:spLocks noChangeShapeType="1"/>
                </p:cNvSpPr>
                <p:nvPr/>
              </p:nvSpPr>
              <p:spPr bwMode="auto">
                <a:xfrm>
                  <a:off x="3544" y="2277"/>
                  <a:ext cx="2" cy="3"/>
                </a:xfrm>
                <a:prstGeom prst="line">
                  <a:avLst/>
                </a:prstGeom>
                <a:noFill/>
                <a:ln w="3175">
                  <a:solidFill>
                    <a:srgbClr val="000000"/>
                  </a:solidFill>
                  <a:round/>
                  <a:headEnd/>
                  <a:tailEnd/>
                </a:ln>
              </p:spPr>
              <p:txBody>
                <a:bodyPr/>
                <a:lstStyle/>
                <a:p>
                  <a:endParaRPr lang="en-US"/>
                </a:p>
              </p:txBody>
            </p:sp>
            <p:sp>
              <p:nvSpPr>
                <p:cNvPr id="73148" name="Line 5393"/>
                <p:cNvSpPr>
                  <a:spLocks noChangeShapeType="1"/>
                </p:cNvSpPr>
                <p:nvPr/>
              </p:nvSpPr>
              <p:spPr bwMode="auto">
                <a:xfrm>
                  <a:off x="3546" y="2280"/>
                  <a:ext cx="1" cy="2"/>
                </a:xfrm>
                <a:prstGeom prst="line">
                  <a:avLst/>
                </a:prstGeom>
                <a:noFill/>
                <a:ln w="3175">
                  <a:solidFill>
                    <a:srgbClr val="000000"/>
                  </a:solidFill>
                  <a:round/>
                  <a:headEnd/>
                  <a:tailEnd/>
                </a:ln>
              </p:spPr>
              <p:txBody>
                <a:bodyPr/>
                <a:lstStyle/>
                <a:p>
                  <a:endParaRPr lang="en-US"/>
                </a:p>
              </p:txBody>
            </p:sp>
            <p:sp>
              <p:nvSpPr>
                <p:cNvPr id="73149" name="Line 5394"/>
                <p:cNvSpPr>
                  <a:spLocks noChangeShapeType="1"/>
                </p:cNvSpPr>
                <p:nvPr/>
              </p:nvSpPr>
              <p:spPr bwMode="auto">
                <a:xfrm>
                  <a:off x="3547" y="2282"/>
                  <a:ext cx="2" cy="1"/>
                </a:xfrm>
                <a:prstGeom prst="line">
                  <a:avLst/>
                </a:prstGeom>
                <a:noFill/>
                <a:ln w="3175">
                  <a:solidFill>
                    <a:srgbClr val="000000"/>
                  </a:solidFill>
                  <a:round/>
                  <a:headEnd/>
                  <a:tailEnd/>
                </a:ln>
              </p:spPr>
              <p:txBody>
                <a:bodyPr/>
                <a:lstStyle/>
                <a:p>
                  <a:endParaRPr lang="en-US"/>
                </a:p>
              </p:txBody>
            </p:sp>
            <p:sp>
              <p:nvSpPr>
                <p:cNvPr id="73150" name="Line 5395"/>
                <p:cNvSpPr>
                  <a:spLocks noChangeShapeType="1"/>
                </p:cNvSpPr>
                <p:nvPr/>
              </p:nvSpPr>
              <p:spPr bwMode="auto">
                <a:xfrm>
                  <a:off x="3549" y="2282"/>
                  <a:ext cx="4" cy="3"/>
                </a:xfrm>
                <a:prstGeom prst="line">
                  <a:avLst/>
                </a:prstGeom>
                <a:noFill/>
                <a:ln w="3175">
                  <a:solidFill>
                    <a:srgbClr val="000000"/>
                  </a:solidFill>
                  <a:round/>
                  <a:headEnd/>
                  <a:tailEnd/>
                </a:ln>
              </p:spPr>
              <p:txBody>
                <a:bodyPr/>
                <a:lstStyle/>
                <a:p>
                  <a:endParaRPr lang="en-US"/>
                </a:p>
              </p:txBody>
            </p:sp>
            <p:sp>
              <p:nvSpPr>
                <p:cNvPr id="73151" name="Line 5396"/>
                <p:cNvSpPr>
                  <a:spLocks noChangeShapeType="1"/>
                </p:cNvSpPr>
                <p:nvPr/>
              </p:nvSpPr>
              <p:spPr bwMode="auto">
                <a:xfrm>
                  <a:off x="3553" y="2285"/>
                  <a:ext cx="2" cy="1"/>
                </a:xfrm>
                <a:prstGeom prst="line">
                  <a:avLst/>
                </a:prstGeom>
                <a:noFill/>
                <a:ln w="3175">
                  <a:solidFill>
                    <a:srgbClr val="000000"/>
                  </a:solidFill>
                  <a:round/>
                  <a:headEnd/>
                  <a:tailEnd/>
                </a:ln>
              </p:spPr>
              <p:txBody>
                <a:bodyPr/>
                <a:lstStyle/>
                <a:p>
                  <a:endParaRPr lang="en-US"/>
                </a:p>
              </p:txBody>
            </p:sp>
            <p:sp>
              <p:nvSpPr>
                <p:cNvPr id="73152" name="Line 5397"/>
                <p:cNvSpPr>
                  <a:spLocks noChangeShapeType="1"/>
                </p:cNvSpPr>
                <p:nvPr/>
              </p:nvSpPr>
              <p:spPr bwMode="auto">
                <a:xfrm>
                  <a:off x="3555" y="2285"/>
                  <a:ext cx="2" cy="2"/>
                </a:xfrm>
                <a:prstGeom prst="line">
                  <a:avLst/>
                </a:prstGeom>
                <a:noFill/>
                <a:ln w="3175">
                  <a:solidFill>
                    <a:srgbClr val="000000"/>
                  </a:solidFill>
                  <a:round/>
                  <a:headEnd/>
                  <a:tailEnd/>
                </a:ln>
              </p:spPr>
              <p:txBody>
                <a:bodyPr/>
                <a:lstStyle/>
                <a:p>
                  <a:endParaRPr lang="en-US"/>
                </a:p>
              </p:txBody>
            </p:sp>
            <p:sp>
              <p:nvSpPr>
                <p:cNvPr id="73153" name="Line 5398"/>
                <p:cNvSpPr>
                  <a:spLocks noChangeShapeType="1"/>
                </p:cNvSpPr>
                <p:nvPr/>
              </p:nvSpPr>
              <p:spPr bwMode="auto">
                <a:xfrm>
                  <a:off x="3557" y="2287"/>
                  <a:ext cx="1" cy="1"/>
                </a:xfrm>
                <a:prstGeom prst="line">
                  <a:avLst/>
                </a:prstGeom>
                <a:noFill/>
                <a:ln w="3175">
                  <a:solidFill>
                    <a:srgbClr val="000000"/>
                  </a:solidFill>
                  <a:round/>
                  <a:headEnd/>
                  <a:tailEnd/>
                </a:ln>
              </p:spPr>
              <p:txBody>
                <a:bodyPr/>
                <a:lstStyle/>
                <a:p>
                  <a:endParaRPr lang="en-US"/>
                </a:p>
              </p:txBody>
            </p:sp>
            <p:sp>
              <p:nvSpPr>
                <p:cNvPr id="73154" name="Line 5399"/>
                <p:cNvSpPr>
                  <a:spLocks noChangeShapeType="1"/>
                </p:cNvSpPr>
                <p:nvPr/>
              </p:nvSpPr>
              <p:spPr bwMode="auto">
                <a:xfrm>
                  <a:off x="3558" y="2287"/>
                  <a:ext cx="2" cy="1"/>
                </a:xfrm>
                <a:prstGeom prst="line">
                  <a:avLst/>
                </a:prstGeom>
                <a:noFill/>
                <a:ln w="3175">
                  <a:solidFill>
                    <a:srgbClr val="000000"/>
                  </a:solidFill>
                  <a:round/>
                  <a:headEnd/>
                  <a:tailEnd/>
                </a:ln>
              </p:spPr>
              <p:txBody>
                <a:bodyPr/>
                <a:lstStyle/>
                <a:p>
                  <a:endParaRPr lang="en-US"/>
                </a:p>
              </p:txBody>
            </p:sp>
            <p:sp>
              <p:nvSpPr>
                <p:cNvPr id="73155" name="Line 5400"/>
                <p:cNvSpPr>
                  <a:spLocks noChangeShapeType="1"/>
                </p:cNvSpPr>
                <p:nvPr/>
              </p:nvSpPr>
              <p:spPr bwMode="auto">
                <a:xfrm>
                  <a:off x="3560" y="2287"/>
                  <a:ext cx="2" cy="3"/>
                </a:xfrm>
                <a:prstGeom prst="line">
                  <a:avLst/>
                </a:prstGeom>
                <a:noFill/>
                <a:ln w="3175">
                  <a:solidFill>
                    <a:srgbClr val="000000"/>
                  </a:solidFill>
                  <a:round/>
                  <a:headEnd/>
                  <a:tailEnd/>
                </a:ln>
              </p:spPr>
              <p:txBody>
                <a:bodyPr/>
                <a:lstStyle/>
                <a:p>
                  <a:endParaRPr lang="en-US"/>
                </a:p>
              </p:txBody>
            </p:sp>
            <p:sp>
              <p:nvSpPr>
                <p:cNvPr id="73156" name="Line 5401"/>
                <p:cNvSpPr>
                  <a:spLocks noChangeShapeType="1"/>
                </p:cNvSpPr>
                <p:nvPr/>
              </p:nvSpPr>
              <p:spPr bwMode="auto">
                <a:xfrm>
                  <a:off x="3562" y="2290"/>
                  <a:ext cx="2" cy="1"/>
                </a:xfrm>
                <a:prstGeom prst="line">
                  <a:avLst/>
                </a:prstGeom>
                <a:noFill/>
                <a:ln w="3175">
                  <a:solidFill>
                    <a:srgbClr val="000000"/>
                  </a:solidFill>
                  <a:round/>
                  <a:headEnd/>
                  <a:tailEnd/>
                </a:ln>
              </p:spPr>
              <p:txBody>
                <a:bodyPr/>
                <a:lstStyle/>
                <a:p>
                  <a:endParaRPr lang="en-US"/>
                </a:p>
              </p:txBody>
            </p:sp>
            <p:sp>
              <p:nvSpPr>
                <p:cNvPr id="73157" name="Line 5402"/>
                <p:cNvSpPr>
                  <a:spLocks noChangeShapeType="1"/>
                </p:cNvSpPr>
                <p:nvPr/>
              </p:nvSpPr>
              <p:spPr bwMode="auto">
                <a:xfrm>
                  <a:off x="3564" y="2290"/>
                  <a:ext cx="3" cy="1"/>
                </a:xfrm>
                <a:prstGeom prst="line">
                  <a:avLst/>
                </a:prstGeom>
                <a:noFill/>
                <a:ln w="3175">
                  <a:solidFill>
                    <a:srgbClr val="000000"/>
                  </a:solidFill>
                  <a:round/>
                  <a:headEnd/>
                  <a:tailEnd/>
                </a:ln>
              </p:spPr>
              <p:txBody>
                <a:bodyPr/>
                <a:lstStyle/>
                <a:p>
                  <a:endParaRPr lang="en-US"/>
                </a:p>
              </p:txBody>
            </p:sp>
            <p:sp>
              <p:nvSpPr>
                <p:cNvPr id="73158" name="Line 5403"/>
                <p:cNvSpPr>
                  <a:spLocks noChangeShapeType="1"/>
                </p:cNvSpPr>
                <p:nvPr/>
              </p:nvSpPr>
              <p:spPr bwMode="auto">
                <a:xfrm>
                  <a:off x="3567" y="2290"/>
                  <a:ext cx="2" cy="1"/>
                </a:xfrm>
                <a:prstGeom prst="line">
                  <a:avLst/>
                </a:prstGeom>
                <a:noFill/>
                <a:ln w="3175">
                  <a:solidFill>
                    <a:srgbClr val="000000"/>
                  </a:solidFill>
                  <a:round/>
                  <a:headEnd/>
                  <a:tailEnd/>
                </a:ln>
              </p:spPr>
              <p:txBody>
                <a:bodyPr/>
                <a:lstStyle/>
                <a:p>
                  <a:endParaRPr lang="en-US"/>
                </a:p>
              </p:txBody>
            </p:sp>
            <p:sp>
              <p:nvSpPr>
                <p:cNvPr id="73159" name="Line 5404"/>
                <p:cNvSpPr>
                  <a:spLocks noChangeShapeType="1"/>
                </p:cNvSpPr>
                <p:nvPr/>
              </p:nvSpPr>
              <p:spPr bwMode="auto">
                <a:xfrm>
                  <a:off x="3569" y="2290"/>
                  <a:ext cx="2" cy="1"/>
                </a:xfrm>
                <a:prstGeom prst="line">
                  <a:avLst/>
                </a:prstGeom>
                <a:noFill/>
                <a:ln w="3175">
                  <a:solidFill>
                    <a:srgbClr val="000000"/>
                  </a:solidFill>
                  <a:round/>
                  <a:headEnd/>
                  <a:tailEnd/>
                </a:ln>
              </p:spPr>
              <p:txBody>
                <a:bodyPr/>
                <a:lstStyle/>
                <a:p>
                  <a:endParaRPr lang="en-US"/>
                </a:p>
              </p:txBody>
            </p:sp>
            <p:sp>
              <p:nvSpPr>
                <p:cNvPr id="73160" name="Line 5405"/>
                <p:cNvSpPr>
                  <a:spLocks noChangeShapeType="1"/>
                </p:cNvSpPr>
                <p:nvPr/>
              </p:nvSpPr>
              <p:spPr bwMode="auto">
                <a:xfrm>
                  <a:off x="3571" y="2290"/>
                  <a:ext cx="2" cy="3"/>
                </a:xfrm>
                <a:prstGeom prst="line">
                  <a:avLst/>
                </a:prstGeom>
                <a:noFill/>
                <a:ln w="3175">
                  <a:solidFill>
                    <a:srgbClr val="000000"/>
                  </a:solidFill>
                  <a:round/>
                  <a:headEnd/>
                  <a:tailEnd/>
                </a:ln>
              </p:spPr>
              <p:txBody>
                <a:bodyPr/>
                <a:lstStyle/>
                <a:p>
                  <a:endParaRPr lang="en-US"/>
                </a:p>
              </p:txBody>
            </p:sp>
            <p:sp>
              <p:nvSpPr>
                <p:cNvPr id="73161" name="Line 5406"/>
                <p:cNvSpPr>
                  <a:spLocks noChangeShapeType="1"/>
                </p:cNvSpPr>
                <p:nvPr/>
              </p:nvSpPr>
              <p:spPr bwMode="auto">
                <a:xfrm>
                  <a:off x="3573" y="2293"/>
                  <a:ext cx="1" cy="1"/>
                </a:xfrm>
                <a:prstGeom prst="line">
                  <a:avLst/>
                </a:prstGeom>
                <a:noFill/>
                <a:ln w="3175">
                  <a:solidFill>
                    <a:srgbClr val="000000"/>
                  </a:solidFill>
                  <a:round/>
                  <a:headEnd/>
                  <a:tailEnd/>
                </a:ln>
              </p:spPr>
              <p:txBody>
                <a:bodyPr/>
                <a:lstStyle/>
                <a:p>
                  <a:endParaRPr lang="en-US"/>
                </a:p>
              </p:txBody>
            </p:sp>
            <p:sp>
              <p:nvSpPr>
                <p:cNvPr id="73162" name="Line 5407"/>
                <p:cNvSpPr>
                  <a:spLocks noChangeShapeType="1"/>
                </p:cNvSpPr>
                <p:nvPr/>
              </p:nvSpPr>
              <p:spPr bwMode="auto">
                <a:xfrm flipH="1">
                  <a:off x="3473" y="2293"/>
                  <a:ext cx="100" cy="1"/>
                </a:xfrm>
                <a:prstGeom prst="line">
                  <a:avLst/>
                </a:prstGeom>
                <a:noFill/>
                <a:ln w="3175">
                  <a:solidFill>
                    <a:srgbClr val="000000"/>
                  </a:solidFill>
                  <a:round/>
                  <a:headEnd/>
                  <a:tailEnd/>
                </a:ln>
              </p:spPr>
              <p:txBody>
                <a:bodyPr/>
                <a:lstStyle/>
                <a:p>
                  <a:endParaRPr lang="en-US"/>
                </a:p>
              </p:txBody>
            </p:sp>
            <p:sp>
              <p:nvSpPr>
                <p:cNvPr id="73163" name="Freeform 5408"/>
                <p:cNvSpPr>
                  <a:spLocks/>
                </p:cNvSpPr>
                <p:nvPr/>
              </p:nvSpPr>
              <p:spPr bwMode="auto">
                <a:xfrm>
                  <a:off x="3424" y="2207"/>
                  <a:ext cx="118" cy="86"/>
                </a:xfrm>
                <a:custGeom>
                  <a:avLst/>
                  <a:gdLst>
                    <a:gd name="T0" fmla="*/ 0 w 118"/>
                    <a:gd name="T1" fmla="*/ 134 h 77"/>
                    <a:gd name="T2" fmla="*/ 0 w 118"/>
                    <a:gd name="T3" fmla="*/ 134 h 77"/>
                    <a:gd name="T4" fmla="*/ 2 w 118"/>
                    <a:gd name="T5" fmla="*/ 130 h 77"/>
                    <a:gd name="T6" fmla="*/ 6 w 118"/>
                    <a:gd name="T7" fmla="*/ 130 h 77"/>
                    <a:gd name="T8" fmla="*/ 8 w 118"/>
                    <a:gd name="T9" fmla="*/ 130 h 77"/>
                    <a:gd name="T10" fmla="*/ 9 w 118"/>
                    <a:gd name="T11" fmla="*/ 130 h 77"/>
                    <a:gd name="T12" fmla="*/ 11 w 118"/>
                    <a:gd name="T13" fmla="*/ 130 h 77"/>
                    <a:gd name="T14" fmla="*/ 13 w 118"/>
                    <a:gd name="T15" fmla="*/ 124 h 77"/>
                    <a:gd name="T16" fmla="*/ 15 w 118"/>
                    <a:gd name="T17" fmla="*/ 124 h 77"/>
                    <a:gd name="T18" fmla="*/ 17 w 118"/>
                    <a:gd name="T19" fmla="*/ 121 h 77"/>
                    <a:gd name="T20" fmla="*/ 20 w 118"/>
                    <a:gd name="T21" fmla="*/ 117 h 77"/>
                    <a:gd name="T22" fmla="*/ 22 w 118"/>
                    <a:gd name="T23" fmla="*/ 115 h 77"/>
                    <a:gd name="T24" fmla="*/ 24 w 118"/>
                    <a:gd name="T25" fmla="*/ 108 h 77"/>
                    <a:gd name="T26" fmla="*/ 26 w 118"/>
                    <a:gd name="T27" fmla="*/ 105 h 77"/>
                    <a:gd name="T28" fmla="*/ 27 w 118"/>
                    <a:gd name="T29" fmla="*/ 103 h 77"/>
                    <a:gd name="T30" fmla="*/ 29 w 118"/>
                    <a:gd name="T31" fmla="*/ 94 h 77"/>
                    <a:gd name="T32" fmla="*/ 33 w 118"/>
                    <a:gd name="T33" fmla="*/ 85 h 77"/>
                    <a:gd name="T34" fmla="*/ 35 w 118"/>
                    <a:gd name="T35" fmla="*/ 76 h 77"/>
                    <a:gd name="T36" fmla="*/ 37 w 118"/>
                    <a:gd name="T37" fmla="*/ 73 h 77"/>
                    <a:gd name="T38" fmla="*/ 38 w 118"/>
                    <a:gd name="T39" fmla="*/ 61 h 77"/>
                    <a:gd name="T40" fmla="*/ 40 w 118"/>
                    <a:gd name="T41" fmla="*/ 52 h 77"/>
                    <a:gd name="T42" fmla="*/ 42 w 118"/>
                    <a:gd name="T43" fmla="*/ 45 h 77"/>
                    <a:gd name="T44" fmla="*/ 44 w 118"/>
                    <a:gd name="T45" fmla="*/ 36 h 77"/>
                    <a:gd name="T46" fmla="*/ 47 w 118"/>
                    <a:gd name="T47" fmla="*/ 25 h 77"/>
                    <a:gd name="T48" fmla="*/ 49 w 118"/>
                    <a:gd name="T49" fmla="*/ 15 h 77"/>
                    <a:gd name="T50" fmla="*/ 51 w 118"/>
                    <a:gd name="T51" fmla="*/ 12 h 77"/>
                    <a:gd name="T52" fmla="*/ 53 w 118"/>
                    <a:gd name="T53" fmla="*/ 10 h 77"/>
                    <a:gd name="T54" fmla="*/ 55 w 118"/>
                    <a:gd name="T55" fmla="*/ 3 h 77"/>
                    <a:gd name="T56" fmla="*/ 56 w 118"/>
                    <a:gd name="T57" fmla="*/ 0 h 77"/>
                    <a:gd name="T58" fmla="*/ 58 w 118"/>
                    <a:gd name="T59" fmla="*/ 0 h 77"/>
                    <a:gd name="T60" fmla="*/ 62 w 118"/>
                    <a:gd name="T61" fmla="*/ 0 h 77"/>
                    <a:gd name="T62" fmla="*/ 64 w 118"/>
                    <a:gd name="T63" fmla="*/ 3 h 77"/>
                    <a:gd name="T64" fmla="*/ 66 w 118"/>
                    <a:gd name="T65" fmla="*/ 10 h 77"/>
                    <a:gd name="T66" fmla="*/ 67 w 118"/>
                    <a:gd name="T67" fmla="*/ 15 h 77"/>
                    <a:gd name="T68" fmla="*/ 69 w 118"/>
                    <a:gd name="T69" fmla="*/ 21 h 77"/>
                    <a:gd name="T70" fmla="*/ 71 w 118"/>
                    <a:gd name="T71" fmla="*/ 28 h 77"/>
                    <a:gd name="T72" fmla="*/ 75 w 118"/>
                    <a:gd name="T73" fmla="*/ 36 h 77"/>
                    <a:gd name="T74" fmla="*/ 76 w 118"/>
                    <a:gd name="T75" fmla="*/ 49 h 77"/>
                    <a:gd name="T76" fmla="*/ 78 w 118"/>
                    <a:gd name="T77" fmla="*/ 57 h 77"/>
                    <a:gd name="T78" fmla="*/ 80 w 118"/>
                    <a:gd name="T79" fmla="*/ 64 h 77"/>
                    <a:gd name="T80" fmla="*/ 82 w 118"/>
                    <a:gd name="T81" fmla="*/ 73 h 77"/>
                    <a:gd name="T82" fmla="*/ 84 w 118"/>
                    <a:gd name="T83" fmla="*/ 82 h 77"/>
                    <a:gd name="T84" fmla="*/ 85 w 118"/>
                    <a:gd name="T85" fmla="*/ 88 h 77"/>
                    <a:gd name="T86" fmla="*/ 89 w 118"/>
                    <a:gd name="T87" fmla="*/ 97 h 77"/>
                    <a:gd name="T88" fmla="*/ 91 w 118"/>
                    <a:gd name="T89" fmla="*/ 105 h 77"/>
                    <a:gd name="T90" fmla="*/ 93 w 118"/>
                    <a:gd name="T91" fmla="*/ 105 h 77"/>
                    <a:gd name="T92" fmla="*/ 94 w 118"/>
                    <a:gd name="T93" fmla="*/ 115 h 77"/>
                    <a:gd name="T94" fmla="*/ 96 w 118"/>
                    <a:gd name="T95" fmla="*/ 117 h 77"/>
                    <a:gd name="T96" fmla="*/ 98 w 118"/>
                    <a:gd name="T97" fmla="*/ 121 h 77"/>
                    <a:gd name="T98" fmla="*/ 102 w 118"/>
                    <a:gd name="T99" fmla="*/ 121 h 77"/>
                    <a:gd name="T100" fmla="*/ 104 w 118"/>
                    <a:gd name="T101" fmla="*/ 124 h 77"/>
                    <a:gd name="T102" fmla="*/ 105 w 118"/>
                    <a:gd name="T103" fmla="*/ 124 h 77"/>
                    <a:gd name="T104" fmla="*/ 107 w 118"/>
                    <a:gd name="T105" fmla="*/ 130 h 77"/>
                    <a:gd name="T106" fmla="*/ 109 w 118"/>
                    <a:gd name="T107" fmla="*/ 130 h 77"/>
                    <a:gd name="T108" fmla="*/ 111 w 118"/>
                    <a:gd name="T109" fmla="*/ 130 h 77"/>
                    <a:gd name="T110" fmla="*/ 113 w 118"/>
                    <a:gd name="T111" fmla="*/ 130 h 77"/>
                    <a:gd name="T112" fmla="*/ 116 w 118"/>
                    <a:gd name="T113" fmla="*/ 130 h 77"/>
                    <a:gd name="T114" fmla="*/ 118 w 118"/>
                    <a:gd name="T115" fmla="*/ 134 h 77"/>
                    <a:gd name="T116" fmla="*/ 118 w 118"/>
                    <a:gd name="T117" fmla="*/ 134 h 77"/>
                    <a:gd name="T118" fmla="*/ 0 w 118"/>
                    <a:gd name="T119" fmla="*/ 134 h 7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8"/>
                    <a:gd name="T181" fmla="*/ 0 h 77"/>
                    <a:gd name="T182" fmla="*/ 118 w 118"/>
                    <a:gd name="T183" fmla="*/ 77 h 7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8" h="77">
                      <a:moveTo>
                        <a:pt x="0" y="77"/>
                      </a:moveTo>
                      <a:lnTo>
                        <a:pt x="0" y="77"/>
                      </a:lnTo>
                      <a:lnTo>
                        <a:pt x="2" y="74"/>
                      </a:lnTo>
                      <a:lnTo>
                        <a:pt x="6" y="74"/>
                      </a:lnTo>
                      <a:lnTo>
                        <a:pt x="8" y="74"/>
                      </a:lnTo>
                      <a:lnTo>
                        <a:pt x="9" y="74"/>
                      </a:lnTo>
                      <a:lnTo>
                        <a:pt x="11" y="74"/>
                      </a:lnTo>
                      <a:lnTo>
                        <a:pt x="13" y="72"/>
                      </a:lnTo>
                      <a:lnTo>
                        <a:pt x="15" y="72"/>
                      </a:lnTo>
                      <a:lnTo>
                        <a:pt x="17" y="70"/>
                      </a:lnTo>
                      <a:lnTo>
                        <a:pt x="20" y="67"/>
                      </a:lnTo>
                      <a:lnTo>
                        <a:pt x="22" y="65"/>
                      </a:lnTo>
                      <a:lnTo>
                        <a:pt x="24" y="63"/>
                      </a:lnTo>
                      <a:lnTo>
                        <a:pt x="26" y="60"/>
                      </a:lnTo>
                      <a:lnTo>
                        <a:pt x="27" y="58"/>
                      </a:lnTo>
                      <a:lnTo>
                        <a:pt x="29" y="54"/>
                      </a:lnTo>
                      <a:lnTo>
                        <a:pt x="33" y="49"/>
                      </a:lnTo>
                      <a:lnTo>
                        <a:pt x="35" y="44"/>
                      </a:lnTo>
                      <a:lnTo>
                        <a:pt x="37" y="42"/>
                      </a:lnTo>
                      <a:lnTo>
                        <a:pt x="38" y="35"/>
                      </a:lnTo>
                      <a:lnTo>
                        <a:pt x="40" y="30"/>
                      </a:lnTo>
                      <a:lnTo>
                        <a:pt x="42" y="26"/>
                      </a:lnTo>
                      <a:lnTo>
                        <a:pt x="44" y="21"/>
                      </a:lnTo>
                      <a:lnTo>
                        <a:pt x="47" y="14"/>
                      </a:lnTo>
                      <a:lnTo>
                        <a:pt x="49" y="9"/>
                      </a:lnTo>
                      <a:lnTo>
                        <a:pt x="51" y="7"/>
                      </a:lnTo>
                      <a:lnTo>
                        <a:pt x="53" y="5"/>
                      </a:lnTo>
                      <a:lnTo>
                        <a:pt x="55" y="3"/>
                      </a:lnTo>
                      <a:lnTo>
                        <a:pt x="56" y="0"/>
                      </a:lnTo>
                      <a:lnTo>
                        <a:pt x="58" y="0"/>
                      </a:lnTo>
                      <a:lnTo>
                        <a:pt x="62" y="0"/>
                      </a:lnTo>
                      <a:lnTo>
                        <a:pt x="64" y="3"/>
                      </a:lnTo>
                      <a:lnTo>
                        <a:pt x="66" y="5"/>
                      </a:lnTo>
                      <a:lnTo>
                        <a:pt x="67" y="9"/>
                      </a:lnTo>
                      <a:lnTo>
                        <a:pt x="69" y="12"/>
                      </a:lnTo>
                      <a:lnTo>
                        <a:pt x="71" y="16"/>
                      </a:lnTo>
                      <a:lnTo>
                        <a:pt x="75" y="21"/>
                      </a:lnTo>
                      <a:lnTo>
                        <a:pt x="76" y="28"/>
                      </a:lnTo>
                      <a:lnTo>
                        <a:pt x="78" y="33"/>
                      </a:lnTo>
                      <a:lnTo>
                        <a:pt x="80" y="37"/>
                      </a:lnTo>
                      <a:lnTo>
                        <a:pt x="82" y="42"/>
                      </a:lnTo>
                      <a:lnTo>
                        <a:pt x="84" y="47"/>
                      </a:lnTo>
                      <a:lnTo>
                        <a:pt x="85" y="51"/>
                      </a:lnTo>
                      <a:lnTo>
                        <a:pt x="89" y="56"/>
                      </a:lnTo>
                      <a:lnTo>
                        <a:pt x="91" y="60"/>
                      </a:lnTo>
                      <a:lnTo>
                        <a:pt x="93" y="60"/>
                      </a:lnTo>
                      <a:lnTo>
                        <a:pt x="94" y="65"/>
                      </a:lnTo>
                      <a:lnTo>
                        <a:pt x="96" y="67"/>
                      </a:lnTo>
                      <a:lnTo>
                        <a:pt x="98" y="70"/>
                      </a:lnTo>
                      <a:lnTo>
                        <a:pt x="102" y="70"/>
                      </a:lnTo>
                      <a:lnTo>
                        <a:pt x="104" y="72"/>
                      </a:lnTo>
                      <a:lnTo>
                        <a:pt x="105" y="72"/>
                      </a:lnTo>
                      <a:lnTo>
                        <a:pt x="107" y="74"/>
                      </a:lnTo>
                      <a:lnTo>
                        <a:pt x="109" y="74"/>
                      </a:lnTo>
                      <a:lnTo>
                        <a:pt x="111" y="74"/>
                      </a:lnTo>
                      <a:lnTo>
                        <a:pt x="113" y="74"/>
                      </a:lnTo>
                      <a:lnTo>
                        <a:pt x="116" y="74"/>
                      </a:lnTo>
                      <a:lnTo>
                        <a:pt x="118" y="77"/>
                      </a:lnTo>
                      <a:lnTo>
                        <a:pt x="0" y="77"/>
                      </a:lnTo>
                      <a:close/>
                    </a:path>
                  </a:pathLst>
                </a:custGeom>
                <a:solidFill>
                  <a:srgbClr val="FA8000"/>
                </a:solidFill>
                <a:ln w="9525">
                  <a:noFill/>
                  <a:round/>
                  <a:headEnd/>
                  <a:tailEnd/>
                </a:ln>
              </p:spPr>
              <p:txBody>
                <a:bodyPr/>
                <a:lstStyle/>
                <a:p>
                  <a:endParaRPr lang="en-US"/>
                </a:p>
              </p:txBody>
            </p:sp>
            <p:sp>
              <p:nvSpPr>
                <p:cNvPr id="73164" name="Line 5409"/>
                <p:cNvSpPr>
                  <a:spLocks noChangeShapeType="1"/>
                </p:cNvSpPr>
                <p:nvPr/>
              </p:nvSpPr>
              <p:spPr bwMode="auto">
                <a:xfrm>
                  <a:off x="3424" y="2293"/>
                  <a:ext cx="1" cy="1"/>
                </a:xfrm>
                <a:prstGeom prst="line">
                  <a:avLst/>
                </a:prstGeom>
                <a:noFill/>
                <a:ln w="3175">
                  <a:solidFill>
                    <a:srgbClr val="000000"/>
                  </a:solidFill>
                  <a:round/>
                  <a:headEnd/>
                  <a:tailEnd/>
                </a:ln>
              </p:spPr>
              <p:txBody>
                <a:bodyPr/>
                <a:lstStyle/>
                <a:p>
                  <a:endParaRPr lang="en-US"/>
                </a:p>
              </p:txBody>
            </p:sp>
            <p:sp>
              <p:nvSpPr>
                <p:cNvPr id="73165" name="Line 5410"/>
                <p:cNvSpPr>
                  <a:spLocks noChangeShapeType="1"/>
                </p:cNvSpPr>
                <p:nvPr/>
              </p:nvSpPr>
              <p:spPr bwMode="auto">
                <a:xfrm flipV="1">
                  <a:off x="3424" y="2290"/>
                  <a:ext cx="2" cy="3"/>
                </a:xfrm>
                <a:prstGeom prst="line">
                  <a:avLst/>
                </a:prstGeom>
                <a:noFill/>
                <a:ln w="3175">
                  <a:solidFill>
                    <a:srgbClr val="000000"/>
                  </a:solidFill>
                  <a:round/>
                  <a:headEnd/>
                  <a:tailEnd/>
                </a:ln>
              </p:spPr>
              <p:txBody>
                <a:bodyPr/>
                <a:lstStyle/>
                <a:p>
                  <a:endParaRPr lang="en-US"/>
                </a:p>
              </p:txBody>
            </p:sp>
            <p:sp>
              <p:nvSpPr>
                <p:cNvPr id="73166" name="Line 5411"/>
                <p:cNvSpPr>
                  <a:spLocks noChangeShapeType="1"/>
                </p:cNvSpPr>
                <p:nvPr/>
              </p:nvSpPr>
              <p:spPr bwMode="auto">
                <a:xfrm>
                  <a:off x="3426" y="2290"/>
                  <a:ext cx="4" cy="1"/>
                </a:xfrm>
                <a:prstGeom prst="line">
                  <a:avLst/>
                </a:prstGeom>
                <a:noFill/>
                <a:ln w="3175">
                  <a:solidFill>
                    <a:srgbClr val="000000"/>
                  </a:solidFill>
                  <a:round/>
                  <a:headEnd/>
                  <a:tailEnd/>
                </a:ln>
              </p:spPr>
              <p:txBody>
                <a:bodyPr/>
                <a:lstStyle/>
                <a:p>
                  <a:endParaRPr lang="en-US"/>
                </a:p>
              </p:txBody>
            </p:sp>
            <p:sp>
              <p:nvSpPr>
                <p:cNvPr id="73167" name="Line 5412"/>
                <p:cNvSpPr>
                  <a:spLocks noChangeShapeType="1"/>
                </p:cNvSpPr>
                <p:nvPr/>
              </p:nvSpPr>
              <p:spPr bwMode="auto">
                <a:xfrm>
                  <a:off x="3430" y="2290"/>
                  <a:ext cx="2" cy="1"/>
                </a:xfrm>
                <a:prstGeom prst="line">
                  <a:avLst/>
                </a:prstGeom>
                <a:noFill/>
                <a:ln w="3175">
                  <a:solidFill>
                    <a:srgbClr val="000000"/>
                  </a:solidFill>
                  <a:round/>
                  <a:headEnd/>
                  <a:tailEnd/>
                </a:ln>
              </p:spPr>
              <p:txBody>
                <a:bodyPr/>
                <a:lstStyle/>
                <a:p>
                  <a:endParaRPr lang="en-US"/>
                </a:p>
              </p:txBody>
            </p:sp>
            <p:sp>
              <p:nvSpPr>
                <p:cNvPr id="73168" name="Line 5413"/>
                <p:cNvSpPr>
                  <a:spLocks noChangeShapeType="1"/>
                </p:cNvSpPr>
                <p:nvPr/>
              </p:nvSpPr>
              <p:spPr bwMode="auto">
                <a:xfrm>
                  <a:off x="3432" y="2290"/>
                  <a:ext cx="1" cy="1"/>
                </a:xfrm>
                <a:prstGeom prst="line">
                  <a:avLst/>
                </a:prstGeom>
                <a:noFill/>
                <a:ln w="3175">
                  <a:solidFill>
                    <a:srgbClr val="000000"/>
                  </a:solidFill>
                  <a:round/>
                  <a:headEnd/>
                  <a:tailEnd/>
                </a:ln>
              </p:spPr>
              <p:txBody>
                <a:bodyPr/>
                <a:lstStyle/>
                <a:p>
                  <a:endParaRPr lang="en-US"/>
                </a:p>
              </p:txBody>
            </p:sp>
            <p:sp>
              <p:nvSpPr>
                <p:cNvPr id="73169" name="Line 5414"/>
                <p:cNvSpPr>
                  <a:spLocks noChangeShapeType="1"/>
                </p:cNvSpPr>
                <p:nvPr/>
              </p:nvSpPr>
              <p:spPr bwMode="auto">
                <a:xfrm>
                  <a:off x="3433" y="2290"/>
                  <a:ext cx="2" cy="1"/>
                </a:xfrm>
                <a:prstGeom prst="line">
                  <a:avLst/>
                </a:prstGeom>
                <a:noFill/>
                <a:ln w="3175">
                  <a:solidFill>
                    <a:srgbClr val="000000"/>
                  </a:solidFill>
                  <a:round/>
                  <a:headEnd/>
                  <a:tailEnd/>
                </a:ln>
              </p:spPr>
              <p:txBody>
                <a:bodyPr/>
                <a:lstStyle/>
                <a:p>
                  <a:endParaRPr lang="en-US"/>
                </a:p>
              </p:txBody>
            </p:sp>
            <p:sp>
              <p:nvSpPr>
                <p:cNvPr id="73170" name="Line 5415"/>
                <p:cNvSpPr>
                  <a:spLocks noChangeShapeType="1"/>
                </p:cNvSpPr>
                <p:nvPr/>
              </p:nvSpPr>
              <p:spPr bwMode="auto">
                <a:xfrm flipV="1">
                  <a:off x="3435" y="2287"/>
                  <a:ext cx="2" cy="3"/>
                </a:xfrm>
                <a:prstGeom prst="line">
                  <a:avLst/>
                </a:prstGeom>
                <a:noFill/>
                <a:ln w="3175">
                  <a:solidFill>
                    <a:srgbClr val="000000"/>
                  </a:solidFill>
                  <a:round/>
                  <a:headEnd/>
                  <a:tailEnd/>
                </a:ln>
              </p:spPr>
              <p:txBody>
                <a:bodyPr/>
                <a:lstStyle/>
                <a:p>
                  <a:endParaRPr lang="en-US"/>
                </a:p>
              </p:txBody>
            </p:sp>
            <p:sp>
              <p:nvSpPr>
                <p:cNvPr id="73171" name="Line 5416"/>
                <p:cNvSpPr>
                  <a:spLocks noChangeShapeType="1"/>
                </p:cNvSpPr>
                <p:nvPr/>
              </p:nvSpPr>
              <p:spPr bwMode="auto">
                <a:xfrm>
                  <a:off x="3437" y="2287"/>
                  <a:ext cx="2" cy="1"/>
                </a:xfrm>
                <a:prstGeom prst="line">
                  <a:avLst/>
                </a:prstGeom>
                <a:noFill/>
                <a:ln w="3175">
                  <a:solidFill>
                    <a:srgbClr val="000000"/>
                  </a:solidFill>
                  <a:round/>
                  <a:headEnd/>
                  <a:tailEnd/>
                </a:ln>
              </p:spPr>
              <p:txBody>
                <a:bodyPr/>
                <a:lstStyle/>
                <a:p>
                  <a:endParaRPr lang="en-US"/>
                </a:p>
              </p:txBody>
            </p:sp>
            <p:sp>
              <p:nvSpPr>
                <p:cNvPr id="73172" name="Line 5417"/>
                <p:cNvSpPr>
                  <a:spLocks noChangeShapeType="1"/>
                </p:cNvSpPr>
                <p:nvPr/>
              </p:nvSpPr>
              <p:spPr bwMode="auto">
                <a:xfrm flipV="1">
                  <a:off x="3439" y="2285"/>
                  <a:ext cx="2" cy="2"/>
                </a:xfrm>
                <a:prstGeom prst="line">
                  <a:avLst/>
                </a:prstGeom>
                <a:noFill/>
                <a:ln w="3175">
                  <a:solidFill>
                    <a:srgbClr val="000000"/>
                  </a:solidFill>
                  <a:round/>
                  <a:headEnd/>
                  <a:tailEnd/>
                </a:ln>
              </p:spPr>
              <p:txBody>
                <a:bodyPr/>
                <a:lstStyle/>
                <a:p>
                  <a:endParaRPr lang="en-US"/>
                </a:p>
              </p:txBody>
            </p:sp>
            <p:sp>
              <p:nvSpPr>
                <p:cNvPr id="73173" name="Line 5418"/>
                <p:cNvSpPr>
                  <a:spLocks noChangeShapeType="1"/>
                </p:cNvSpPr>
                <p:nvPr/>
              </p:nvSpPr>
              <p:spPr bwMode="auto">
                <a:xfrm flipV="1">
                  <a:off x="3441" y="2282"/>
                  <a:ext cx="3" cy="3"/>
                </a:xfrm>
                <a:prstGeom prst="line">
                  <a:avLst/>
                </a:prstGeom>
                <a:noFill/>
                <a:ln w="3175">
                  <a:solidFill>
                    <a:srgbClr val="000000"/>
                  </a:solidFill>
                  <a:round/>
                  <a:headEnd/>
                  <a:tailEnd/>
                </a:ln>
              </p:spPr>
              <p:txBody>
                <a:bodyPr/>
                <a:lstStyle/>
                <a:p>
                  <a:endParaRPr lang="en-US"/>
                </a:p>
              </p:txBody>
            </p:sp>
            <p:sp>
              <p:nvSpPr>
                <p:cNvPr id="73174" name="Line 5419"/>
                <p:cNvSpPr>
                  <a:spLocks noChangeShapeType="1"/>
                </p:cNvSpPr>
                <p:nvPr/>
              </p:nvSpPr>
              <p:spPr bwMode="auto">
                <a:xfrm flipV="1">
                  <a:off x="3444" y="2280"/>
                  <a:ext cx="2" cy="2"/>
                </a:xfrm>
                <a:prstGeom prst="line">
                  <a:avLst/>
                </a:prstGeom>
                <a:noFill/>
                <a:ln w="3175">
                  <a:solidFill>
                    <a:srgbClr val="000000"/>
                  </a:solidFill>
                  <a:round/>
                  <a:headEnd/>
                  <a:tailEnd/>
                </a:ln>
              </p:spPr>
              <p:txBody>
                <a:bodyPr/>
                <a:lstStyle/>
                <a:p>
                  <a:endParaRPr lang="en-US"/>
                </a:p>
              </p:txBody>
            </p:sp>
            <p:sp>
              <p:nvSpPr>
                <p:cNvPr id="73175" name="Line 5420"/>
                <p:cNvSpPr>
                  <a:spLocks noChangeShapeType="1"/>
                </p:cNvSpPr>
                <p:nvPr/>
              </p:nvSpPr>
              <p:spPr bwMode="auto">
                <a:xfrm flipV="1">
                  <a:off x="3446" y="2277"/>
                  <a:ext cx="2" cy="3"/>
                </a:xfrm>
                <a:prstGeom prst="line">
                  <a:avLst/>
                </a:prstGeom>
                <a:noFill/>
                <a:ln w="3175">
                  <a:solidFill>
                    <a:srgbClr val="000000"/>
                  </a:solidFill>
                  <a:round/>
                  <a:headEnd/>
                  <a:tailEnd/>
                </a:ln>
              </p:spPr>
              <p:txBody>
                <a:bodyPr/>
                <a:lstStyle/>
                <a:p>
                  <a:endParaRPr lang="en-US"/>
                </a:p>
              </p:txBody>
            </p:sp>
            <p:sp>
              <p:nvSpPr>
                <p:cNvPr id="73176" name="Line 5421"/>
                <p:cNvSpPr>
                  <a:spLocks noChangeShapeType="1"/>
                </p:cNvSpPr>
                <p:nvPr/>
              </p:nvSpPr>
              <p:spPr bwMode="auto">
                <a:xfrm flipV="1">
                  <a:off x="3448" y="2274"/>
                  <a:ext cx="2" cy="3"/>
                </a:xfrm>
                <a:prstGeom prst="line">
                  <a:avLst/>
                </a:prstGeom>
                <a:noFill/>
                <a:ln w="3175">
                  <a:solidFill>
                    <a:srgbClr val="000000"/>
                  </a:solidFill>
                  <a:round/>
                  <a:headEnd/>
                  <a:tailEnd/>
                </a:ln>
              </p:spPr>
              <p:txBody>
                <a:bodyPr/>
                <a:lstStyle/>
                <a:p>
                  <a:endParaRPr lang="en-US"/>
                </a:p>
              </p:txBody>
            </p:sp>
            <p:sp>
              <p:nvSpPr>
                <p:cNvPr id="73177" name="Line 5422"/>
                <p:cNvSpPr>
                  <a:spLocks noChangeShapeType="1"/>
                </p:cNvSpPr>
                <p:nvPr/>
              </p:nvSpPr>
              <p:spPr bwMode="auto">
                <a:xfrm flipV="1">
                  <a:off x="3450" y="2272"/>
                  <a:ext cx="1" cy="2"/>
                </a:xfrm>
                <a:prstGeom prst="line">
                  <a:avLst/>
                </a:prstGeom>
                <a:noFill/>
                <a:ln w="3175">
                  <a:solidFill>
                    <a:srgbClr val="000000"/>
                  </a:solidFill>
                  <a:round/>
                  <a:headEnd/>
                  <a:tailEnd/>
                </a:ln>
              </p:spPr>
              <p:txBody>
                <a:bodyPr/>
                <a:lstStyle/>
                <a:p>
                  <a:endParaRPr lang="en-US"/>
                </a:p>
              </p:txBody>
            </p:sp>
            <p:sp>
              <p:nvSpPr>
                <p:cNvPr id="73178" name="Line 5423"/>
                <p:cNvSpPr>
                  <a:spLocks noChangeShapeType="1"/>
                </p:cNvSpPr>
                <p:nvPr/>
              </p:nvSpPr>
              <p:spPr bwMode="auto">
                <a:xfrm flipV="1">
                  <a:off x="3451" y="2267"/>
                  <a:ext cx="2" cy="5"/>
                </a:xfrm>
                <a:prstGeom prst="line">
                  <a:avLst/>
                </a:prstGeom>
                <a:noFill/>
                <a:ln w="3175">
                  <a:solidFill>
                    <a:srgbClr val="000000"/>
                  </a:solidFill>
                  <a:round/>
                  <a:headEnd/>
                  <a:tailEnd/>
                </a:ln>
              </p:spPr>
              <p:txBody>
                <a:bodyPr/>
                <a:lstStyle/>
                <a:p>
                  <a:endParaRPr lang="en-US"/>
                </a:p>
              </p:txBody>
            </p:sp>
            <p:sp>
              <p:nvSpPr>
                <p:cNvPr id="73179" name="Line 5424"/>
                <p:cNvSpPr>
                  <a:spLocks noChangeShapeType="1"/>
                </p:cNvSpPr>
                <p:nvPr/>
              </p:nvSpPr>
              <p:spPr bwMode="auto">
                <a:xfrm flipV="1">
                  <a:off x="3453" y="2262"/>
                  <a:ext cx="4" cy="5"/>
                </a:xfrm>
                <a:prstGeom prst="line">
                  <a:avLst/>
                </a:prstGeom>
                <a:noFill/>
                <a:ln w="3175">
                  <a:solidFill>
                    <a:srgbClr val="000000"/>
                  </a:solidFill>
                  <a:round/>
                  <a:headEnd/>
                  <a:tailEnd/>
                </a:ln>
              </p:spPr>
              <p:txBody>
                <a:bodyPr/>
                <a:lstStyle/>
                <a:p>
                  <a:endParaRPr lang="en-US"/>
                </a:p>
              </p:txBody>
            </p:sp>
            <p:sp>
              <p:nvSpPr>
                <p:cNvPr id="73180" name="Line 5425"/>
                <p:cNvSpPr>
                  <a:spLocks noChangeShapeType="1"/>
                </p:cNvSpPr>
                <p:nvPr/>
              </p:nvSpPr>
              <p:spPr bwMode="auto">
                <a:xfrm flipV="1">
                  <a:off x="3457" y="2256"/>
                  <a:ext cx="2" cy="6"/>
                </a:xfrm>
                <a:prstGeom prst="line">
                  <a:avLst/>
                </a:prstGeom>
                <a:noFill/>
                <a:ln w="3175">
                  <a:solidFill>
                    <a:srgbClr val="000000"/>
                  </a:solidFill>
                  <a:round/>
                  <a:headEnd/>
                  <a:tailEnd/>
                </a:ln>
              </p:spPr>
              <p:txBody>
                <a:bodyPr/>
                <a:lstStyle/>
                <a:p>
                  <a:endParaRPr lang="en-US"/>
                </a:p>
              </p:txBody>
            </p:sp>
            <p:sp>
              <p:nvSpPr>
                <p:cNvPr id="73181" name="Line 5426"/>
                <p:cNvSpPr>
                  <a:spLocks noChangeShapeType="1"/>
                </p:cNvSpPr>
                <p:nvPr/>
              </p:nvSpPr>
              <p:spPr bwMode="auto">
                <a:xfrm flipV="1">
                  <a:off x="3459" y="2254"/>
                  <a:ext cx="2" cy="2"/>
                </a:xfrm>
                <a:prstGeom prst="line">
                  <a:avLst/>
                </a:prstGeom>
                <a:noFill/>
                <a:ln w="3175">
                  <a:solidFill>
                    <a:srgbClr val="000000"/>
                  </a:solidFill>
                  <a:round/>
                  <a:headEnd/>
                  <a:tailEnd/>
                </a:ln>
              </p:spPr>
              <p:txBody>
                <a:bodyPr/>
                <a:lstStyle/>
                <a:p>
                  <a:endParaRPr lang="en-US"/>
                </a:p>
              </p:txBody>
            </p:sp>
            <p:sp>
              <p:nvSpPr>
                <p:cNvPr id="73182" name="Line 5427"/>
                <p:cNvSpPr>
                  <a:spLocks noChangeShapeType="1"/>
                </p:cNvSpPr>
                <p:nvPr/>
              </p:nvSpPr>
              <p:spPr bwMode="auto">
                <a:xfrm flipV="1">
                  <a:off x="3461" y="2246"/>
                  <a:ext cx="1" cy="8"/>
                </a:xfrm>
                <a:prstGeom prst="line">
                  <a:avLst/>
                </a:prstGeom>
                <a:noFill/>
                <a:ln w="3175">
                  <a:solidFill>
                    <a:srgbClr val="000000"/>
                  </a:solidFill>
                  <a:round/>
                  <a:headEnd/>
                  <a:tailEnd/>
                </a:ln>
              </p:spPr>
              <p:txBody>
                <a:bodyPr/>
                <a:lstStyle/>
                <a:p>
                  <a:endParaRPr lang="en-US"/>
                </a:p>
              </p:txBody>
            </p:sp>
            <p:sp>
              <p:nvSpPr>
                <p:cNvPr id="73183" name="Line 5428"/>
                <p:cNvSpPr>
                  <a:spLocks noChangeShapeType="1"/>
                </p:cNvSpPr>
                <p:nvPr/>
              </p:nvSpPr>
              <p:spPr bwMode="auto">
                <a:xfrm flipV="1">
                  <a:off x="3462" y="2241"/>
                  <a:ext cx="2" cy="5"/>
                </a:xfrm>
                <a:prstGeom prst="line">
                  <a:avLst/>
                </a:prstGeom>
                <a:noFill/>
                <a:ln w="3175">
                  <a:solidFill>
                    <a:srgbClr val="000000"/>
                  </a:solidFill>
                  <a:round/>
                  <a:headEnd/>
                  <a:tailEnd/>
                </a:ln>
              </p:spPr>
              <p:txBody>
                <a:bodyPr/>
                <a:lstStyle/>
                <a:p>
                  <a:endParaRPr lang="en-US"/>
                </a:p>
              </p:txBody>
            </p:sp>
            <p:sp>
              <p:nvSpPr>
                <p:cNvPr id="73184" name="Line 5429"/>
                <p:cNvSpPr>
                  <a:spLocks noChangeShapeType="1"/>
                </p:cNvSpPr>
                <p:nvPr/>
              </p:nvSpPr>
              <p:spPr bwMode="auto">
                <a:xfrm flipV="1">
                  <a:off x="3464" y="2236"/>
                  <a:ext cx="2" cy="5"/>
                </a:xfrm>
                <a:prstGeom prst="line">
                  <a:avLst/>
                </a:prstGeom>
                <a:noFill/>
                <a:ln w="3175">
                  <a:solidFill>
                    <a:srgbClr val="000000"/>
                  </a:solidFill>
                  <a:round/>
                  <a:headEnd/>
                  <a:tailEnd/>
                </a:ln>
              </p:spPr>
              <p:txBody>
                <a:bodyPr/>
                <a:lstStyle/>
                <a:p>
                  <a:endParaRPr lang="en-US"/>
                </a:p>
              </p:txBody>
            </p:sp>
            <p:sp>
              <p:nvSpPr>
                <p:cNvPr id="73185" name="Line 5430"/>
                <p:cNvSpPr>
                  <a:spLocks noChangeShapeType="1"/>
                </p:cNvSpPr>
                <p:nvPr/>
              </p:nvSpPr>
              <p:spPr bwMode="auto">
                <a:xfrm flipV="1">
                  <a:off x="3466" y="2231"/>
                  <a:ext cx="2" cy="5"/>
                </a:xfrm>
                <a:prstGeom prst="line">
                  <a:avLst/>
                </a:prstGeom>
                <a:noFill/>
                <a:ln w="3175">
                  <a:solidFill>
                    <a:srgbClr val="000000"/>
                  </a:solidFill>
                  <a:round/>
                  <a:headEnd/>
                  <a:tailEnd/>
                </a:ln>
              </p:spPr>
              <p:txBody>
                <a:bodyPr/>
                <a:lstStyle/>
                <a:p>
                  <a:endParaRPr lang="en-US"/>
                </a:p>
              </p:txBody>
            </p:sp>
            <p:sp>
              <p:nvSpPr>
                <p:cNvPr id="73186" name="Line 5431"/>
                <p:cNvSpPr>
                  <a:spLocks noChangeShapeType="1"/>
                </p:cNvSpPr>
                <p:nvPr/>
              </p:nvSpPr>
              <p:spPr bwMode="auto">
                <a:xfrm flipV="1">
                  <a:off x="3468" y="2223"/>
                  <a:ext cx="3" cy="8"/>
                </a:xfrm>
                <a:prstGeom prst="line">
                  <a:avLst/>
                </a:prstGeom>
                <a:noFill/>
                <a:ln w="3175">
                  <a:solidFill>
                    <a:srgbClr val="000000"/>
                  </a:solidFill>
                  <a:round/>
                  <a:headEnd/>
                  <a:tailEnd/>
                </a:ln>
              </p:spPr>
              <p:txBody>
                <a:bodyPr/>
                <a:lstStyle/>
                <a:p>
                  <a:endParaRPr lang="en-US"/>
                </a:p>
              </p:txBody>
            </p:sp>
            <p:sp>
              <p:nvSpPr>
                <p:cNvPr id="73187" name="Line 5432"/>
                <p:cNvSpPr>
                  <a:spLocks noChangeShapeType="1"/>
                </p:cNvSpPr>
                <p:nvPr/>
              </p:nvSpPr>
              <p:spPr bwMode="auto">
                <a:xfrm flipV="1">
                  <a:off x="3471" y="2217"/>
                  <a:ext cx="2" cy="6"/>
                </a:xfrm>
                <a:prstGeom prst="line">
                  <a:avLst/>
                </a:prstGeom>
                <a:noFill/>
                <a:ln w="3175">
                  <a:solidFill>
                    <a:srgbClr val="000000"/>
                  </a:solidFill>
                  <a:round/>
                  <a:headEnd/>
                  <a:tailEnd/>
                </a:ln>
              </p:spPr>
              <p:txBody>
                <a:bodyPr/>
                <a:lstStyle/>
                <a:p>
                  <a:endParaRPr lang="en-US"/>
                </a:p>
              </p:txBody>
            </p:sp>
            <p:sp>
              <p:nvSpPr>
                <p:cNvPr id="73188" name="Line 5433"/>
                <p:cNvSpPr>
                  <a:spLocks noChangeShapeType="1"/>
                </p:cNvSpPr>
                <p:nvPr/>
              </p:nvSpPr>
              <p:spPr bwMode="auto">
                <a:xfrm flipV="1">
                  <a:off x="3473" y="2215"/>
                  <a:ext cx="2" cy="2"/>
                </a:xfrm>
                <a:prstGeom prst="line">
                  <a:avLst/>
                </a:prstGeom>
                <a:noFill/>
                <a:ln w="3175">
                  <a:solidFill>
                    <a:srgbClr val="000000"/>
                  </a:solidFill>
                  <a:round/>
                  <a:headEnd/>
                  <a:tailEnd/>
                </a:ln>
              </p:spPr>
              <p:txBody>
                <a:bodyPr/>
                <a:lstStyle/>
                <a:p>
                  <a:endParaRPr lang="en-US"/>
                </a:p>
              </p:txBody>
            </p:sp>
            <p:sp>
              <p:nvSpPr>
                <p:cNvPr id="73189" name="Line 5434"/>
                <p:cNvSpPr>
                  <a:spLocks noChangeShapeType="1"/>
                </p:cNvSpPr>
                <p:nvPr/>
              </p:nvSpPr>
              <p:spPr bwMode="auto">
                <a:xfrm flipV="1">
                  <a:off x="3475" y="2213"/>
                  <a:ext cx="2" cy="2"/>
                </a:xfrm>
                <a:prstGeom prst="line">
                  <a:avLst/>
                </a:prstGeom>
                <a:noFill/>
                <a:ln w="3175">
                  <a:solidFill>
                    <a:srgbClr val="000000"/>
                  </a:solidFill>
                  <a:round/>
                  <a:headEnd/>
                  <a:tailEnd/>
                </a:ln>
              </p:spPr>
              <p:txBody>
                <a:bodyPr/>
                <a:lstStyle/>
                <a:p>
                  <a:endParaRPr lang="en-US"/>
                </a:p>
              </p:txBody>
            </p:sp>
            <p:sp>
              <p:nvSpPr>
                <p:cNvPr id="73190" name="Line 5435"/>
                <p:cNvSpPr>
                  <a:spLocks noChangeShapeType="1"/>
                </p:cNvSpPr>
                <p:nvPr/>
              </p:nvSpPr>
              <p:spPr bwMode="auto">
                <a:xfrm flipV="1">
                  <a:off x="3477" y="2211"/>
                  <a:ext cx="2" cy="2"/>
                </a:xfrm>
                <a:prstGeom prst="line">
                  <a:avLst/>
                </a:prstGeom>
                <a:noFill/>
                <a:ln w="3175">
                  <a:solidFill>
                    <a:srgbClr val="000000"/>
                  </a:solidFill>
                  <a:round/>
                  <a:headEnd/>
                  <a:tailEnd/>
                </a:ln>
              </p:spPr>
              <p:txBody>
                <a:bodyPr/>
                <a:lstStyle/>
                <a:p>
                  <a:endParaRPr lang="en-US"/>
                </a:p>
              </p:txBody>
            </p:sp>
            <p:sp>
              <p:nvSpPr>
                <p:cNvPr id="73191" name="Line 5436"/>
                <p:cNvSpPr>
                  <a:spLocks noChangeShapeType="1"/>
                </p:cNvSpPr>
                <p:nvPr/>
              </p:nvSpPr>
              <p:spPr bwMode="auto">
                <a:xfrm flipV="1">
                  <a:off x="3479" y="2207"/>
                  <a:ext cx="1" cy="4"/>
                </a:xfrm>
                <a:prstGeom prst="line">
                  <a:avLst/>
                </a:prstGeom>
                <a:noFill/>
                <a:ln w="3175">
                  <a:solidFill>
                    <a:srgbClr val="000000"/>
                  </a:solidFill>
                  <a:round/>
                  <a:headEnd/>
                  <a:tailEnd/>
                </a:ln>
              </p:spPr>
              <p:txBody>
                <a:bodyPr/>
                <a:lstStyle/>
                <a:p>
                  <a:endParaRPr lang="en-US"/>
                </a:p>
              </p:txBody>
            </p:sp>
            <p:sp>
              <p:nvSpPr>
                <p:cNvPr id="73192" name="Line 5437"/>
                <p:cNvSpPr>
                  <a:spLocks noChangeShapeType="1"/>
                </p:cNvSpPr>
                <p:nvPr/>
              </p:nvSpPr>
              <p:spPr bwMode="auto">
                <a:xfrm>
                  <a:off x="3480" y="2207"/>
                  <a:ext cx="2" cy="2"/>
                </a:xfrm>
                <a:prstGeom prst="line">
                  <a:avLst/>
                </a:prstGeom>
                <a:noFill/>
                <a:ln w="3175">
                  <a:solidFill>
                    <a:srgbClr val="000000"/>
                  </a:solidFill>
                  <a:round/>
                  <a:headEnd/>
                  <a:tailEnd/>
                </a:ln>
              </p:spPr>
              <p:txBody>
                <a:bodyPr/>
                <a:lstStyle/>
                <a:p>
                  <a:endParaRPr lang="en-US"/>
                </a:p>
              </p:txBody>
            </p:sp>
            <p:sp>
              <p:nvSpPr>
                <p:cNvPr id="73193" name="Line 5438"/>
                <p:cNvSpPr>
                  <a:spLocks noChangeShapeType="1"/>
                </p:cNvSpPr>
                <p:nvPr/>
              </p:nvSpPr>
              <p:spPr bwMode="auto">
                <a:xfrm>
                  <a:off x="3482" y="2207"/>
                  <a:ext cx="4" cy="2"/>
                </a:xfrm>
                <a:prstGeom prst="line">
                  <a:avLst/>
                </a:prstGeom>
                <a:noFill/>
                <a:ln w="3175">
                  <a:solidFill>
                    <a:srgbClr val="000000"/>
                  </a:solidFill>
                  <a:round/>
                  <a:headEnd/>
                  <a:tailEnd/>
                </a:ln>
              </p:spPr>
              <p:txBody>
                <a:bodyPr/>
                <a:lstStyle/>
                <a:p>
                  <a:endParaRPr lang="en-US"/>
                </a:p>
              </p:txBody>
            </p:sp>
            <p:sp>
              <p:nvSpPr>
                <p:cNvPr id="73194" name="Line 5439"/>
                <p:cNvSpPr>
                  <a:spLocks noChangeShapeType="1"/>
                </p:cNvSpPr>
                <p:nvPr/>
              </p:nvSpPr>
              <p:spPr bwMode="auto">
                <a:xfrm>
                  <a:off x="3486" y="2207"/>
                  <a:ext cx="2" cy="4"/>
                </a:xfrm>
                <a:prstGeom prst="line">
                  <a:avLst/>
                </a:prstGeom>
                <a:noFill/>
                <a:ln w="3175">
                  <a:solidFill>
                    <a:srgbClr val="000000"/>
                  </a:solidFill>
                  <a:round/>
                  <a:headEnd/>
                  <a:tailEnd/>
                </a:ln>
              </p:spPr>
              <p:txBody>
                <a:bodyPr/>
                <a:lstStyle/>
                <a:p>
                  <a:endParaRPr lang="en-US"/>
                </a:p>
              </p:txBody>
            </p:sp>
            <p:sp>
              <p:nvSpPr>
                <p:cNvPr id="73195" name="Line 5440"/>
                <p:cNvSpPr>
                  <a:spLocks noChangeShapeType="1"/>
                </p:cNvSpPr>
                <p:nvPr/>
              </p:nvSpPr>
              <p:spPr bwMode="auto">
                <a:xfrm>
                  <a:off x="3488" y="2211"/>
                  <a:ext cx="2" cy="2"/>
                </a:xfrm>
                <a:prstGeom prst="line">
                  <a:avLst/>
                </a:prstGeom>
                <a:noFill/>
                <a:ln w="3175">
                  <a:solidFill>
                    <a:srgbClr val="000000"/>
                  </a:solidFill>
                  <a:round/>
                  <a:headEnd/>
                  <a:tailEnd/>
                </a:ln>
              </p:spPr>
              <p:txBody>
                <a:bodyPr/>
                <a:lstStyle/>
                <a:p>
                  <a:endParaRPr lang="en-US"/>
                </a:p>
              </p:txBody>
            </p:sp>
            <p:sp>
              <p:nvSpPr>
                <p:cNvPr id="73196" name="Line 5441"/>
                <p:cNvSpPr>
                  <a:spLocks noChangeShapeType="1"/>
                </p:cNvSpPr>
                <p:nvPr/>
              </p:nvSpPr>
              <p:spPr bwMode="auto">
                <a:xfrm>
                  <a:off x="3490" y="2213"/>
                  <a:ext cx="1" cy="4"/>
                </a:xfrm>
                <a:prstGeom prst="line">
                  <a:avLst/>
                </a:prstGeom>
                <a:noFill/>
                <a:ln w="3175">
                  <a:solidFill>
                    <a:srgbClr val="000000"/>
                  </a:solidFill>
                  <a:round/>
                  <a:headEnd/>
                  <a:tailEnd/>
                </a:ln>
              </p:spPr>
              <p:txBody>
                <a:bodyPr/>
                <a:lstStyle/>
                <a:p>
                  <a:endParaRPr lang="en-US"/>
                </a:p>
              </p:txBody>
            </p:sp>
            <p:sp>
              <p:nvSpPr>
                <p:cNvPr id="73197" name="Line 5442"/>
                <p:cNvSpPr>
                  <a:spLocks noChangeShapeType="1"/>
                </p:cNvSpPr>
                <p:nvPr/>
              </p:nvSpPr>
              <p:spPr bwMode="auto">
                <a:xfrm>
                  <a:off x="3491" y="2217"/>
                  <a:ext cx="2" cy="4"/>
                </a:xfrm>
                <a:prstGeom prst="line">
                  <a:avLst/>
                </a:prstGeom>
                <a:noFill/>
                <a:ln w="3175">
                  <a:solidFill>
                    <a:srgbClr val="000000"/>
                  </a:solidFill>
                  <a:round/>
                  <a:headEnd/>
                  <a:tailEnd/>
                </a:ln>
              </p:spPr>
              <p:txBody>
                <a:bodyPr/>
                <a:lstStyle/>
                <a:p>
                  <a:endParaRPr lang="en-US"/>
                </a:p>
              </p:txBody>
            </p:sp>
            <p:sp>
              <p:nvSpPr>
                <p:cNvPr id="73198" name="Line 5443"/>
                <p:cNvSpPr>
                  <a:spLocks noChangeShapeType="1"/>
                </p:cNvSpPr>
                <p:nvPr/>
              </p:nvSpPr>
              <p:spPr bwMode="auto">
                <a:xfrm>
                  <a:off x="3493" y="2221"/>
                  <a:ext cx="2" cy="4"/>
                </a:xfrm>
                <a:prstGeom prst="line">
                  <a:avLst/>
                </a:prstGeom>
                <a:noFill/>
                <a:ln w="3175">
                  <a:solidFill>
                    <a:srgbClr val="000000"/>
                  </a:solidFill>
                  <a:round/>
                  <a:headEnd/>
                  <a:tailEnd/>
                </a:ln>
              </p:spPr>
              <p:txBody>
                <a:bodyPr/>
                <a:lstStyle/>
                <a:p>
                  <a:endParaRPr lang="en-US"/>
                </a:p>
              </p:txBody>
            </p:sp>
            <p:sp>
              <p:nvSpPr>
                <p:cNvPr id="73199" name="Line 5444"/>
                <p:cNvSpPr>
                  <a:spLocks noChangeShapeType="1"/>
                </p:cNvSpPr>
                <p:nvPr/>
              </p:nvSpPr>
              <p:spPr bwMode="auto">
                <a:xfrm>
                  <a:off x="3495" y="2225"/>
                  <a:ext cx="4" cy="6"/>
                </a:xfrm>
                <a:prstGeom prst="line">
                  <a:avLst/>
                </a:prstGeom>
                <a:noFill/>
                <a:ln w="3175">
                  <a:solidFill>
                    <a:srgbClr val="000000"/>
                  </a:solidFill>
                  <a:round/>
                  <a:headEnd/>
                  <a:tailEnd/>
                </a:ln>
              </p:spPr>
              <p:txBody>
                <a:bodyPr/>
                <a:lstStyle/>
                <a:p>
                  <a:endParaRPr lang="en-US"/>
                </a:p>
              </p:txBody>
            </p:sp>
            <p:sp>
              <p:nvSpPr>
                <p:cNvPr id="73200" name="Line 5445"/>
                <p:cNvSpPr>
                  <a:spLocks noChangeShapeType="1"/>
                </p:cNvSpPr>
                <p:nvPr/>
              </p:nvSpPr>
              <p:spPr bwMode="auto">
                <a:xfrm>
                  <a:off x="3499" y="2231"/>
                  <a:ext cx="1" cy="8"/>
                </a:xfrm>
                <a:prstGeom prst="line">
                  <a:avLst/>
                </a:prstGeom>
                <a:noFill/>
                <a:ln w="3175">
                  <a:solidFill>
                    <a:srgbClr val="000000"/>
                  </a:solidFill>
                  <a:round/>
                  <a:headEnd/>
                  <a:tailEnd/>
                </a:ln>
              </p:spPr>
              <p:txBody>
                <a:bodyPr/>
                <a:lstStyle/>
                <a:p>
                  <a:endParaRPr lang="en-US"/>
                </a:p>
              </p:txBody>
            </p:sp>
            <p:sp>
              <p:nvSpPr>
                <p:cNvPr id="73201" name="Line 5446"/>
                <p:cNvSpPr>
                  <a:spLocks noChangeShapeType="1"/>
                </p:cNvSpPr>
                <p:nvPr/>
              </p:nvSpPr>
              <p:spPr bwMode="auto">
                <a:xfrm>
                  <a:off x="3500" y="2239"/>
                  <a:ext cx="2" cy="5"/>
                </a:xfrm>
                <a:prstGeom prst="line">
                  <a:avLst/>
                </a:prstGeom>
                <a:noFill/>
                <a:ln w="3175">
                  <a:solidFill>
                    <a:srgbClr val="000000"/>
                  </a:solidFill>
                  <a:round/>
                  <a:headEnd/>
                  <a:tailEnd/>
                </a:ln>
              </p:spPr>
              <p:txBody>
                <a:bodyPr/>
                <a:lstStyle/>
                <a:p>
                  <a:endParaRPr lang="en-US"/>
                </a:p>
              </p:txBody>
            </p:sp>
            <p:sp>
              <p:nvSpPr>
                <p:cNvPr id="73202" name="Line 5447"/>
                <p:cNvSpPr>
                  <a:spLocks noChangeShapeType="1"/>
                </p:cNvSpPr>
                <p:nvPr/>
              </p:nvSpPr>
              <p:spPr bwMode="auto">
                <a:xfrm>
                  <a:off x="3502" y="2244"/>
                  <a:ext cx="2" cy="5"/>
                </a:xfrm>
                <a:prstGeom prst="line">
                  <a:avLst/>
                </a:prstGeom>
                <a:noFill/>
                <a:ln w="3175">
                  <a:solidFill>
                    <a:srgbClr val="000000"/>
                  </a:solidFill>
                  <a:round/>
                  <a:headEnd/>
                  <a:tailEnd/>
                </a:ln>
              </p:spPr>
              <p:txBody>
                <a:bodyPr/>
                <a:lstStyle/>
                <a:p>
                  <a:endParaRPr lang="en-US"/>
                </a:p>
              </p:txBody>
            </p:sp>
            <p:sp>
              <p:nvSpPr>
                <p:cNvPr id="73203" name="Line 5448"/>
                <p:cNvSpPr>
                  <a:spLocks noChangeShapeType="1"/>
                </p:cNvSpPr>
                <p:nvPr/>
              </p:nvSpPr>
              <p:spPr bwMode="auto">
                <a:xfrm>
                  <a:off x="3504" y="2249"/>
                  <a:ext cx="2" cy="5"/>
                </a:xfrm>
                <a:prstGeom prst="line">
                  <a:avLst/>
                </a:prstGeom>
                <a:noFill/>
                <a:ln w="3175">
                  <a:solidFill>
                    <a:srgbClr val="000000"/>
                  </a:solidFill>
                  <a:round/>
                  <a:headEnd/>
                  <a:tailEnd/>
                </a:ln>
              </p:spPr>
              <p:txBody>
                <a:bodyPr/>
                <a:lstStyle/>
                <a:p>
                  <a:endParaRPr lang="en-US"/>
                </a:p>
              </p:txBody>
            </p:sp>
            <p:sp>
              <p:nvSpPr>
                <p:cNvPr id="73204" name="Line 5449"/>
                <p:cNvSpPr>
                  <a:spLocks noChangeShapeType="1"/>
                </p:cNvSpPr>
                <p:nvPr/>
              </p:nvSpPr>
              <p:spPr bwMode="auto">
                <a:xfrm>
                  <a:off x="3506" y="2254"/>
                  <a:ext cx="2" cy="6"/>
                </a:xfrm>
                <a:prstGeom prst="line">
                  <a:avLst/>
                </a:prstGeom>
                <a:noFill/>
                <a:ln w="3175">
                  <a:solidFill>
                    <a:srgbClr val="000000"/>
                  </a:solidFill>
                  <a:round/>
                  <a:headEnd/>
                  <a:tailEnd/>
                </a:ln>
              </p:spPr>
              <p:txBody>
                <a:bodyPr/>
                <a:lstStyle/>
                <a:p>
                  <a:endParaRPr lang="en-US"/>
                </a:p>
              </p:txBody>
            </p:sp>
            <p:sp>
              <p:nvSpPr>
                <p:cNvPr id="73205" name="Line 5450"/>
                <p:cNvSpPr>
                  <a:spLocks noChangeShapeType="1"/>
                </p:cNvSpPr>
                <p:nvPr/>
              </p:nvSpPr>
              <p:spPr bwMode="auto">
                <a:xfrm>
                  <a:off x="3508" y="2260"/>
                  <a:ext cx="1" cy="4"/>
                </a:xfrm>
                <a:prstGeom prst="line">
                  <a:avLst/>
                </a:prstGeom>
                <a:noFill/>
                <a:ln w="3175">
                  <a:solidFill>
                    <a:srgbClr val="000000"/>
                  </a:solidFill>
                  <a:round/>
                  <a:headEnd/>
                  <a:tailEnd/>
                </a:ln>
              </p:spPr>
              <p:txBody>
                <a:bodyPr/>
                <a:lstStyle/>
                <a:p>
                  <a:endParaRPr lang="en-US"/>
                </a:p>
              </p:txBody>
            </p:sp>
            <p:sp>
              <p:nvSpPr>
                <p:cNvPr id="73206" name="Line 5451"/>
                <p:cNvSpPr>
                  <a:spLocks noChangeShapeType="1"/>
                </p:cNvSpPr>
                <p:nvPr/>
              </p:nvSpPr>
              <p:spPr bwMode="auto">
                <a:xfrm>
                  <a:off x="3509" y="2264"/>
                  <a:ext cx="4" cy="6"/>
                </a:xfrm>
                <a:prstGeom prst="line">
                  <a:avLst/>
                </a:prstGeom>
                <a:noFill/>
                <a:ln w="3175">
                  <a:solidFill>
                    <a:srgbClr val="000000"/>
                  </a:solidFill>
                  <a:round/>
                  <a:headEnd/>
                  <a:tailEnd/>
                </a:ln>
              </p:spPr>
              <p:txBody>
                <a:bodyPr/>
                <a:lstStyle/>
                <a:p>
                  <a:endParaRPr lang="en-US"/>
                </a:p>
              </p:txBody>
            </p:sp>
            <p:sp>
              <p:nvSpPr>
                <p:cNvPr id="73207" name="Line 5452"/>
                <p:cNvSpPr>
                  <a:spLocks noChangeShapeType="1"/>
                </p:cNvSpPr>
                <p:nvPr/>
              </p:nvSpPr>
              <p:spPr bwMode="auto">
                <a:xfrm>
                  <a:off x="3513" y="2270"/>
                  <a:ext cx="2" cy="4"/>
                </a:xfrm>
                <a:prstGeom prst="line">
                  <a:avLst/>
                </a:prstGeom>
                <a:noFill/>
                <a:ln w="3175">
                  <a:solidFill>
                    <a:srgbClr val="000000"/>
                  </a:solidFill>
                  <a:round/>
                  <a:headEnd/>
                  <a:tailEnd/>
                </a:ln>
              </p:spPr>
              <p:txBody>
                <a:bodyPr/>
                <a:lstStyle/>
                <a:p>
                  <a:endParaRPr lang="en-US"/>
                </a:p>
              </p:txBody>
            </p:sp>
            <p:sp>
              <p:nvSpPr>
                <p:cNvPr id="73208" name="Line 5453"/>
                <p:cNvSpPr>
                  <a:spLocks noChangeShapeType="1"/>
                </p:cNvSpPr>
                <p:nvPr/>
              </p:nvSpPr>
              <p:spPr bwMode="auto">
                <a:xfrm>
                  <a:off x="3515" y="2274"/>
                  <a:ext cx="2" cy="1"/>
                </a:xfrm>
                <a:prstGeom prst="line">
                  <a:avLst/>
                </a:prstGeom>
                <a:noFill/>
                <a:ln w="3175">
                  <a:solidFill>
                    <a:srgbClr val="000000"/>
                  </a:solidFill>
                  <a:round/>
                  <a:headEnd/>
                  <a:tailEnd/>
                </a:ln>
              </p:spPr>
              <p:txBody>
                <a:bodyPr/>
                <a:lstStyle/>
                <a:p>
                  <a:endParaRPr lang="en-US"/>
                </a:p>
              </p:txBody>
            </p:sp>
            <p:sp>
              <p:nvSpPr>
                <p:cNvPr id="73209" name="Line 5454"/>
                <p:cNvSpPr>
                  <a:spLocks noChangeShapeType="1"/>
                </p:cNvSpPr>
                <p:nvPr/>
              </p:nvSpPr>
              <p:spPr bwMode="auto">
                <a:xfrm>
                  <a:off x="3517" y="2274"/>
                  <a:ext cx="1" cy="6"/>
                </a:xfrm>
                <a:prstGeom prst="line">
                  <a:avLst/>
                </a:prstGeom>
                <a:noFill/>
                <a:ln w="3175">
                  <a:solidFill>
                    <a:srgbClr val="000000"/>
                  </a:solidFill>
                  <a:round/>
                  <a:headEnd/>
                  <a:tailEnd/>
                </a:ln>
              </p:spPr>
              <p:txBody>
                <a:bodyPr/>
                <a:lstStyle/>
                <a:p>
                  <a:endParaRPr lang="en-US"/>
                </a:p>
              </p:txBody>
            </p:sp>
            <p:sp>
              <p:nvSpPr>
                <p:cNvPr id="73210" name="Line 5455"/>
                <p:cNvSpPr>
                  <a:spLocks noChangeShapeType="1"/>
                </p:cNvSpPr>
                <p:nvPr/>
              </p:nvSpPr>
              <p:spPr bwMode="auto">
                <a:xfrm>
                  <a:off x="3518" y="2280"/>
                  <a:ext cx="2" cy="2"/>
                </a:xfrm>
                <a:prstGeom prst="line">
                  <a:avLst/>
                </a:prstGeom>
                <a:noFill/>
                <a:ln w="3175">
                  <a:solidFill>
                    <a:srgbClr val="000000"/>
                  </a:solidFill>
                  <a:round/>
                  <a:headEnd/>
                  <a:tailEnd/>
                </a:ln>
              </p:spPr>
              <p:txBody>
                <a:bodyPr/>
                <a:lstStyle/>
                <a:p>
                  <a:endParaRPr lang="en-US"/>
                </a:p>
              </p:txBody>
            </p:sp>
            <p:sp>
              <p:nvSpPr>
                <p:cNvPr id="73211" name="Line 5456"/>
                <p:cNvSpPr>
                  <a:spLocks noChangeShapeType="1"/>
                </p:cNvSpPr>
                <p:nvPr/>
              </p:nvSpPr>
              <p:spPr bwMode="auto">
                <a:xfrm>
                  <a:off x="3520" y="2282"/>
                  <a:ext cx="2" cy="3"/>
                </a:xfrm>
                <a:prstGeom prst="line">
                  <a:avLst/>
                </a:prstGeom>
                <a:noFill/>
                <a:ln w="3175">
                  <a:solidFill>
                    <a:srgbClr val="000000"/>
                  </a:solidFill>
                  <a:round/>
                  <a:headEnd/>
                  <a:tailEnd/>
                </a:ln>
              </p:spPr>
              <p:txBody>
                <a:bodyPr/>
                <a:lstStyle/>
                <a:p>
                  <a:endParaRPr lang="en-US"/>
                </a:p>
              </p:txBody>
            </p:sp>
            <p:sp>
              <p:nvSpPr>
                <p:cNvPr id="73212" name="Line 5457"/>
                <p:cNvSpPr>
                  <a:spLocks noChangeShapeType="1"/>
                </p:cNvSpPr>
                <p:nvPr/>
              </p:nvSpPr>
              <p:spPr bwMode="auto">
                <a:xfrm>
                  <a:off x="3522" y="2285"/>
                  <a:ext cx="4" cy="1"/>
                </a:xfrm>
                <a:prstGeom prst="line">
                  <a:avLst/>
                </a:prstGeom>
                <a:noFill/>
                <a:ln w="3175">
                  <a:solidFill>
                    <a:srgbClr val="000000"/>
                  </a:solidFill>
                  <a:round/>
                  <a:headEnd/>
                  <a:tailEnd/>
                </a:ln>
              </p:spPr>
              <p:txBody>
                <a:bodyPr/>
                <a:lstStyle/>
                <a:p>
                  <a:endParaRPr lang="en-US"/>
                </a:p>
              </p:txBody>
            </p:sp>
            <p:sp>
              <p:nvSpPr>
                <p:cNvPr id="73213" name="Line 5458"/>
                <p:cNvSpPr>
                  <a:spLocks noChangeShapeType="1"/>
                </p:cNvSpPr>
                <p:nvPr/>
              </p:nvSpPr>
              <p:spPr bwMode="auto">
                <a:xfrm>
                  <a:off x="3526" y="2285"/>
                  <a:ext cx="2" cy="2"/>
                </a:xfrm>
                <a:prstGeom prst="line">
                  <a:avLst/>
                </a:prstGeom>
                <a:noFill/>
                <a:ln w="3175">
                  <a:solidFill>
                    <a:srgbClr val="000000"/>
                  </a:solidFill>
                  <a:round/>
                  <a:headEnd/>
                  <a:tailEnd/>
                </a:ln>
              </p:spPr>
              <p:txBody>
                <a:bodyPr/>
                <a:lstStyle/>
                <a:p>
                  <a:endParaRPr lang="en-US"/>
                </a:p>
              </p:txBody>
            </p:sp>
            <p:sp>
              <p:nvSpPr>
                <p:cNvPr id="73214" name="Line 5459"/>
                <p:cNvSpPr>
                  <a:spLocks noChangeShapeType="1"/>
                </p:cNvSpPr>
                <p:nvPr/>
              </p:nvSpPr>
              <p:spPr bwMode="auto">
                <a:xfrm>
                  <a:off x="3528" y="2287"/>
                  <a:ext cx="1" cy="1"/>
                </a:xfrm>
                <a:prstGeom prst="line">
                  <a:avLst/>
                </a:prstGeom>
                <a:noFill/>
                <a:ln w="3175">
                  <a:solidFill>
                    <a:srgbClr val="000000"/>
                  </a:solidFill>
                  <a:round/>
                  <a:headEnd/>
                  <a:tailEnd/>
                </a:ln>
              </p:spPr>
              <p:txBody>
                <a:bodyPr/>
                <a:lstStyle/>
                <a:p>
                  <a:endParaRPr lang="en-US"/>
                </a:p>
              </p:txBody>
            </p:sp>
            <p:sp>
              <p:nvSpPr>
                <p:cNvPr id="73215" name="Line 5460"/>
                <p:cNvSpPr>
                  <a:spLocks noChangeShapeType="1"/>
                </p:cNvSpPr>
                <p:nvPr/>
              </p:nvSpPr>
              <p:spPr bwMode="auto">
                <a:xfrm>
                  <a:off x="3529" y="2287"/>
                  <a:ext cx="2" cy="3"/>
                </a:xfrm>
                <a:prstGeom prst="line">
                  <a:avLst/>
                </a:prstGeom>
                <a:noFill/>
                <a:ln w="3175">
                  <a:solidFill>
                    <a:srgbClr val="000000"/>
                  </a:solidFill>
                  <a:round/>
                  <a:headEnd/>
                  <a:tailEnd/>
                </a:ln>
              </p:spPr>
              <p:txBody>
                <a:bodyPr/>
                <a:lstStyle/>
                <a:p>
                  <a:endParaRPr lang="en-US"/>
                </a:p>
              </p:txBody>
            </p:sp>
            <p:sp>
              <p:nvSpPr>
                <p:cNvPr id="73216" name="Line 5461"/>
                <p:cNvSpPr>
                  <a:spLocks noChangeShapeType="1"/>
                </p:cNvSpPr>
                <p:nvPr/>
              </p:nvSpPr>
              <p:spPr bwMode="auto">
                <a:xfrm>
                  <a:off x="3531" y="2290"/>
                  <a:ext cx="2" cy="1"/>
                </a:xfrm>
                <a:prstGeom prst="line">
                  <a:avLst/>
                </a:prstGeom>
                <a:noFill/>
                <a:ln w="3175">
                  <a:solidFill>
                    <a:srgbClr val="000000"/>
                  </a:solidFill>
                  <a:round/>
                  <a:headEnd/>
                  <a:tailEnd/>
                </a:ln>
              </p:spPr>
              <p:txBody>
                <a:bodyPr/>
                <a:lstStyle/>
                <a:p>
                  <a:endParaRPr lang="en-US"/>
                </a:p>
              </p:txBody>
            </p:sp>
            <p:sp>
              <p:nvSpPr>
                <p:cNvPr id="73217" name="Line 5462"/>
                <p:cNvSpPr>
                  <a:spLocks noChangeShapeType="1"/>
                </p:cNvSpPr>
                <p:nvPr/>
              </p:nvSpPr>
              <p:spPr bwMode="auto">
                <a:xfrm>
                  <a:off x="3533" y="2290"/>
                  <a:ext cx="2" cy="1"/>
                </a:xfrm>
                <a:prstGeom prst="line">
                  <a:avLst/>
                </a:prstGeom>
                <a:noFill/>
                <a:ln w="3175">
                  <a:solidFill>
                    <a:srgbClr val="000000"/>
                  </a:solidFill>
                  <a:round/>
                  <a:headEnd/>
                  <a:tailEnd/>
                </a:ln>
              </p:spPr>
              <p:txBody>
                <a:bodyPr/>
                <a:lstStyle/>
                <a:p>
                  <a:endParaRPr lang="en-US"/>
                </a:p>
              </p:txBody>
            </p:sp>
            <p:sp>
              <p:nvSpPr>
                <p:cNvPr id="73218" name="Line 5463"/>
                <p:cNvSpPr>
                  <a:spLocks noChangeShapeType="1"/>
                </p:cNvSpPr>
                <p:nvPr/>
              </p:nvSpPr>
              <p:spPr bwMode="auto">
                <a:xfrm>
                  <a:off x="3535" y="2290"/>
                  <a:ext cx="2" cy="1"/>
                </a:xfrm>
                <a:prstGeom prst="line">
                  <a:avLst/>
                </a:prstGeom>
                <a:noFill/>
                <a:ln w="3175">
                  <a:solidFill>
                    <a:srgbClr val="000000"/>
                  </a:solidFill>
                  <a:round/>
                  <a:headEnd/>
                  <a:tailEnd/>
                </a:ln>
              </p:spPr>
              <p:txBody>
                <a:bodyPr/>
                <a:lstStyle/>
                <a:p>
                  <a:endParaRPr lang="en-US"/>
                </a:p>
              </p:txBody>
            </p:sp>
            <p:sp>
              <p:nvSpPr>
                <p:cNvPr id="73219" name="Line 5464"/>
                <p:cNvSpPr>
                  <a:spLocks noChangeShapeType="1"/>
                </p:cNvSpPr>
                <p:nvPr/>
              </p:nvSpPr>
              <p:spPr bwMode="auto">
                <a:xfrm>
                  <a:off x="3537" y="2290"/>
                  <a:ext cx="3" cy="1"/>
                </a:xfrm>
                <a:prstGeom prst="line">
                  <a:avLst/>
                </a:prstGeom>
                <a:noFill/>
                <a:ln w="3175">
                  <a:solidFill>
                    <a:srgbClr val="000000"/>
                  </a:solidFill>
                  <a:round/>
                  <a:headEnd/>
                  <a:tailEnd/>
                </a:ln>
              </p:spPr>
              <p:txBody>
                <a:bodyPr/>
                <a:lstStyle/>
                <a:p>
                  <a:endParaRPr lang="en-US"/>
                </a:p>
              </p:txBody>
            </p:sp>
            <p:sp>
              <p:nvSpPr>
                <p:cNvPr id="73220" name="Line 5465"/>
                <p:cNvSpPr>
                  <a:spLocks noChangeShapeType="1"/>
                </p:cNvSpPr>
                <p:nvPr/>
              </p:nvSpPr>
              <p:spPr bwMode="auto">
                <a:xfrm>
                  <a:off x="3540" y="2290"/>
                  <a:ext cx="2" cy="3"/>
                </a:xfrm>
                <a:prstGeom prst="line">
                  <a:avLst/>
                </a:prstGeom>
                <a:noFill/>
                <a:ln w="3175">
                  <a:solidFill>
                    <a:srgbClr val="000000"/>
                  </a:solidFill>
                  <a:round/>
                  <a:headEnd/>
                  <a:tailEnd/>
                </a:ln>
              </p:spPr>
              <p:txBody>
                <a:bodyPr/>
                <a:lstStyle/>
                <a:p>
                  <a:endParaRPr lang="en-US"/>
                </a:p>
              </p:txBody>
            </p:sp>
            <p:sp>
              <p:nvSpPr>
                <p:cNvPr id="73221" name="Line 5466"/>
                <p:cNvSpPr>
                  <a:spLocks noChangeShapeType="1"/>
                </p:cNvSpPr>
                <p:nvPr/>
              </p:nvSpPr>
              <p:spPr bwMode="auto">
                <a:xfrm>
                  <a:off x="3542" y="2293"/>
                  <a:ext cx="1" cy="1"/>
                </a:xfrm>
                <a:prstGeom prst="line">
                  <a:avLst/>
                </a:prstGeom>
                <a:noFill/>
                <a:ln w="3175">
                  <a:solidFill>
                    <a:srgbClr val="000000"/>
                  </a:solidFill>
                  <a:round/>
                  <a:headEnd/>
                  <a:tailEnd/>
                </a:ln>
              </p:spPr>
              <p:txBody>
                <a:bodyPr/>
                <a:lstStyle/>
                <a:p>
                  <a:endParaRPr lang="en-US"/>
                </a:p>
              </p:txBody>
            </p:sp>
            <p:sp>
              <p:nvSpPr>
                <p:cNvPr id="73222" name="Line 5467"/>
                <p:cNvSpPr>
                  <a:spLocks noChangeShapeType="1"/>
                </p:cNvSpPr>
                <p:nvPr/>
              </p:nvSpPr>
              <p:spPr bwMode="auto">
                <a:xfrm flipH="1">
                  <a:off x="3424" y="2293"/>
                  <a:ext cx="118" cy="1"/>
                </a:xfrm>
                <a:prstGeom prst="line">
                  <a:avLst/>
                </a:prstGeom>
                <a:noFill/>
                <a:ln w="3175">
                  <a:solidFill>
                    <a:srgbClr val="000000"/>
                  </a:solidFill>
                  <a:round/>
                  <a:headEnd/>
                  <a:tailEnd/>
                </a:ln>
              </p:spPr>
              <p:txBody>
                <a:bodyPr/>
                <a:lstStyle/>
                <a:p>
                  <a:endParaRPr lang="en-US"/>
                </a:p>
              </p:txBody>
            </p:sp>
            <p:sp>
              <p:nvSpPr>
                <p:cNvPr id="73223" name="Freeform 5468"/>
                <p:cNvSpPr>
                  <a:spLocks/>
                </p:cNvSpPr>
                <p:nvPr/>
              </p:nvSpPr>
              <p:spPr bwMode="auto">
                <a:xfrm>
                  <a:off x="3381" y="2149"/>
                  <a:ext cx="123" cy="144"/>
                </a:xfrm>
                <a:custGeom>
                  <a:avLst/>
                  <a:gdLst>
                    <a:gd name="T0" fmla="*/ 0 w 123"/>
                    <a:gd name="T1" fmla="*/ 217 h 130"/>
                    <a:gd name="T2" fmla="*/ 0 w 123"/>
                    <a:gd name="T3" fmla="*/ 217 h 130"/>
                    <a:gd name="T4" fmla="*/ 2 w 123"/>
                    <a:gd name="T5" fmla="*/ 213 h 130"/>
                    <a:gd name="T6" fmla="*/ 3 w 123"/>
                    <a:gd name="T7" fmla="*/ 213 h 130"/>
                    <a:gd name="T8" fmla="*/ 5 w 123"/>
                    <a:gd name="T9" fmla="*/ 213 h 130"/>
                    <a:gd name="T10" fmla="*/ 9 w 123"/>
                    <a:gd name="T11" fmla="*/ 213 h 130"/>
                    <a:gd name="T12" fmla="*/ 11 w 123"/>
                    <a:gd name="T13" fmla="*/ 213 h 130"/>
                    <a:gd name="T14" fmla="*/ 13 w 123"/>
                    <a:gd name="T15" fmla="*/ 207 h 130"/>
                    <a:gd name="T16" fmla="*/ 14 w 123"/>
                    <a:gd name="T17" fmla="*/ 207 h 130"/>
                    <a:gd name="T18" fmla="*/ 16 w 123"/>
                    <a:gd name="T19" fmla="*/ 205 h 130"/>
                    <a:gd name="T20" fmla="*/ 18 w 123"/>
                    <a:gd name="T21" fmla="*/ 200 h 130"/>
                    <a:gd name="T22" fmla="*/ 22 w 123"/>
                    <a:gd name="T23" fmla="*/ 197 h 130"/>
                    <a:gd name="T24" fmla="*/ 23 w 123"/>
                    <a:gd name="T25" fmla="*/ 193 h 130"/>
                    <a:gd name="T26" fmla="*/ 25 w 123"/>
                    <a:gd name="T27" fmla="*/ 187 h 130"/>
                    <a:gd name="T28" fmla="*/ 27 w 123"/>
                    <a:gd name="T29" fmla="*/ 182 h 130"/>
                    <a:gd name="T30" fmla="*/ 29 w 123"/>
                    <a:gd name="T31" fmla="*/ 169 h 130"/>
                    <a:gd name="T32" fmla="*/ 31 w 123"/>
                    <a:gd name="T33" fmla="*/ 162 h 130"/>
                    <a:gd name="T34" fmla="*/ 32 w 123"/>
                    <a:gd name="T35" fmla="*/ 151 h 130"/>
                    <a:gd name="T36" fmla="*/ 36 w 123"/>
                    <a:gd name="T37" fmla="*/ 138 h 130"/>
                    <a:gd name="T38" fmla="*/ 38 w 123"/>
                    <a:gd name="T39" fmla="*/ 126 h 130"/>
                    <a:gd name="T40" fmla="*/ 40 w 123"/>
                    <a:gd name="T41" fmla="*/ 112 h 130"/>
                    <a:gd name="T42" fmla="*/ 42 w 123"/>
                    <a:gd name="T43" fmla="*/ 100 h 130"/>
                    <a:gd name="T44" fmla="*/ 43 w 123"/>
                    <a:gd name="T45" fmla="*/ 84 h 130"/>
                    <a:gd name="T46" fmla="*/ 45 w 123"/>
                    <a:gd name="T47" fmla="*/ 71 h 130"/>
                    <a:gd name="T48" fmla="*/ 49 w 123"/>
                    <a:gd name="T49" fmla="*/ 53 h 130"/>
                    <a:gd name="T50" fmla="*/ 51 w 123"/>
                    <a:gd name="T51" fmla="*/ 42 h 130"/>
                    <a:gd name="T52" fmla="*/ 52 w 123"/>
                    <a:gd name="T53" fmla="*/ 30 h 130"/>
                    <a:gd name="T54" fmla="*/ 54 w 123"/>
                    <a:gd name="T55" fmla="*/ 18 h 130"/>
                    <a:gd name="T56" fmla="*/ 56 w 123"/>
                    <a:gd name="T57" fmla="*/ 12 h 130"/>
                    <a:gd name="T58" fmla="*/ 58 w 123"/>
                    <a:gd name="T59" fmla="*/ 2 h 130"/>
                    <a:gd name="T60" fmla="*/ 60 w 123"/>
                    <a:gd name="T61" fmla="*/ 0 h 130"/>
                    <a:gd name="T62" fmla="*/ 63 w 123"/>
                    <a:gd name="T63" fmla="*/ 0 h 130"/>
                    <a:gd name="T64" fmla="*/ 65 w 123"/>
                    <a:gd name="T65" fmla="*/ 2 h 130"/>
                    <a:gd name="T66" fmla="*/ 67 w 123"/>
                    <a:gd name="T67" fmla="*/ 12 h 130"/>
                    <a:gd name="T68" fmla="*/ 69 w 123"/>
                    <a:gd name="T69" fmla="*/ 14 h 130"/>
                    <a:gd name="T70" fmla="*/ 70 w 123"/>
                    <a:gd name="T71" fmla="*/ 27 h 130"/>
                    <a:gd name="T72" fmla="*/ 72 w 123"/>
                    <a:gd name="T73" fmla="*/ 38 h 130"/>
                    <a:gd name="T74" fmla="*/ 76 w 123"/>
                    <a:gd name="T75" fmla="*/ 50 h 130"/>
                    <a:gd name="T76" fmla="*/ 78 w 123"/>
                    <a:gd name="T77" fmla="*/ 65 h 130"/>
                    <a:gd name="T78" fmla="*/ 80 w 123"/>
                    <a:gd name="T79" fmla="*/ 81 h 130"/>
                    <a:gd name="T80" fmla="*/ 81 w 123"/>
                    <a:gd name="T81" fmla="*/ 97 h 130"/>
                    <a:gd name="T82" fmla="*/ 83 w 123"/>
                    <a:gd name="T83" fmla="*/ 110 h 130"/>
                    <a:gd name="T84" fmla="*/ 85 w 123"/>
                    <a:gd name="T85" fmla="*/ 124 h 130"/>
                    <a:gd name="T86" fmla="*/ 87 w 123"/>
                    <a:gd name="T87" fmla="*/ 136 h 130"/>
                    <a:gd name="T88" fmla="*/ 90 w 123"/>
                    <a:gd name="T89" fmla="*/ 151 h 130"/>
                    <a:gd name="T90" fmla="*/ 92 w 123"/>
                    <a:gd name="T91" fmla="*/ 162 h 130"/>
                    <a:gd name="T92" fmla="*/ 94 w 123"/>
                    <a:gd name="T93" fmla="*/ 169 h 130"/>
                    <a:gd name="T94" fmla="*/ 96 w 123"/>
                    <a:gd name="T95" fmla="*/ 179 h 130"/>
                    <a:gd name="T96" fmla="*/ 98 w 123"/>
                    <a:gd name="T97" fmla="*/ 185 h 130"/>
                    <a:gd name="T98" fmla="*/ 99 w 123"/>
                    <a:gd name="T99" fmla="*/ 187 h 130"/>
                    <a:gd name="T100" fmla="*/ 101 w 123"/>
                    <a:gd name="T101" fmla="*/ 197 h 130"/>
                    <a:gd name="T102" fmla="*/ 105 w 123"/>
                    <a:gd name="T103" fmla="*/ 200 h 130"/>
                    <a:gd name="T104" fmla="*/ 107 w 123"/>
                    <a:gd name="T105" fmla="*/ 205 h 130"/>
                    <a:gd name="T106" fmla="*/ 109 w 123"/>
                    <a:gd name="T107" fmla="*/ 207 h 130"/>
                    <a:gd name="T108" fmla="*/ 110 w 123"/>
                    <a:gd name="T109" fmla="*/ 207 h 130"/>
                    <a:gd name="T110" fmla="*/ 112 w 123"/>
                    <a:gd name="T111" fmla="*/ 213 h 130"/>
                    <a:gd name="T112" fmla="*/ 114 w 123"/>
                    <a:gd name="T113" fmla="*/ 213 h 130"/>
                    <a:gd name="T114" fmla="*/ 118 w 123"/>
                    <a:gd name="T115" fmla="*/ 213 h 130"/>
                    <a:gd name="T116" fmla="*/ 119 w 123"/>
                    <a:gd name="T117" fmla="*/ 213 h 130"/>
                    <a:gd name="T118" fmla="*/ 121 w 123"/>
                    <a:gd name="T119" fmla="*/ 213 h 130"/>
                    <a:gd name="T120" fmla="*/ 123 w 123"/>
                    <a:gd name="T121" fmla="*/ 217 h 130"/>
                    <a:gd name="T122" fmla="*/ 123 w 123"/>
                    <a:gd name="T123" fmla="*/ 217 h 130"/>
                    <a:gd name="T124" fmla="*/ 0 w 123"/>
                    <a:gd name="T125" fmla="*/ 217 h 1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3"/>
                    <a:gd name="T190" fmla="*/ 0 h 130"/>
                    <a:gd name="T191" fmla="*/ 123 w 123"/>
                    <a:gd name="T192" fmla="*/ 130 h 1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3" h="130">
                      <a:moveTo>
                        <a:pt x="0" y="130"/>
                      </a:moveTo>
                      <a:lnTo>
                        <a:pt x="0" y="130"/>
                      </a:lnTo>
                      <a:lnTo>
                        <a:pt x="2" y="127"/>
                      </a:lnTo>
                      <a:lnTo>
                        <a:pt x="3" y="127"/>
                      </a:lnTo>
                      <a:lnTo>
                        <a:pt x="5" y="127"/>
                      </a:lnTo>
                      <a:lnTo>
                        <a:pt x="9" y="127"/>
                      </a:lnTo>
                      <a:lnTo>
                        <a:pt x="11" y="127"/>
                      </a:lnTo>
                      <a:lnTo>
                        <a:pt x="13" y="125"/>
                      </a:lnTo>
                      <a:lnTo>
                        <a:pt x="14" y="125"/>
                      </a:lnTo>
                      <a:lnTo>
                        <a:pt x="16" y="123"/>
                      </a:lnTo>
                      <a:lnTo>
                        <a:pt x="18" y="120"/>
                      </a:lnTo>
                      <a:lnTo>
                        <a:pt x="22" y="118"/>
                      </a:lnTo>
                      <a:lnTo>
                        <a:pt x="23" y="116"/>
                      </a:lnTo>
                      <a:lnTo>
                        <a:pt x="25" y="113"/>
                      </a:lnTo>
                      <a:lnTo>
                        <a:pt x="27" y="109"/>
                      </a:lnTo>
                      <a:lnTo>
                        <a:pt x="29" y="102"/>
                      </a:lnTo>
                      <a:lnTo>
                        <a:pt x="31" y="97"/>
                      </a:lnTo>
                      <a:lnTo>
                        <a:pt x="32" y="90"/>
                      </a:lnTo>
                      <a:lnTo>
                        <a:pt x="36" y="83"/>
                      </a:lnTo>
                      <a:lnTo>
                        <a:pt x="38" y="76"/>
                      </a:lnTo>
                      <a:lnTo>
                        <a:pt x="40" y="67"/>
                      </a:lnTo>
                      <a:lnTo>
                        <a:pt x="42" y="60"/>
                      </a:lnTo>
                      <a:lnTo>
                        <a:pt x="43" y="51"/>
                      </a:lnTo>
                      <a:lnTo>
                        <a:pt x="45" y="42"/>
                      </a:lnTo>
                      <a:lnTo>
                        <a:pt x="49" y="32"/>
                      </a:lnTo>
                      <a:lnTo>
                        <a:pt x="51" y="25"/>
                      </a:lnTo>
                      <a:lnTo>
                        <a:pt x="52" y="18"/>
                      </a:lnTo>
                      <a:lnTo>
                        <a:pt x="54" y="11"/>
                      </a:lnTo>
                      <a:lnTo>
                        <a:pt x="56" y="7"/>
                      </a:lnTo>
                      <a:lnTo>
                        <a:pt x="58" y="2"/>
                      </a:lnTo>
                      <a:lnTo>
                        <a:pt x="60" y="0"/>
                      </a:lnTo>
                      <a:lnTo>
                        <a:pt x="63" y="0"/>
                      </a:lnTo>
                      <a:lnTo>
                        <a:pt x="65" y="2"/>
                      </a:lnTo>
                      <a:lnTo>
                        <a:pt x="67" y="7"/>
                      </a:lnTo>
                      <a:lnTo>
                        <a:pt x="69" y="9"/>
                      </a:lnTo>
                      <a:lnTo>
                        <a:pt x="70" y="16"/>
                      </a:lnTo>
                      <a:lnTo>
                        <a:pt x="72" y="23"/>
                      </a:lnTo>
                      <a:lnTo>
                        <a:pt x="76" y="30"/>
                      </a:lnTo>
                      <a:lnTo>
                        <a:pt x="78" y="39"/>
                      </a:lnTo>
                      <a:lnTo>
                        <a:pt x="80" y="49"/>
                      </a:lnTo>
                      <a:lnTo>
                        <a:pt x="81" y="58"/>
                      </a:lnTo>
                      <a:lnTo>
                        <a:pt x="83" y="65"/>
                      </a:lnTo>
                      <a:lnTo>
                        <a:pt x="85" y="74"/>
                      </a:lnTo>
                      <a:lnTo>
                        <a:pt x="87" y="81"/>
                      </a:lnTo>
                      <a:lnTo>
                        <a:pt x="90" y="90"/>
                      </a:lnTo>
                      <a:lnTo>
                        <a:pt x="92" y="97"/>
                      </a:lnTo>
                      <a:lnTo>
                        <a:pt x="94" y="102"/>
                      </a:lnTo>
                      <a:lnTo>
                        <a:pt x="96" y="107"/>
                      </a:lnTo>
                      <a:lnTo>
                        <a:pt x="98" y="111"/>
                      </a:lnTo>
                      <a:lnTo>
                        <a:pt x="99" y="113"/>
                      </a:lnTo>
                      <a:lnTo>
                        <a:pt x="101" y="118"/>
                      </a:lnTo>
                      <a:lnTo>
                        <a:pt x="105" y="120"/>
                      </a:lnTo>
                      <a:lnTo>
                        <a:pt x="107" y="123"/>
                      </a:lnTo>
                      <a:lnTo>
                        <a:pt x="109" y="125"/>
                      </a:lnTo>
                      <a:lnTo>
                        <a:pt x="110" y="125"/>
                      </a:lnTo>
                      <a:lnTo>
                        <a:pt x="112" y="127"/>
                      </a:lnTo>
                      <a:lnTo>
                        <a:pt x="114" y="127"/>
                      </a:lnTo>
                      <a:lnTo>
                        <a:pt x="118" y="127"/>
                      </a:lnTo>
                      <a:lnTo>
                        <a:pt x="119" y="127"/>
                      </a:lnTo>
                      <a:lnTo>
                        <a:pt x="121" y="127"/>
                      </a:lnTo>
                      <a:lnTo>
                        <a:pt x="123" y="130"/>
                      </a:lnTo>
                      <a:lnTo>
                        <a:pt x="0" y="130"/>
                      </a:lnTo>
                      <a:close/>
                    </a:path>
                  </a:pathLst>
                </a:custGeom>
                <a:solidFill>
                  <a:srgbClr val="00FA00"/>
                </a:solidFill>
                <a:ln w="9525">
                  <a:noFill/>
                  <a:round/>
                  <a:headEnd/>
                  <a:tailEnd/>
                </a:ln>
              </p:spPr>
              <p:txBody>
                <a:bodyPr/>
                <a:lstStyle/>
                <a:p>
                  <a:endParaRPr lang="en-US"/>
                </a:p>
              </p:txBody>
            </p:sp>
            <p:sp>
              <p:nvSpPr>
                <p:cNvPr id="73224" name="Line 5469"/>
                <p:cNvSpPr>
                  <a:spLocks noChangeShapeType="1"/>
                </p:cNvSpPr>
                <p:nvPr/>
              </p:nvSpPr>
              <p:spPr bwMode="auto">
                <a:xfrm>
                  <a:off x="3381" y="2293"/>
                  <a:ext cx="1" cy="1"/>
                </a:xfrm>
                <a:prstGeom prst="line">
                  <a:avLst/>
                </a:prstGeom>
                <a:noFill/>
                <a:ln w="3175">
                  <a:solidFill>
                    <a:srgbClr val="000000"/>
                  </a:solidFill>
                  <a:round/>
                  <a:headEnd/>
                  <a:tailEnd/>
                </a:ln>
              </p:spPr>
              <p:txBody>
                <a:bodyPr/>
                <a:lstStyle/>
                <a:p>
                  <a:endParaRPr lang="en-US"/>
                </a:p>
              </p:txBody>
            </p:sp>
            <p:sp>
              <p:nvSpPr>
                <p:cNvPr id="73225" name="Line 5470"/>
                <p:cNvSpPr>
                  <a:spLocks noChangeShapeType="1"/>
                </p:cNvSpPr>
                <p:nvPr/>
              </p:nvSpPr>
              <p:spPr bwMode="auto">
                <a:xfrm flipV="1">
                  <a:off x="3381" y="2290"/>
                  <a:ext cx="2" cy="3"/>
                </a:xfrm>
                <a:prstGeom prst="line">
                  <a:avLst/>
                </a:prstGeom>
                <a:noFill/>
                <a:ln w="3175">
                  <a:solidFill>
                    <a:srgbClr val="000000"/>
                  </a:solidFill>
                  <a:round/>
                  <a:headEnd/>
                  <a:tailEnd/>
                </a:ln>
              </p:spPr>
              <p:txBody>
                <a:bodyPr/>
                <a:lstStyle/>
                <a:p>
                  <a:endParaRPr lang="en-US"/>
                </a:p>
              </p:txBody>
            </p:sp>
            <p:sp>
              <p:nvSpPr>
                <p:cNvPr id="73226" name="Line 5471"/>
                <p:cNvSpPr>
                  <a:spLocks noChangeShapeType="1"/>
                </p:cNvSpPr>
                <p:nvPr/>
              </p:nvSpPr>
              <p:spPr bwMode="auto">
                <a:xfrm>
                  <a:off x="3383" y="2290"/>
                  <a:ext cx="1" cy="1"/>
                </a:xfrm>
                <a:prstGeom prst="line">
                  <a:avLst/>
                </a:prstGeom>
                <a:noFill/>
                <a:ln w="3175">
                  <a:solidFill>
                    <a:srgbClr val="000000"/>
                  </a:solidFill>
                  <a:round/>
                  <a:headEnd/>
                  <a:tailEnd/>
                </a:ln>
              </p:spPr>
              <p:txBody>
                <a:bodyPr/>
                <a:lstStyle/>
                <a:p>
                  <a:endParaRPr lang="en-US"/>
                </a:p>
              </p:txBody>
            </p:sp>
            <p:sp>
              <p:nvSpPr>
                <p:cNvPr id="73227" name="Line 5472"/>
                <p:cNvSpPr>
                  <a:spLocks noChangeShapeType="1"/>
                </p:cNvSpPr>
                <p:nvPr/>
              </p:nvSpPr>
              <p:spPr bwMode="auto">
                <a:xfrm>
                  <a:off x="3384" y="2290"/>
                  <a:ext cx="2" cy="1"/>
                </a:xfrm>
                <a:prstGeom prst="line">
                  <a:avLst/>
                </a:prstGeom>
                <a:noFill/>
                <a:ln w="3175">
                  <a:solidFill>
                    <a:srgbClr val="000000"/>
                  </a:solidFill>
                  <a:round/>
                  <a:headEnd/>
                  <a:tailEnd/>
                </a:ln>
              </p:spPr>
              <p:txBody>
                <a:bodyPr/>
                <a:lstStyle/>
                <a:p>
                  <a:endParaRPr lang="en-US"/>
                </a:p>
              </p:txBody>
            </p:sp>
            <p:sp>
              <p:nvSpPr>
                <p:cNvPr id="73228" name="Line 5473"/>
                <p:cNvSpPr>
                  <a:spLocks noChangeShapeType="1"/>
                </p:cNvSpPr>
                <p:nvPr/>
              </p:nvSpPr>
              <p:spPr bwMode="auto">
                <a:xfrm>
                  <a:off x="3386" y="2290"/>
                  <a:ext cx="4" cy="1"/>
                </a:xfrm>
                <a:prstGeom prst="line">
                  <a:avLst/>
                </a:prstGeom>
                <a:noFill/>
                <a:ln w="3175">
                  <a:solidFill>
                    <a:srgbClr val="000000"/>
                  </a:solidFill>
                  <a:round/>
                  <a:headEnd/>
                  <a:tailEnd/>
                </a:ln>
              </p:spPr>
              <p:txBody>
                <a:bodyPr/>
                <a:lstStyle/>
                <a:p>
                  <a:endParaRPr lang="en-US"/>
                </a:p>
              </p:txBody>
            </p:sp>
            <p:sp>
              <p:nvSpPr>
                <p:cNvPr id="73229" name="Line 5474"/>
                <p:cNvSpPr>
                  <a:spLocks noChangeShapeType="1"/>
                </p:cNvSpPr>
                <p:nvPr/>
              </p:nvSpPr>
              <p:spPr bwMode="auto">
                <a:xfrm>
                  <a:off x="3390" y="2290"/>
                  <a:ext cx="2" cy="1"/>
                </a:xfrm>
                <a:prstGeom prst="line">
                  <a:avLst/>
                </a:prstGeom>
                <a:noFill/>
                <a:ln w="3175">
                  <a:solidFill>
                    <a:srgbClr val="000000"/>
                  </a:solidFill>
                  <a:round/>
                  <a:headEnd/>
                  <a:tailEnd/>
                </a:ln>
              </p:spPr>
              <p:txBody>
                <a:bodyPr/>
                <a:lstStyle/>
                <a:p>
                  <a:endParaRPr lang="en-US"/>
                </a:p>
              </p:txBody>
            </p:sp>
            <p:sp>
              <p:nvSpPr>
                <p:cNvPr id="73230" name="Line 5475"/>
                <p:cNvSpPr>
                  <a:spLocks noChangeShapeType="1"/>
                </p:cNvSpPr>
                <p:nvPr/>
              </p:nvSpPr>
              <p:spPr bwMode="auto">
                <a:xfrm flipV="1">
                  <a:off x="3392" y="2287"/>
                  <a:ext cx="2" cy="3"/>
                </a:xfrm>
                <a:prstGeom prst="line">
                  <a:avLst/>
                </a:prstGeom>
                <a:noFill/>
                <a:ln w="3175">
                  <a:solidFill>
                    <a:srgbClr val="000000"/>
                  </a:solidFill>
                  <a:round/>
                  <a:headEnd/>
                  <a:tailEnd/>
                </a:ln>
              </p:spPr>
              <p:txBody>
                <a:bodyPr/>
                <a:lstStyle/>
                <a:p>
                  <a:endParaRPr lang="en-US"/>
                </a:p>
              </p:txBody>
            </p:sp>
            <p:sp>
              <p:nvSpPr>
                <p:cNvPr id="73231" name="Line 5476"/>
                <p:cNvSpPr>
                  <a:spLocks noChangeShapeType="1"/>
                </p:cNvSpPr>
                <p:nvPr/>
              </p:nvSpPr>
              <p:spPr bwMode="auto">
                <a:xfrm>
                  <a:off x="3394" y="2287"/>
                  <a:ext cx="1" cy="1"/>
                </a:xfrm>
                <a:prstGeom prst="line">
                  <a:avLst/>
                </a:prstGeom>
                <a:noFill/>
                <a:ln w="3175">
                  <a:solidFill>
                    <a:srgbClr val="000000"/>
                  </a:solidFill>
                  <a:round/>
                  <a:headEnd/>
                  <a:tailEnd/>
                </a:ln>
              </p:spPr>
              <p:txBody>
                <a:bodyPr/>
                <a:lstStyle/>
                <a:p>
                  <a:endParaRPr lang="en-US"/>
                </a:p>
              </p:txBody>
            </p:sp>
            <p:sp>
              <p:nvSpPr>
                <p:cNvPr id="73232" name="Line 5477"/>
                <p:cNvSpPr>
                  <a:spLocks noChangeShapeType="1"/>
                </p:cNvSpPr>
                <p:nvPr/>
              </p:nvSpPr>
              <p:spPr bwMode="auto">
                <a:xfrm flipV="1">
                  <a:off x="3395" y="2285"/>
                  <a:ext cx="2" cy="2"/>
                </a:xfrm>
                <a:prstGeom prst="line">
                  <a:avLst/>
                </a:prstGeom>
                <a:noFill/>
                <a:ln w="3175">
                  <a:solidFill>
                    <a:srgbClr val="000000"/>
                  </a:solidFill>
                  <a:round/>
                  <a:headEnd/>
                  <a:tailEnd/>
                </a:ln>
              </p:spPr>
              <p:txBody>
                <a:bodyPr/>
                <a:lstStyle/>
                <a:p>
                  <a:endParaRPr lang="en-US"/>
                </a:p>
              </p:txBody>
            </p:sp>
            <p:sp>
              <p:nvSpPr>
                <p:cNvPr id="73233" name="Line 5478"/>
                <p:cNvSpPr>
                  <a:spLocks noChangeShapeType="1"/>
                </p:cNvSpPr>
                <p:nvPr/>
              </p:nvSpPr>
              <p:spPr bwMode="auto">
                <a:xfrm flipV="1">
                  <a:off x="3397" y="2282"/>
                  <a:ext cx="2" cy="3"/>
                </a:xfrm>
                <a:prstGeom prst="line">
                  <a:avLst/>
                </a:prstGeom>
                <a:noFill/>
                <a:ln w="3175">
                  <a:solidFill>
                    <a:srgbClr val="000000"/>
                  </a:solidFill>
                  <a:round/>
                  <a:headEnd/>
                  <a:tailEnd/>
                </a:ln>
              </p:spPr>
              <p:txBody>
                <a:bodyPr/>
                <a:lstStyle/>
                <a:p>
                  <a:endParaRPr lang="en-US"/>
                </a:p>
              </p:txBody>
            </p:sp>
            <p:sp>
              <p:nvSpPr>
                <p:cNvPr id="73234" name="Line 5479"/>
                <p:cNvSpPr>
                  <a:spLocks noChangeShapeType="1"/>
                </p:cNvSpPr>
                <p:nvPr/>
              </p:nvSpPr>
              <p:spPr bwMode="auto">
                <a:xfrm flipV="1">
                  <a:off x="3399" y="2280"/>
                  <a:ext cx="4" cy="2"/>
                </a:xfrm>
                <a:prstGeom prst="line">
                  <a:avLst/>
                </a:prstGeom>
                <a:noFill/>
                <a:ln w="3175">
                  <a:solidFill>
                    <a:srgbClr val="000000"/>
                  </a:solidFill>
                  <a:round/>
                  <a:headEnd/>
                  <a:tailEnd/>
                </a:ln>
              </p:spPr>
              <p:txBody>
                <a:bodyPr/>
                <a:lstStyle/>
                <a:p>
                  <a:endParaRPr lang="en-US"/>
                </a:p>
              </p:txBody>
            </p:sp>
            <p:sp>
              <p:nvSpPr>
                <p:cNvPr id="73235" name="Line 5480"/>
                <p:cNvSpPr>
                  <a:spLocks noChangeShapeType="1"/>
                </p:cNvSpPr>
                <p:nvPr/>
              </p:nvSpPr>
              <p:spPr bwMode="auto">
                <a:xfrm flipV="1">
                  <a:off x="3403" y="2277"/>
                  <a:ext cx="1" cy="3"/>
                </a:xfrm>
                <a:prstGeom prst="line">
                  <a:avLst/>
                </a:prstGeom>
                <a:noFill/>
                <a:ln w="3175">
                  <a:solidFill>
                    <a:srgbClr val="000000"/>
                  </a:solidFill>
                  <a:round/>
                  <a:headEnd/>
                  <a:tailEnd/>
                </a:ln>
              </p:spPr>
              <p:txBody>
                <a:bodyPr/>
                <a:lstStyle/>
                <a:p>
                  <a:endParaRPr lang="en-US"/>
                </a:p>
              </p:txBody>
            </p:sp>
            <p:sp>
              <p:nvSpPr>
                <p:cNvPr id="73236" name="Line 5481"/>
                <p:cNvSpPr>
                  <a:spLocks noChangeShapeType="1"/>
                </p:cNvSpPr>
                <p:nvPr/>
              </p:nvSpPr>
              <p:spPr bwMode="auto">
                <a:xfrm flipV="1">
                  <a:off x="3404" y="2274"/>
                  <a:ext cx="2" cy="3"/>
                </a:xfrm>
                <a:prstGeom prst="line">
                  <a:avLst/>
                </a:prstGeom>
                <a:noFill/>
                <a:ln w="3175">
                  <a:solidFill>
                    <a:srgbClr val="000000"/>
                  </a:solidFill>
                  <a:round/>
                  <a:headEnd/>
                  <a:tailEnd/>
                </a:ln>
              </p:spPr>
              <p:txBody>
                <a:bodyPr/>
                <a:lstStyle/>
                <a:p>
                  <a:endParaRPr lang="en-US"/>
                </a:p>
              </p:txBody>
            </p:sp>
            <p:sp>
              <p:nvSpPr>
                <p:cNvPr id="73237" name="Line 5482"/>
                <p:cNvSpPr>
                  <a:spLocks noChangeShapeType="1"/>
                </p:cNvSpPr>
                <p:nvPr/>
              </p:nvSpPr>
              <p:spPr bwMode="auto">
                <a:xfrm flipV="1">
                  <a:off x="3406" y="2270"/>
                  <a:ext cx="2" cy="4"/>
                </a:xfrm>
                <a:prstGeom prst="line">
                  <a:avLst/>
                </a:prstGeom>
                <a:noFill/>
                <a:ln w="3175">
                  <a:solidFill>
                    <a:srgbClr val="000000"/>
                  </a:solidFill>
                  <a:round/>
                  <a:headEnd/>
                  <a:tailEnd/>
                </a:ln>
              </p:spPr>
              <p:txBody>
                <a:bodyPr/>
                <a:lstStyle/>
                <a:p>
                  <a:endParaRPr lang="en-US"/>
                </a:p>
              </p:txBody>
            </p:sp>
            <p:sp>
              <p:nvSpPr>
                <p:cNvPr id="73238" name="Line 5483"/>
                <p:cNvSpPr>
                  <a:spLocks noChangeShapeType="1"/>
                </p:cNvSpPr>
                <p:nvPr/>
              </p:nvSpPr>
              <p:spPr bwMode="auto">
                <a:xfrm flipV="1">
                  <a:off x="3408" y="2262"/>
                  <a:ext cx="2" cy="8"/>
                </a:xfrm>
                <a:prstGeom prst="line">
                  <a:avLst/>
                </a:prstGeom>
                <a:noFill/>
                <a:ln w="3175">
                  <a:solidFill>
                    <a:srgbClr val="000000"/>
                  </a:solidFill>
                  <a:round/>
                  <a:headEnd/>
                  <a:tailEnd/>
                </a:ln>
              </p:spPr>
              <p:txBody>
                <a:bodyPr/>
                <a:lstStyle/>
                <a:p>
                  <a:endParaRPr lang="en-US"/>
                </a:p>
              </p:txBody>
            </p:sp>
            <p:sp>
              <p:nvSpPr>
                <p:cNvPr id="73239" name="Line 5484"/>
                <p:cNvSpPr>
                  <a:spLocks noChangeShapeType="1"/>
                </p:cNvSpPr>
                <p:nvPr/>
              </p:nvSpPr>
              <p:spPr bwMode="auto">
                <a:xfrm flipV="1">
                  <a:off x="3410" y="2256"/>
                  <a:ext cx="2" cy="6"/>
                </a:xfrm>
                <a:prstGeom prst="line">
                  <a:avLst/>
                </a:prstGeom>
                <a:noFill/>
                <a:ln w="3175">
                  <a:solidFill>
                    <a:srgbClr val="000000"/>
                  </a:solidFill>
                  <a:round/>
                  <a:headEnd/>
                  <a:tailEnd/>
                </a:ln>
              </p:spPr>
              <p:txBody>
                <a:bodyPr/>
                <a:lstStyle/>
                <a:p>
                  <a:endParaRPr lang="en-US"/>
                </a:p>
              </p:txBody>
            </p:sp>
            <p:sp>
              <p:nvSpPr>
                <p:cNvPr id="73240" name="Line 5485"/>
                <p:cNvSpPr>
                  <a:spLocks noChangeShapeType="1"/>
                </p:cNvSpPr>
                <p:nvPr/>
              </p:nvSpPr>
              <p:spPr bwMode="auto">
                <a:xfrm flipV="1">
                  <a:off x="3412" y="2249"/>
                  <a:ext cx="1" cy="7"/>
                </a:xfrm>
                <a:prstGeom prst="line">
                  <a:avLst/>
                </a:prstGeom>
                <a:noFill/>
                <a:ln w="3175">
                  <a:solidFill>
                    <a:srgbClr val="000000"/>
                  </a:solidFill>
                  <a:round/>
                  <a:headEnd/>
                  <a:tailEnd/>
                </a:ln>
              </p:spPr>
              <p:txBody>
                <a:bodyPr/>
                <a:lstStyle/>
                <a:p>
                  <a:endParaRPr lang="en-US"/>
                </a:p>
              </p:txBody>
            </p:sp>
            <p:sp>
              <p:nvSpPr>
                <p:cNvPr id="73241" name="Line 5486"/>
                <p:cNvSpPr>
                  <a:spLocks noChangeShapeType="1"/>
                </p:cNvSpPr>
                <p:nvPr/>
              </p:nvSpPr>
              <p:spPr bwMode="auto">
                <a:xfrm flipV="1">
                  <a:off x="3413" y="2241"/>
                  <a:ext cx="4" cy="8"/>
                </a:xfrm>
                <a:prstGeom prst="line">
                  <a:avLst/>
                </a:prstGeom>
                <a:noFill/>
                <a:ln w="3175">
                  <a:solidFill>
                    <a:srgbClr val="000000"/>
                  </a:solidFill>
                  <a:round/>
                  <a:headEnd/>
                  <a:tailEnd/>
                </a:ln>
              </p:spPr>
              <p:txBody>
                <a:bodyPr/>
                <a:lstStyle/>
                <a:p>
                  <a:endParaRPr lang="en-US"/>
                </a:p>
              </p:txBody>
            </p:sp>
            <p:sp>
              <p:nvSpPr>
                <p:cNvPr id="73242" name="Line 5487"/>
                <p:cNvSpPr>
                  <a:spLocks noChangeShapeType="1"/>
                </p:cNvSpPr>
                <p:nvPr/>
              </p:nvSpPr>
              <p:spPr bwMode="auto">
                <a:xfrm flipV="1">
                  <a:off x="3417" y="2233"/>
                  <a:ext cx="2" cy="8"/>
                </a:xfrm>
                <a:prstGeom prst="line">
                  <a:avLst/>
                </a:prstGeom>
                <a:noFill/>
                <a:ln w="3175">
                  <a:solidFill>
                    <a:srgbClr val="000000"/>
                  </a:solidFill>
                  <a:round/>
                  <a:headEnd/>
                  <a:tailEnd/>
                </a:ln>
              </p:spPr>
              <p:txBody>
                <a:bodyPr/>
                <a:lstStyle/>
                <a:p>
                  <a:endParaRPr lang="en-US"/>
                </a:p>
              </p:txBody>
            </p:sp>
            <p:sp>
              <p:nvSpPr>
                <p:cNvPr id="73243" name="Line 5488"/>
                <p:cNvSpPr>
                  <a:spLocks noChangeShapeType="1"/>
                </p:cNvSpPr>
                <p:nvPr/>
              </p:nvSpPr>
              <p:spPr bwMode="auto">
                <a:xfrm flipV="1">
                  <a:off x="3419" y="2223"/>
                  <a:ext cx="2" cy="10"/>
                </a:xfrm>
                <a:prstGeom prst="line">
                  <a:avLst/>
                </a:prstGeom>
                <a:noFill/>
                <a:ln w="3175">
                  <a:solidFill>
                    <a:srgbClr val="000000"/>
                  </a:solidFill>
                  <a:round/>
                  <a:headEnd/>
                  <a:tailEnd/>
                </a:ln>
              </p:spPr>
              <p:txBody>
                <a:bodyPr/>
                <a:lstStyle/>
                <a:p>
                  <a:endParaRPr lang="en-US"/>
                </a:p>
              </p:txBody>
            </p:sp>
            <p:sp>
              <p:nvSpPr>
                <p:cNvPr id="73244" name="Line 5489"/>
                <p:cNvSpPr>
                  <a:spLocks noChangeShapeType="1"/>
                </p:cNvSpPr>
                <p:nvPr/>
              </p:nvSpPr>
              <p:spPr bwMode="auto">
                <a:xfrm flipV="1">
                  <a:off x="3421" y="2215"/>
                  <a:ext cx="2" cy="8"/>
                </a:xfrm>
                <a:prstGeom prst="line">
                  <a:avLst/>
                </a:prstGeom>
                <a:noFill/>
                <a:ln w="3175">
                  <a:solidFill>
                    <a:srgbClr val="000000"/>
                  </a:solidFill>
                  <a:round/>
                  <a:headEnd/>
                  <a:tailEnd/>
                </a:ln>
              </p:spPr>
              <p:txBody>
                <a:bodyPr/>
                <a:lstStyle/>
                <a:p>
                  <a:endParaRPr lang="en-US"/>
                </a:p>
              </p:txBody>
            </p:sp>
            <p:sp>
              <p:nvSpPr>
                <p:cNvPr id="73245" name="Line 5490"/>
                <p:cNvSpPr>
                  <a:spLocks noChangeShapeType="1"/>
                </p:cNvSpPr>
                <p:nvPr/>
              </p:nvSpPr>
              <p:spPr bwMode="auto">
                <a:xfrm flipV="1">
                  <a:off x="3423" y="2205"/>
                  <a:ext cx="1" cy="10"/>
                </a:xfrm>
                <a:prstGeom prst="line">
                  <a:avLst/>
                </a:prstGeom>
                <a:noFill/>
                <a:ln w="3175">
                  <a:solidFill>
                    <a:srgbClr val="000000"/>
                  </a:solidFill>
                  <a:round/>
                  <a:headEnd/>
                  <a:tailEnd/>
                </a:ln>
              </p:spPr>
              <p:txBody>
                <a:bodyPr/>
                <a:lstStyle/>
                <a:p>
                  <a:endParaRPr lang="en-US"/>
                </a:p>
              </p:txBody>
            </p:sp>
            <p:sp>
              <p:nvSpPr>
                <p:cNvPr id="73246" name="Line 5491"/>
                <p:cNvSpPr>
                  <a:spLocks noChangeShapeType="1"/>
                </p:cNvSpPr>
                <p:nvPr/>
              </p:nvSpPr>
              <p:spPr bwMode="auto">
                <a:xfrm flipV="1">
                  <a:off x="3424" y="2195"/>
                  <a:ext cx="2" cy="10"/>
                </a:xfrm>
                <a:prstGeom prst="line">
                  <a:avLst/>
                </a:prstGeom>
                <a:noFill/>
                <a:ln w="3175">
                  <a:solidFill>
                    <a:srgbClr val="000000"/>
                  </a:solidFill>
                  <a:round/>
                  <a:headEnd/>
                  <a:tailEnd/>
                </a:ln>
              </p:spPr>
              <p:txBody>
                <a:bodyPr/>
                <a:lstStyle/>
                <a:p>
                  <a:endParaRPr lang="en-US"/>
                </a:p>
              </p:txBody>
            </p:sp>
            <p:sp>
              <p:nvSpPr>
                <p:cNvPr id="73247" name="Line 5492"/>
                <p:cNvSpPr>
                  <a:spLocks noChangeShapeType="1"/>
                </p:cNvSpPr>
                <p:nvPr/>
              </p:nvSpPr>
              <p:spPr bwMode="auto">
                <a:xfrm flipV="1">
                  <a:off x="3426" y="2184"/>
                  <a:ext cx="4" cy="11"/>
                </a:xfrm>
                <a:prstGeom prst="line">
                  <a:avLst/>
                </a:prstGeom>
                <a:noFill/>
                <a:ln w="3175">
                  <a:solidFill>
                    <a:srgbClr val="000000"/>
                  </a:solidFill>
                  <a:round/>
                  <a:headEnd/>
                  <a:tailEnd/>
                </a:ln>
              </p:spPr>
              <p:txBody>
                <a:bodyPr/>
                <a:lstStyle/>
                <a:p>
                  <a:endParaRPr lang="en-US"/>
                </a:p>
              </p:txBody>
            </p:sp>
            <p:sp>
              <p:nvSpPr>
                <p:cNvPr id="73248" name="Line 5493"/>
                <p:cNvSpPr>
                  <a:spLocks noChangeShapeType="1"/>
                </p:cNvSpPr>
                <p:nvPr/>
              </p:nvSpPr>
              <p:spPr bwMode="auto">
                <a:xfrm flipV="1">
                  <a:off x="3430" y="2176"/>
                  <a:ext cx="2" cy="8"/>
                </a:xfrm>
                <a:prstGeom prst="line">
                  <a:avLst/>
                </a:prstGeom>
                <a:noFill/>
                <a:ln w="3175">
                  <a:solidFill>
                    <a:srgbClr val="000000"/>
                  </a:solidFill>
                  <a:round/>
                  <a:headEnd/>
                  <a:tailEnd/>
                </a:ln>
              </p:spPr>
              <p:txBody>
                <a:bodyPr/>
                <a:lstStyle/>
                <a:p>
                  <a:endParaRPr lang="en-US"/>
                </a:p>
              </p:txBody>
            </p:sp>
            <p:sp>
              <p:nvSpPr>
                <p:cNvPr id="73249" name="Line 5494"/>
                <p:cNvSpPr>
                  <a:spLocks noChangeShapeType="1"/>
                </p:cNvSpPr>
                <p:nvPr/>
              </p:nvSpPr>
              <p:spPr bwMode="auto">
                <a:xfrm flipV="1">
                  <a:off x="3432" y="2169"/>
                  <a:ext cx="1" cy="7"/>
                </a:xfrm>
                <a:prstGeom prst="line">
                  <a:avLst/>
                </a:prstGeom>
                <a:noFill/>
                <a:ln w="3175">
                  <a:solidFill>
                    <a:srgbClr val="000000"/>
                  </a:solidFill>
                  <a:round/>
                  <a:headEnd/>
                  <a:tailEnd/>
                </a:ln>
              </p:spPr>
              <p:txBody>
                <a:bodyPr/>
                <a:lstStyle/>
                <a:p>
                  <a:endParaRPr lang="en-US"/>
                </a:p>
              </p:txBody>
            </p:sp>
            <p:sp>
              <p:nvSpPr>
                <p:cNvPr id="73250" name="Line 5495"/>
                <p:cNvSpPr>
                  <a:spLocks noChangeShapeType="1"/>
                </p:cNvSpPr>
                <p:nvPr/>
              </p:nvSpPr>
              <p:spPr bwMode="auto">
                <a:xfrm flipV="1">
                  <a:off x="3433" y="2161"/>
                  <a:ext cx="2" cy="8"/>
                </a:xfrm>
                <a:prstGeom prst="line">
                  <a:avLst/>
                </a:prstGeom>
                <a:noFill/>
                <a:ln w="3175">
                  <a:solidFill>
                    <a:srgbClr val="000000"/>
                  </a:solidFill>
                  <a:round/>
                  <a:headEnd/>
                  <a:tailEnd/>
                </a:ln>
              </p:spPr>
              <p:txBody>
                <a:bodyPr/>
                <a:lstStyle/>
                <a:p>
                  <a:endParaRPr lang="en-US"/>
                </a:p>
              </p:txBody>
            </p:sp>
            <p:sp>
              <p:nvSpPr>
                <p:cNvPr id="73251" name="Line 5496"/>
                <p:cNvSpPr>
                  <a:spLocks noChangeShapeType="1"/>
                </p:cNvSpPr>
                <p:nvPr/>
              </p:nvSpPr>
              <p:spPr bwMode="auto">
                <a:xfrm flipV="1">
                  <a:off x="3435" y="2156"/>
                  <a:ext cx="2" cy="5"/>
                </a:xfrm>
                <a:prstGeom prst="line">
                  <a:avLst/>
                </a:prstGeom>
                <a:noFill/>
                <a:ln w="3175">
                  <a:solidFill>
                    <a:srgbClr val="000000"/>
                  </a:solidFill>
                  <a:round/>
                  <a:headEnd/>
                  <a:tailEnd/>
                </a:ln>
              </p:spPr>
              <p:txBody>
                <a:bodyPr/>
                <a:lstStyle/>
                <a:p>
                  <a:endParaRPr lang="en-US"/>
                </a:p>
              </p:txBody>
            </p:sp>
            <p:sp>
              <p:nvSpPr>
                <p:cNvPr id="73252" name="Line 5497"/>
                <p:cNvSpPr>
                  <a:spLocks noChangeShapeType="1"/>
                </p:cNvSpPr>
                <p:nvPr/>
              </p:nvSpPr>
              <p:spPr bwMode="auto">
                <a:xfrm flipV="1">
                  <a:off x="3437" y="2151"/>
                  <a:ext cx="2" cy="5"/>
                </a:xfrm>
                <a:prstGeom prst="line">
                  <a:avLst/>
                </a:prstGeom>
                <a:noFill/>
                <a:ln w="3175">
                  <a:solidFill>
                    <a:srgbClr val="000000"/>
                  </a:solidFill>
                  <a:round/>
                  <a:headEnd/>
                  <a:tailEnd/>
                </a:ln>
              </p:spPr>
              <p:txBody>
                <a:bodyPr/>
                <a:lstStyle/>
                <a:p>
                  <a:endParaRPr lang="en-US"/>
                </a:p>
              </p:txBody>
            </p:sp>
            <p:sp>
              <p:nvSpPr>
                <p:cNvPr id="73253" name="Line 5498"/>
                <p:cNvSpPr>
                  <a:spLocks noChangeShapeType="1"/>
                </p:cNvSpPr>
                <p:nvPr/>
              </p:nvSpPr>
              <p:spPr bwMode="auto">
                <a:xfrm flipV="1">
                  <a:off x="3439" y="2149"/>
                  <a:ext cx="2" cy="2"/>
                </a:xfrm>
                <a:prstGeom prst="line">
                  <a:avLst/>
                </a:prstGeom>
                <a:noFill/>
                <a:ln w="3175">
                  <a:solidFill>
                    <a:srgbClr val="000000"/>
                  </a:solidFill>
                  <a:round/>
                  <a:headEnd/>
                  <a:tailEnd/>
                </a:ln>
              </p:spPr>
              <p:txBody>
                <a:bodyPr/>
                <a:lstStyle/>
                <a:p>
                  <a:endParaRPr lang="en-US"/>
                </a:p>
              </p:txBody>
            </p:sp>
            <p:sp>
              <p:nvSpPr>
                <p:cNvPr id="73254" name="Line 5499"/>
                <p:cNvSpPr>
                  <a:spLocks noChangeShapeType="1"/>
                </p:cNvSpPr>
                <p:nvPr/>
              </p:nvSpPr>
              <p:spPr bwMode="auto">
                <a:xfrm>
                  <a:off x="3441" y="2149"/>
                  <a:ext cx="3" cy="1"/>
                </a:xfrm>
                <a:prstGeom prst="line">
                  <a:avLst/>
                </a:prstGeom>
                <a:noFill/>
                <a:ln w="3175">
                  <a:solidFill>
                    <a:srgbClr val="000000"/>
                  </a:solidFill>
                  <a:round/>
                  <a:headEnd/>
                  <a:tailEnd/>
                </a:ln>
              </p:spPr>
              <p:txBody>
                <a:bodyPr/>
                <a:lstStyle/>
                <a:p>
                  <a:endParaRPr lang="en-US"/>
                </a:p>
              </p:txBody>
            </p:sp>
            <p:sp>
              <p:nvSpPr>
                <p:cNvPr id="73255" name="Line 5500"/>
                <p:cNvSpPr>
                  <a:spLocks noChangeShapeType="1"/>
                </p:cNvSpPr>
                <p:nvPr/>
              </p:nvSpPr>
              <p:spPr bwMode="auto">
                <a:xfrm>
                  <a:off x="3444" y="2149"/>
                  <a:ext cx="2" cy="2"/>
                </a:xfrm>
                <a:prstGeom prst="line">
                  <a:avLst/>
                </a:prstGeom>
                <a:noFill/>
                <a:ln w="3175">
                  <a:solidFill>
                    <a:srgbClr val="000000"/>
                  </a:solidFill>
                  <a:round/>
                  <a:headEnd/>
                  <a:tailEnd/>
                </a:ln>
              </p:spPr>
              <p:txBody>
                <a:bodyPr/>
                <a:lstStyle/>
                <a:p>
                  <a:endParaRPr lang="en-US"/>
                </a:p>
              </p:txBody>
            </p:sp>
            <p:sp>
              <p:nvSpPr>
                <p:cNvPr id="73256" name="Line 5501"/>
                <p:cNvSpPr>
                  <a:spLocks noChangeShapeType="1"/>
                </p:cNvSpPr>
                <p:nvPr/>
              </p:nvSpPr>
              <p:spPr bwMode="auto">
                <a:xfrm>
                  <a:off x="3446" y="2151"/>
                  <a:ext cx="2" cy="5"/>
                </a:xfrm>
                <a:prstGeom prst="line">
                  <a:avLst/>
                </a:prstGeom>
                <a:noFill/>
                <a:ln w="3175">
                  <a:solidFill>
                    <a:srgbClr val="000000"/>
                  </a:solidFill>
                  <a:round/>
                  <a:headEnd/>
                  <a:tailEnd/>
                </a:ln>
              </p:spPr>
              <p:txBody>
                <a:bodyPr/>
                <a:lstStyle/>
                <a:p>
                  <a:endParaRPr lang="en-US"/>
                </a:p>
              </p:txBody>
            </p:sp>
            <p:sp>
              <p:nvSpPr>
                <p:cNvPr id="73257" name="Line 5502"/>
                <p:cNvSpPr>
                  <a:spLocks noChangeShapeType="1"/>
                </p:cNvSpPr>
                <p:nvPr/>
              </p:nvSpPr>
              <p:spPr bwMode="auto">
                <a:xfrm>
                  <a:off x="3448" y="2156"/>
                  <a:ext cx="2" cy="3"/>
                </a:xfrm>
                <a:prstGeom prst="line">
                  <a:avLst/>
                </a:prstGeom>
                <a:noFill/>
                <a:ln w="3175">
                  <a:solidFill>
                    <a:srgbClr val="000000"/>
                  </a:solidFill>
                  <a:round/>
                  <a:headEnd/>
                  <a:tailEnd/>
                </a:ln>
              </p:spPr>
              <p:txBody>
                <a:bodyPr/>
                <a:lstStyle/>
                <a:p>
                  <a:endParaRPr lang="en-US"/>
                </a:p>
              </p:txBody>
            </p:sp>
            <p:sp>
              <p:nvSpPr>
                <p:cNvPr id="73258" name="Line 5503"/>
                <p:cNvSpPr>
                  <a:spLocks noChangeShapeType="1"/>
                </p:cNvSpPr>
                <p:nvPr/>
              </p:nvSpPr>
              <p:spPr bwMode="auto">
                <a:xfrm>
                  <a:off x="3450" y="2159"/>
                  <a:ext cx="1" cy="7"/>
                </a:xfrm>
                <a:prstGeom prst="line">
                  <a:avLst/>
                </a:prstGeom>
                <a:noFill/>
                <a:ln w="3175">
                  <a:solidFill>
                    <a:srgbClr val="000000"/>
                  </a:solidFill>
                  <a:round/>
                  <a:headEnd/>
                  <a:tailEnd/>
                </a:ln>
              </p:spPr>
              <p:txBody>
                <a:bodyPr/>
                <a:lstStyle/>
                <a:p>
                  <a:endParaRPr lang="en-US"/>
                </a:p>
              </p:txBody>
            </p:sp>
            <p:sp>
              <p:nvSpPr>
                <p:cNvPr id="73259" name="Line 5504"/>
                <p:cNvSpPr>
                  <a:spLocks noChangeShapeType="1"/>
                </p:cNvSpPr>
                <p:nvPr/>
              </p:nvSpPr>
              <p:spPr bwMode="auto">
                <a:xfrm>
                  <a:off x="3451" y="2166"/>
                  <a:ext cx="2" cy="8"/>
                </a:xfrm>
                <a:prstGeom prst="line">
                  <a:avLst/>
                </a:prstGeom>
                <a:noFill/>
                <a:ln w="3175">
                  <a:solidFill>
                    <a:srgbClr val="000000"/>
                  </a:solidFill>
                  <a:round/>
                  <a:headEnd/>
                  <a:tailEnd/>
                </a:ln>
              </p:spPr>
              <p:txBody>
                <a:bodyPr/>
                <a:lstStyle/>
                <a:p>
                  <a:endParaRPr lang="en-US"/>
                </a:p>
              </p:txBody>
            </p:sp>
            <p:sp>
              <p:nvSpPr>
                <p:cNvPr id="73260" name="Line 5505"/>
                <p:cNvSpPr>
                  <a:spLocks noChangeShapeType="1"/>
                </p:cNvSpPr>
                <p:nvPr/>
              </p:nvSpPr>
              <p:spPr bwMode="auto">
                <a:xfrm>
                  <a:off x="3453" y="2174"/>
                  <a:ext cx="4" cy="8"/>
                </a:xfrm>
                <a:prstGeom prst="line">
                  <a:avLst/>
                </a:prstGeom>
                <a:noFill/>
                <a:ln w="3175">
                  <a:solidFill>
                    <a:srgbClr val="000000"/>
                  </a:solidFill>
                  <a:round/>
                  <a:headEnd/>
                  <a:tailEnd/>
                </a:ln>
              </p:spPr>
              <p:txBody>
                <a:bodyPr/>
                <a:lstStyle/>
                <a:p>
                  <a:endParaRPr lang="en-US"/>
                </a:p>
              </p:txBody>
            </p:sp>
            <p:sp>
              <p:nvSpPr>
                <p:cNvPr id="73261" name="Line 5506"/>
                <p:cNvSpPr>
                  <a:spLocks noChangeShapeType="1"/>
                </p:cNvSpPr>
                <p:nvPr/>
              </p:nvSpPr>
              <p:spPr bwMode="auto">
                <a:xfrm>
                  <a:off x="3457" y="2182"/>
                  <a:ext cx="2" cy="10"/>
                </a:xfrm>
                <a:prstGeom prst="line">
                  <a:avLst/>
                </a:prstGeom>
                <a:noFill/>
                <a:ln w="3175">
                  <a:solidFill>
                    <a:srgbClr val="000000"/>
                  </a:solidFill>
                  <a:round/>
                  <a:headEnd/>
                  <a:tailEnd/>
                </a:ln>
              </p:spPr>
              <p:txBody>
                <a:bodyPr/>
                <a:lstStyle/>
                <a:p>
                  <a:endParaRPr lang="en-US"/>
                </a:p>
              </p:txBody>
            </p:sp>
            <p:sp>
              <p:nvSpPr>
                <p:cNvPr id="73262" name="Line 5507"/>
                <p:cNvSpPr>
                  <a:spLocks noChangeShapeType="1"/>
                </p:cNvSpPr>
                <p:nvPr/>
              </p:nvSpPr>
              <p:spPr bwMode="auto">
                <a:xfrm>
                  <a:off x="3459" y="2192"/>
                  <a:ext cx="2" cy="11"/>
                </a:xfrm>
                <a:prstGeom prst="line">
                  <a:avLst/>
                </a:prstGeom>
                <a:noFill/>
                <a:ln w="3175">
                  <a:solidFill>
                    <a:srgbClr val="000000"/>
                  </a:solidFill>
                  <a:round/>
                  <a:headEnd/>
                  <a:tailEnd/>
                </a:ln>
              </p:spPr>
              <p:txBody>
                <a:bodyPr/>
                <a:lstStyle/>
                <a:p>
                  <a:endParaRPr lang="en-US"/>
                </a:p>
              </p:txBody>
            </p:sp>
            <p:sp>
              <p:nvSpPr>
                <p:cNvPr id="73263" name="Line 5508"/>
                <p:cNvSpPr>
                  <a:spLocks noChangeShapeType="1"/>
                </p:cNvSpPr>
                <p:nvPr/>
              </p:nvSpPr>
              <p:spPr bwMode="auto">
                <a:xfrm>
                  <a:off x="3461" y="2203"/>
                  <a:ext cx="1" cy="10"/>
                </a:xfrm>
                <a:prstGeom prst="line">
                  <a:avLst/>
                </a:prstGeom>
                <a:noFill/>
                <a:ln w="3175">
                  <a:solidFill>
                    <a:srgbClr val="000000"/>
                  </a:solidFill>
                  <a:round/>
                  <a:headEnd/>
                  <a:tailEnd/>
                </a:ln>
              </p:spPr>
              <p:txBody>
                <a:bodyPr/>
                <a:lstStyle/>
                <a:p>
                  <a:endParaRPr lang="en-US"/>
                </a:p>
              </p:txBody>
            </p:sp>
            <p:sp>
              <p:nvSpPr>
                <p:cNvPr id="73264" name="Line 5509"/>
                <p:cNvSpPr>
                  <a:spLocks noChangeShapeType="1"/>
                </p:cNvSpPr>
                <p:nvPr/>
              </p:nvSpPr>
              <p:spPr bwMode="auto">
                <a:xfrm>
                  <a:off x="3462" y="2213"/>
                  <a:ext cx="2" cy="8"/>
                </a:xfrm>
                <a:prstGeom prst="line">
                  <a:avLst/>
                </a:prstGeom>
                <a:noFill/>
                <a:ln w="3175">
                  <a:solidFill>
                    <a:srgbClr val="000000"/>
                  </a:solidFill>
                  <a:round/>
                  <a:headEnd/>
                  <a:tailEnd/>
                </a:ln>
              </p:spPr>
              <p:txBody>
                <a:bodyPr/>
                <a:lstStyle/>
                <a:p>
                  <a:endParaRPr lang="en-US"/>
                </a:p>
              </p:txBody>
            </p:sp>
            <p:sp>
              <p:nvSpPr>
                <p:cNvPr id="73265" name="Line 5510"/>
                <p:cNvSpPr>
                  <a:spLocks noChangeShapeType="1"/>
                </p:cNvSpPr>
                <p:nvPr/>
              </p:nvSpPr>
              <p:spPr bwMode="auto">
                <a:xfrm>
                  <a:off x="3464" y="2221"/>
                  <a:ext cx="2" cy="10"/>
                </a:xfrm>
                <a:prstGeom prst="line">
                  <a:avLst/>
                </a:prstGeom>
                <a:noFill/>
                <a:ln w="3175">
                  <a:solidFill>
                    <a:srgbClr val="000000"/>
                  </a:solidFill>
                  <a:round/>
                  <a:headEnd/>
                  <a:tailEnd/>
                </a:ln>
              </p:spPr>
              <p:txBody>
                <a:bodyPr/>
                <a:lstStyle/>
                <a:p>
                  <a:endParaRPr lang="en-US"/>
                </a:p>
              </p:txBody>
            </p:sp>
            <p:sp>
              <p:nvSpPr>
                <p:cNvPr id="73266" name="Line 5511"/>
                <p:cNvSpPr>
                  <a:spLocks noChangeShapeType="1"/>
                </p:cNvSpPr>
                <p:nvPr/>
              </p:nvSpPr>
              <p:spPr bwMode="auto">
                <a:xfrm>
                  <a:off x="3466" y="2231"/>
                  <a:ext cx="2" cy="8"/>
                </a:xfrm>
                <a:prstGeom prst="line">
                  <a:avLst/>
                </a:prstGeom>
                <a:noFill/>
                <a:ln w="3175">
                  <a:solidFill>
                    <a:srgbClr val="000000"/>
                  </a:solidFill>
                  <a:round/>
                  <a:headEnd/>
                  <a:tailEnd/>
                </a:ln>
              </p:spPr>
              <p:txBody>
                <a:bodyPr/>
                <a:lstStyle/>
                <a:p>
                  <a:endParaRPr lang="en-US"/>
                </a:p>
              </p:txBody>
            </p:sp>
            <p:sp>
              <p:nvSpPr>
                <p:cNvPr id="73267" name="Line 5512"/>
                <p:cNvSpPr>
                  <a:spLocks noChangeShapeType="1"/>
                </p:cNvSpPr>
                <p:nvPr/>
              </p:nvSpPr>
              <p:spPr bwMode="auto">
                <a:xfrm>
                  <a:off x="3468" y="2239"/>
                  <a:ext cx="3" cy="10"/>
                </a:xfrm>
                <a:prstGeom prst="line">
                  <a:avLst/>
                </a:prstGeom>
                <a:noFill/>
                <a:ln w="3175">
                  <a:solidFill>
                    <a:srgbClr val="000000"/>
                  </a:solidFill>
                  <a:round/>
                  <a:headEnd/>
                  <a:tailEnd/>
                </a:ln>
              </p:spPr>
              <p:txBody>
                <a:bodyPr/>
                <a:lstStyle/>
                <a:p>
                  <a:endParaRPr lang="en-US"/>
                </a:p>
              </p:txBody>
            </p:sp>
            <p:sp>
              <p:nvSpPr>
                <p:cNvPr id="73268" name="Line 5513"/>
                <p:cNvSpPr>
                  <a:spLocks noChangeShapeType="1"/>
                </p:cNvSpPr>
                <p:nvPr/>
              </p:nvSpPr>
              <p:spPr bwMode="auto">
                <a:xfrm>
                  <a:off x="3471" y="2249"/>
                  <a:ext cx="2" cy="7"/>
                </a:xfrm>
                <a:prstGeom prst="line">
                  <a:avLst/>
                </a:prstGeom>
                <a:noFill/>
                <a:ln w="3175">
                  <a:solidFill>
                    <a:srgbClr val="000000"/>
                  </a:solidFill>
                  <a:round/>
                  <a:headEnd/>
                  <a:tailEnd/>
                </a:ln>
              </p:spPr>
              <p:txBody>
                <a:bodyPr/>
                <a:lstStyle/>
                <a:p>
                  <a:endParaRPr lang="en-US"/>
                </a:p>
              </p:txBody>
            </p:sp>
            <p:sp>
              <p:nvSpPr>
                <p:cNvPr id="73269" name="Line 5514"/>
                <p:cNvSpPr>
                  <a:spLocks noChangeShapeType="1"/>
                </p:cNvSpPr>
                <p:nvPr/>
              </p:nvSpPr>
              <p:spPr bwMode="auto">
                <a:xfrm>
                  <a:off x="3473" y="2256"/>
                  <a:ext cx="2" cy="6"/>
                </a:xfrm>
                <a:prstGeom prst="line">
                  <a:avLst/>
                </a:prstGeom>
                <a:noFill/>
                <a:ln w="3175">
                  <a:solidFill>
                    <a:srgbClr val="000000"/>
                  </a:solidFill>
                  <a:round/>
                  <a:headEnd/>
                  <a:tailEnd/>
                </a:ln>
              </p:spPr>
              <p:txBody>
                <a:bodyPr/>
                <a:lstStyle/>
                <a:p>
                  <a:endParaRPr lang="en-US"/>
                </a:p>
              </p:txBody>
            </p:sp>
            <p:sp>
              <p:nvSpPr>
                <p:cNvPr id="73270" name="Line 5515"/>
                <p:cNvSpPr>
                  <a:spLocks noChangeShapeType="1"/>
                </p:cNvSpPr>
                <p:nvPr/>
              </p:nvSpPr>
              <p:spPr bwMode="auto">
                <a:xfrm>
                  <a:off x="3475" y="2262"/>
                  <a:ext cx="2" cy="5"/>
                </a:xfrm>
                <a:prstGeom prst="line">
                  <a:avLst/>
                </a:prstGeom>
                <a:noFill/>
                <a:ln w="3175">
                  <a:solidFill>
                    <a:srgbClr val="000000"/>
                  </a:solidFill>
                  <a:round/>
                  <a:headEnd/>
                  <a:tailEnd/>
                </a:ln>
              </p:spPr>
              <p:txBody>
                <a:bodyPr/>
                <a:lstStyle/>
                <a:p>
                  <a:endParaRPr lang="en-US"/>
                </a:p>
              </p:txBody>
            </p:sp>
            <p:sp>
              <p:nvSpPr>
                <p:cNvPr id="73271" name="Line 5516"/>
                <p:cNvSpPr>
                  <a:spLocks noChangeShapeType="1"/>
                </p:cNvSpPr>
                <p:nvPr/>
              </p:nvSpPr>
              <p:spPr bwMode="auto">
                <a:xfrm>
                  <a:off x="3477" y="2267"/>
                  <a:ext cx="2" cy="5"/>
                </a:xfrm>
                <a:prstGeom prst="line">
                  <a:avLst/>
                </a:prstGeom>
                <a:noFill/>
                <a:ln w="3175">
                  <a:solidFill>
                    <a:srgbClr val="000000"/>
                  </a:solidFill>
                  <a:round/>
                  <a:headEnd/>
                  <a:tailEnd/>
                </a:ln>
              </p:spPr>
              <p:txBody>
                <a:bodyPr/>
                <a:lstStyle/>
                <a:p>
                  <a:endParaRPr lang="en-US"/>
                </a:p>
              </p:txBody>
            </p:sp>
            <p:sp>
              <p:nvSpPr>
                <p:cNvPr id="73272" name="Line 5517"/>
                <p:cNvSpPr>
                  <a:spLocks noChangeShapeType="1"/>
                </p:cNvSpPr>
                <p:nvPr/>
              </p:nvSpPr>
              <p:spPr bwMode="auto">
                <a:xfrm>
                  <a:off x="3479" y="2272"/>
                  <a:ext cx="1" cy="2"/>
                </a:xfrm>
                <a:prstGeom prst="line">
                  <a:avLst/>
                </a:prstGeom>
                <a:noFill/>
                <a:ln w="3175">
                  <a:solidFill>
                    <a:srgbClr val="000000"/>
                  </a:solidFill>
                  <a:round/>
                  <a:headEnd/>
                  <a:tailEnd/>
                </a:ln>
              </p:spPr>
              <p:txBody>
                <a:bodyPr/>
                <a:lstStyle/>
                <a:p>
                  <a:endParaRPr lang="en-US"/>
                </a:p>
              </p:txBody>
            </p:sp>
            <p:sp>
              <p:nvSpPr>
                <p:cNvPr id="73273" name="Line 5518"/>
                <p:cNvSpPr>
                  <a:spLocks noChangeShapeType="1"/>
                </p:cNvSpPr>
                <p:nvPr/>
              </p:nvSpPr>
              <p:spPr bwMode="auto">
                <a:xfrm>
                  <a:off x="3480" y="2274"/>
                  <a:ext cx="2" cy="6"/>
                </a:xfrm>
                <a:prstGeom prst="line">
                  <a:avLst/>
                </a:prstGeom>
                <a:noFill/>
                <a:ln w="3175">
                  <a:solidFill>
                    <a:srgbClr val="000000"/>
                  </a:solidFill>
                  <a:round/>
                  <a:headEnd/>
                  <a:tailEnd/>
                </a:ln>
              </p:spPr>
              <p:txBody>
                <a:bodyPr/>
                <a:lstStyle/>
                <a:p>
                  <a:endParaRPr lang="en-US"/>
                </a:p>
              </p:txBody>
            </p:sp>
            <p:sp>
              <p:nvSpPr>
                <p:cNvPr id="73274" name="Line 5519"/>
                <p:cNvSpPr>
                  <a:spLocks noChangeShapeType="1"/>
                </p:cNvSpPr>
                <p:nvPr/>
              </p:nvSpPr>
              <p:spPr bwMode="auto">
                <a:xfrm>
                  <a:off x="3482" y="2280"/>
                  <a:ext cx="4" cy="2"/>
                </a:xfrm>
                <a:prstGeom prst="line">
                  <a:avLst/>
                </a:prstGeom>
                <a:noFill/>
                <a:ln w="3175">
                  <a:solidFill>
                    <a:srgbClr val="000000"/>
                  </a:solidFill>
                  <a:round/>
                  <a:headEnd/>
                  <a:tailEnd/>
                </a:ln>
              </p:spPr>
              <p:txBody>
                <a:bodyPr/>
                <a:lstStyle/>
                <a:p>
                  <a:endParaRPr lang="en-US"/>
                </a:p>
              </p:txBody>
            </p:sp>
            <p:sp>
              <p:nvSpPr>
                <p:cNvPr id="73275" name="Line 5520"/>
                <p:cNvSpPr>
                  <a:spLocks noChangeShapeType="1"/>
                </p:cNvSpPr>
                <p:nvPr/>
              </p:nvSpPr>
              <p:spPr bwMode="auto">
                <a:xfrm>
                  <a:off x="3486" y="2282"/>
                  <a:ext cx="2" cy="3"/>
                </a:xfrm>
                <a:prstGeom prst="line">
                  <a:avLst/>
                </a:prstGeom>
                <a:noFill/>
                <a:ln w="3175">
                  <a:solidFill>
                    <a:srgbClr val="000000"/>
                  </a:solidFill>
                  <a:round/>
                  <a:headEnd/>
                  <a:tailEnd/>
                </a:ln>
              </p:spPr>
              <p:txBody>
                <a:bodyPr/>
                <a:lstStyle/>
                <a:p>
                  <a:endParaRPr lang="en-US"/>
                </a:p>
              </p:txBody>
            </p:sp>
            <p:sp>
              <p:nvSpPr>
                <p:cNvPr id="73276" name="Line 5521"/>
                <p:cNvSpPr>
                  <a:spLocks noChangeShapeType="1"/>
                </p:cNvSpPr>
                <p:nvPr/>
              </p:nvSpPr>
              <p:spPr bwMode="auto">
                <a:xfrm>
                  <a:off x="3488" y="2285"/>
                  <a:ext cx="2" cy="2"/>
                </a:xfrm>
                <a:prstGeom prst="line">
                  <a:avLst/>
                </a:prstGeom>
                <a:noFill/>
                <a:ln w="3175">
                  <a:solidFill>
                    <a:srgbClr val="000000"/>
                  </a:solidFill>
                  <a:round/>
                  <a:headEnd/>
                  <a:tailEnd/>
                </a:ln>
              </p:spPr>
              <p:txBody>
                <a:bodyPr/>
                <a:lstStyle/>
                <a:p>
                  <a:endParaRPr lang="en-US"/>
                </a:p>
              </p:txBody>
            </p:sp>
            <p:sp>
              <p:nvSpPr>
                <p:cNvPr id="73277" name="Line 5522"/>
                <p:cNvSpPr>
                  <a:spLocks noChangeShapeType="1"/>
                </p:cNvSpPr>
                <p:nvPr/>
              </p:nvSpPr>
              <p:spPr bwMode="auto">
                <a:xfrm>
                  <a:off x="3490" y="2287"/>
                  <a:ext cx="1" cy="1"/>
                </a:xfrm>
                <a:prstGeom prst="line">
                  <a:avLst/>
                </a:prstGeom>
                <a:noFill/>
                <a:ln w="3175">
                  <a:solidFill>
                    <a:srgbClr val="000000"/>
                  </a:solidFill>
                  <a:round/>
                  <a:headEnd/>
                  <a:tailEnd/>
                </a:ln>
              </p:spPr>
              <p:txBody>
                <a:bodyPr/>
                <a:lstStyle/>
                <a:p>
                  <a:endParaRPr lang="en-US"/>
                </a:p>
              </p:txBody>
            </p:sp>
            <p:sp>
              <p:nvSpPr>
                <p:cNvPr id="73278" name="Line 5523"/>
                <p:cNvSpPr>
                  <a:spLocks noChangeShapeType="1"/>
                </p:cNvSpPr>
                <p:nvPr/>
              </p:nvSpPr>
              <p:spPr bwMode="auto">
                <a:xfrm>
                  <a:off x="3491" y="2287"/>
                  <a:ext cx="2" cy="3"/>
                </a:xfrm>
                <a:prstGeom prst="line">
                  <a:avLst/>
                </a:prstGeom>
                <a:noFill/>
                <a:ln w="3175">
                  <a:solidFill>
                    <a:srgbClr val="000000"/>
                  </a:solidFill>
                  <a:round/>
                  <a:headEnd/>
                  <a:tailEnd/>
                </a:ln>
              </p:spPr>
              <p:txBody>
                <a:bodyPr/>
                <a:lstStyle/>
                <a:p>
                  <a:endParaRPr lang="en-US"/>
                </a:p>
              </p:txBody>
            </p:sp>
            <p:sp>
              <p:nvSpPr>
                <p:cNvPr id="73279" name="Line 5524"/>
                <p:cNvSpPr>
                  <a:spLocks noChangeShapeType="1"/>
                </p:cNvSpPr>
                <p:nvPr/>
              </p:nvSpPr>
              <p:spPr bwMode="auto">
                <a:xfrm>
                  <a:off x="3493" y="2290"/>
                  <a:ext cx="2" cy="1"/>
                </a:xfrm>
                <a:prstGeom prst="line">
                  <a:avLst/>
                </a:prstGeom>
                <a:noFill/>
                <a:ln w="3175">
                  <a:solidFill>
                    <a:srgbClr val="000000"/>
                  </a:solidFill>
                  <a:round/>
                  <a:headEnd/>
                  <a:tailEnd/>
                </a:ln>
              </p:spPr>
              <p:txBody>
                <a:bodyPr/>
                <a:lstStyle/>
                <a:p>
                  <a:endParaRPr lang="en-US"/>
                </a:p>
              </p:txBody>
            </p:sp>
            <p:sp>
              <p:nvSpPr>
                <p:cNvPr id="73280" name="Line 5525"/>
                <p:cNvSpPr>
                  <a:spLocks noChangeShapeType="1"/>
                </p:cNvSpPr>
                <p:nvPr/>
              </p:nvSpPr>
              <p:spPr bwMode="auto">
                <a:xfrm>
                  <a:off x="3495" y="2290"/>
                  <a:ext cx="4" cy="1"/>
                </a:xfrm>
                <a:prstGeom prst="line">
                  <a:avLst/>
                </a:prstGeom>
                <a:noFill/>
                <a:ln w="3175">
                  <a:solidFill>
                    <a:srgbClr val="000000"/>
                  </a:solidFill>
                  <a:round/>
                  <a:headEnd/>
                  <a:tailEnd/>
                </a:ln>
              </p:spPr>
              <p:txBody>
                <a:bodyPr/>
                <a:lstStyle/>
                <a:p>
                  <a:endParaRPr lang="en-US"/>
                </a:p>
              </p:txBody>
            </p:sp>
            <p:sp>
              <p:nvSpPr>
                <p:cNvPr id="73281" name="Line 5526"/>
                <p:cNvSpPr>
                  <a:spLocks noChangeShapeType="1"/>
                </p:cNvSpPr>
                <p:nvPr/>
              </p:nvSpPr>
              <p:spPr bwMode="auto">
                <a:xfrm>
                  <a:off x="3499" y="2290"/>
                  <a:ext cx="1" cy="1"/>
                </a:xfrm>
                <a:prstGeom prst="line">
                  <a:avLst/>
                </a:prstGeom>
                <a:noFill/>
                <a:ln w="3175">
                  <a:solidFill>
                    <a:srgbClr val="000000"/>
                  </a:solidFill>
                  <a:round/>
                  <a:headEnd/>
                  <a:tailEnd/>
                </a:ln>
              </p:spPr>
              <p:txBody>
                <a:bodyPr/>
                <a:lstStyle/>
                <a:p>
                  <a:endParaRPr lang="en-US"/>
                </a:p>
              </p:txBody>
            </p:sp>
            <p:sp>
              <p:nvSpPr>
                <p:cNvPr id="73282" name="Line 5527"/>
                <p:cNvSpPr>
                  <a:spLocks noChangeShapeType="1"/>
                </p:cNvSpPr>
                <p:nvPr/>
              </p:nvSpPr>
              <p:spPr bwMode="auto">
                <a:xfrm>
                  <a:off x="3500" y="2290"/>
                  <a:ext cx="2" cy="1"/>
                </a:xfrm>
                <a:prstGeom prst="line">
                  <a:avLst/>
                </a:prstGeom>
                <a:noFill/>
                <a:ln w="3175">
                  <a:solidFill>
                    <a:srgbClr val="000000"/>
                  </a:solidFill>
                  <a:round/>
                  <a:headEnd/>
                  <a:tailEnd/>
                </a:ln>
              </p:spPr>
              <p:txBody>
                <a:bodyPr/>
                <a:lstStyle/>
                <a:p>
                  <a:endParaRPr lang="en-US"/>
                </a:p>
              </p:txBody>
            </p:sp>
            <p:sp>
              <p:nvSpPr>
                <p:cNvPr id="73283" name="Line 5528"/>
                <p:cNvSpPr>
                  <a:spLocks noChangeShapeType="1"/>
                </p:cNvSpPr>
                <p:nvPr/>
              </p:nvSpPr>
              <p:spPr bwMode="auto">
                <a:xfrm>
                  <a:off x="3502" y="2290"/>
                  <a:ext cx="2" cy="3"/>
                </a:xfrm>
                <a:prstGeom prst="line">
                  <a:avLst/>
                </a:prstGeom>
                <a:noFill/>
                <a:ln w="3175">
                  <a:solidFill>
                    <a:srgbClr val="000000"/>
                  </a:solidFill>
                  <a:round/>
                  <a:headEnd/>
                  <a:tailEnd/>
                </a:ln>
              </p:spPr>
              <p:txBody>
                <a:bodyPr/>
                <a:lstStyle/>
                <a:p>
                  <a:endParaRPr lang="en-US"/>
                </a:p>
              </p:txBody>
            </p:sp>
            <p:sp>
              <p:nvSpPr>
                <p:cNvPr id="73284" name="Line 5529"/>
                <p:cNvSpPr>
                  <a:spLocks noChangeShapeType="1"/>
                </p:cNvSpPr>
                <p:nvPr/>
              </p:nvSpPr>
              <p:spPr bwMode="auto">
                <a:xfrm>
                  <a:off x="3504" y="2293"/>
                  <a:ext cx="1" cy="1"/>
                </a:xfrm>
                <a:prstGeom prst="line">
                  <a:avLst/>
                </a:prstGeom>
                <a:noFill/>
                <a:ln w="3175">
                  <a:solidFill>
                    <a:srgbClr val="000000"/>
                  </a:solidFill>
                  <a:round/>
                  <a:headEnd/>
                  <a:tailEnd/>
                </a:ln>
              </p:spPr>
              <p:txBody>
                <a:bodyPr/>
                <a:lstStyle/>
                <a:p>
                  <a:endParaRPr lang="en-US"/>
                </a:p>
              </p:txBody>
            </p:sp>
            <p:sp>
              <p:nvSpPr>
                <p:cNvPr id="73285" name="Line 5530"/>
                <p:cNvSpPr>
                  <a:spLocks noChangeShapeType="1"/>
                </p:cNvSpPr>
                <p:nvPr/>
              </p:nvSpPr>
              <p:spPr bwMode="auto">
                <a:xfrm flipH="1">
                  <a:off x="3381" y="2293"/>
                  <a:ext cx="123" cy="1"/>
                </a:xfrm>
                <a:prstGeom prst="line">
                  <a:avLst/>
                </a:prstGeom>
                <a:noFill/>
                <a:ln w="3175">
                  <a:solidFill>
                    <a:srgbClr val="000000"/>
                  </a:solidFill>
                  <a:round/>
                  <a:headEnd/>
                  <a:tailEnd/>
                </a:ln>
              </p:spPr>
              <p:txBody>
                <a:bodyPr/>
                <a:lstStyle/>
                <a:p>
                  <a:endParaRPr lang="en-US"/>
                </a:p>
              </p:txBody>
            </p:sp>
            <p:sp>
              <p:nvSpPr>
                <p:cNvPr id="73286" name="Freeform 5531"/>
                <p:cNvSpPr>
                  <a:spLocks/>
                </p:cNvSpPr>
                <p:nvPr/>
              </p:nvSpPr>
              <p:spPr bwMode="auto">
                <a:xfrm>
                  <a:off x="3337" y="1969"/>
                  <a:ext cx="131" cy="324"/>
                </a:xfrm>
                <a:custGeom>
                  <a:avLst/>
                  <a:gdLst>
                    <a:gd name="T0" fmla="*/ 0 w 131"/>
                    <a:gd name="T1" fmla="*/ 492 h 292"/>
                    <a:gd name="T2" fmla="*/ 4 w 131"/>
                    <a:gd name="T3" fmla="*/ 486 h 292"/>
                    <a:gd name="T4" fmla="*/ 8 w 131"/>
                    <a:gd name="T5" fmla="*/ 486 h 292"/>
                    <a:gd name="T6" fmla="*/ 13 w 131"/>
                    <a:gd name="T7" fmla="*/ 483 h 292"/>
                    <a:gd name="T8" fmla="*/ 17 w 131"/>
                    <a:gd name="T9" fmla="*/ 474 h 292"/>
                    <a:gd name="T10" fmla="*/ 20 w 131"/>
                    <a:gd name="T11" fmla="*/ 462 h 292"/>
                    <a:gd name="T12" fmla="*/ 26 w 131"/>
                    <a:gd name="T13" fmla="*/ 447 h 292"/>
                    <a:gd name="T14" fmla="*/ 29 w 131"/>
                    <a:gd name="T15" fmla="*/ 419 h 292"/>
                    <a:gd name="T16" fmla="*/ 33 w 131"/>
                    <a:gd name="T17" fmla="*/ 385 h 292"/>
                    <a:gd name="T18" fmla="*/ 38 w 131"/>
                    <a:gd name="T19" fmla="*/ 337 h 292"/>
                    <a:gd name="T20" fmla="*/ 42 w 131"/>
                    <a:gd name="T21" fmla="*/ 279 h 292"/>
                    <a:gd name="T22" fmla="*/ 46 w 131"/>
                    <a:gd name="T23" fmla="*/ 213 h 292"/>
                    <a:gd name="T24" fmla="*/ 49 w 131"/>
                    <a:gd name="T25" fmla="*/ 149 h 292"/>
                    <a:gd name="T26" fmla="*/ 55 w 131"/>
                    <a:gd name="T27" fmla="*/ 87 h 292"/>
                    <a:gd name="T28" fmla="*/ 58 w 131"/>
                    <a:gd name="T29" fmla="*/ 33 h 292"/>
                    <a:gd name="T30" fmla="*/ 62 w 131"/>
                    <a:gd name="T31" fmla="*/ 4 h 292"/>
                    <a:gd name="T32" fmla="*/ 67 w 131"/>
                    <a:gd name="T33" fmla="*/ 0 h 292"/>
                    <a:gd name="T34" fmla="*/ 71 w 131"/>
                    <a:gd name="T35" fmla="*/ 18 h 292"/>
                    <a:gd name="T36" fmla="*/ 75 w 131"/>
                    <a:gd name="T37" fmla="*/ 61 h 292"/>
                    <a:gd name="T38" fmla="*/ 80 w 131"/>
                    <a:gd name="T39" fmla="*/ 121 h 292"/>
                    <a:gd name="T40" fmla="*/ 84 w 131"/>
                    <a:gd name="T41" fmla="*/ 186 h 292"/>
                    <a:gd name="T42" fmla="*/ 87 w 131"/>
                    <a:gd name="T43" fmla="*/ 251 h 292"/>
                    <a:gd name="T44" fmla="*/ 93 w 131"/>
                    <a:gd name="T45" fmla="*/ 314 h 292"/>
                    <a:gd name="T46" fmla="*/ 96 w 131"/>
                    <a:gd name="T47" fmla="*/ 367 h 292"/>
                    <a:gd name="T48" fmla="*/ 100 w 131"/>
                    <a:gd name="T49" fmla="*/ 409 h 292"/>
                    <a:gd name="T50" fmla="*/ 104 w 131"/>
                    <a:gd name="T51" fmla="*/ 435 h 292"/>
                    <a:gd name="T52" fmla="*/ 109 w 131"/>
                    <a:gd name="T53" fmla="*/ 459 h 292"/>
                    <a:gd name="T54" fmla="*/ 113 w 131"/>
                    <a:gd name="T55" fmla="*/ 472 h 292"/>
                    <a:gd name="T56" fmla="*/ 116 w 131"/>
                    <a:gd name="T57" fmla="*/ 479 h 292"/>
                    <a:gd name="T58" fmla="*/ 122 w 131"/>
                    <a:gd name="T59" fmla="*/ 483 h 292"/>
                    <a:gd name="T60" fmla="*/ 125 w 131"/>
                    <a:gd name="T61" fmla="*/ 486 h 292"/>
                    <a:gd name="T62" fmla="*/ 129 w 131"/>
                    <a:gd name="T63" fmla="*/ 486 h 292"/>
                    <a:gd name="T64" fmla="*/ 131 w 131"/>
                    <a:gd name="T65" fmla="*/ 492 h 2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1"/>
                    <a:gd name="T100" fmla="*/ 0 h 292"/>
                    <a:gd name="T101" fmla="*/ 131 w 131"/>
                    <a:gd name="T102" fmla="*/ 292 h 2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1" h="292">
                      <a:moveTo>
                        <a:pt x="0" y="292"/>
                      </a:moveTo>
                      <a:lnTo>
                        <a:pt x="0" y="292"/>
                      </a:lnTo>
                      <a:lnTo>
                        <a:pt x="2" y="289"/>
                      </a:lnTo>
                      <a:lnTo>
                        <a:pt x="4" y="289"/>
                      </a:lnTo>
                      <a:lnTo>
                        <a:pt x="6" y="289"/>
                      </a:lnTo>
                      <a:lnTo>
                        <a:pt x="8" y="289"/>
                      </a:lnTo>
                      <a:lnTo>
                        <a:pt x="11" y="287"/>
                      </a:lnTo>
                      <a:lnTo>
                        <a:pt x="13" y="287"/>
                      </a:lnTo>
                      <a:lnTo>
                        <a:pt x="15" y="285"/>
                      </a:lnTo>
                      <a:lnTo>
                        <a:pt x="17" y="282"/>
                      </a:lnTo>
                      <a:lnTo>
                        <a:pt x="18" y="280"/>
                      </a:lnTo>
                      <a:lnTo>
                        <a:pt x="20" y="275"/>
                      </a:lnTo>
                      <a:lnTo>
                        <a:pt x="24" y="273"/>
                      </a:lnTo>
                      <a:lnTo>
                        <a:pt x="26" y="266"/>
                      </a:lnTo>
                      <a:lnTo>
                        <a:pt x="28" y="259"/>
                      </a:lnTo>
                      <a:lnTo>
                        <a:pt x="29" y="250"/>
                      </a:lnTo>
                      <a:lnTo>
                        <a:pt x="31" y="241"/>
                      </a:lnTo>
                      <a:lnTo>
                        <a:pt x="33" y="229"/>
                      </a:lnTo>
                      <a:lnTo>
                        <a:pt x="35" y="215"/>
                      </a:lnTo>
                      <a:lnTo>
                        <a:pt x="38" y="201"/>
                      </a:lnTo>
                      <a:lnTo>
                        <a:pt x="40" y="185"/>
                      </a:lnTo>
                      <a:lnTo>
                        <a:pt x="42" y="166"/>
                      </a:lnTo>
                      <a:lnTo>
                        <a:pt x="44" y="148"/>
                      </a:lnTo>
                      <a:lnTo>
                        <a:pt x="46" y="127"/>
                      </a:lnTo>
                      <a:lnTo>
                        <a:pt x="47" y="109"/>
                      </a:lnTo>
                      <a:lnTo>
                        <a:pt x="49" y="88"/>
                      </a:lnTo>
                      <a:lnTo>
                        <a:pt x="53" y="67"/>
                      </a:lnTo>
                      <a:lnTo>
                        <a:pt x="55" y="51"/>
                      </a:lnTo>
                      <a:lnTo>
                        <a:pt x="57" y="34"/>
                      </a:lnTo>
                      <a:lnTo>
                        <a:pt x="58" y="20"/>
                      </a:lnTo>
                      <a:lnTo>
                        <a:pt x="60" y="11"/>
                      </a:lnTo>
                      <a:lnTo>
                        <a:pt x="62" y="4"/>
                      </a:lnTo>
                      <a:lnTo>
                        <a:pt x="66" y="0"/>
                      </a:lnTo>
                      <a:lnTo>
                        <a:pt x="67" y="0"/>
                      </a:lnTo>
                      <a:lnTo>
                        <a:pt x="69" y="4"/>
                      </a:lnTo>
                      <a:lnTo>
                        <a:pt x="71" y="11"/>
                      </a:lnTo>
                      <a:lnTo>
                        <a:pt x="73" y="23"/>
                      </a:lnTo>
                      <a:lnTo>
                        <a:pt x="75" y="37"/>
                      </a:lnTo>
                      <a:lnTo>
                        <a:pt x="76" y="53"/>
                      </a:lnTo>
                      <a:lnTo>
                        <a:pt x="80" y="71"/>
                      </a:lnTo>
                      <a:lnTo>
                        <a:pt x="82" y="90"/>
                      </a:lnTo>
                      <a:lnTo>
                        <a:pt x="84" y="111"/>
                      </a:lnTo>
                      <a:lnTo>
                        <a:pt x="86" y="132"/>
                      </a:lnTo>
                      <a:lnTo>
                        <a:pt x="87" y="150"/>
                      </a:lnTo>
                      <a:lnTo>
                        <a:pt x="89" y="169"/>
                      </a:lnTo>
                      <a:lnTo>
                        <a:pt x="93" y="187"/>
                      </a:lnTo>
                      <a:lnTo>
                        <a:pt x="95" y="204"/>
                      </a:lnTo>
                      <a:lnTo>
                        <a:pt x="96" y="218"/>
                      </a:lnTo>
                      <a:lnTo>
                        <a:pt x="98" y="231"/>
                      </a:lnTo>
                      <a:lnTo>
                        <a:pt x="100" y="243"/>
                      </a:lnTo>
                      <a:lnTo>
                        <a:pt x="102" y="252"/>
                      </a:lnTo>
                      <a:lnTo>
                        <a:pt x="104" y="259"/>
                      </a:lnTo>
                      <a:lnTo>
                        <a:pt x="107" y="266"/>
                      </a:lnTo>
                      <a:lnTo>
                        <a:pt x="109" y="273"/>
                      </a:lnTo>
                      <a:lnTo>
                        <a:pt x="111" y="275"/>
                      </a:lnTo>
                      <a:lnTo>
                        <a:pt x="113" y="280"/>
                      </a:lnTo>
                      <a:lnTo>
                        <a:pt x="114" y="282"/>
                      </a:lnTo>
                      <a:lnTo>
                        <a:pt x="116" y="285"/>
                      </a:lnTo>
                      <a:lnTo>
                        <a:pt x="120" y="287"/>
                      </a:lnTo>
                      <a:lnTo>
                        <a:pt x="122" y="287"/>
                      </a:lnTo>
                      <a:lnTo>
                        <a:pt x="124" y="289"/>
                      </a:lnTo>
                      <a:lnTo>
                        <a:pt x="125" y="289"/>
                      </a:lnTo>
                      <a:lnTo>
                        <a:pt x="127" y="289"/>
                      </a:lnTo>
                      <a:lnTo>
                        <a:pt x="129" y="289"/>
                      </a:lnTo>
                      <a:lnTo>
                        <a:pt x="131" y="292"/>
                      </a:lnTo>
                      <a:lnTo>
                        <a:pt x="0" y="292"/>
                      </a:lnTo>
                      <a:close/>
                    </a:path>
                  </a:pathLst>
                </a:custGeom>
                <a:solidFill>
                  <a:srgbClr val="FA00FA"/>
                </a:solidFill>
                <a:ln w="9525">
                  <a:noFill/>
                  <a:round/>
                  <a:headEnd/>
                  <a:tailEnd/>
                </a:ln>
              </p:spPr>
              <p:txBody>
                <a:bodyPr/>
                <a:lstStyle/>
                <a:p>
                  <a:endParaRPr lang="en-US"/>
                </a:p>
              </p:txBody>
            </p:sp>
            <p:sp>
              <p:nvSpPr>
                <p:cNvPr id="73287" name="Line 5532"/>
                <p:cNvSpPr>
                  <a:spLocks noChangeShapeType="1"/>
                </p:cNvSpPr>
                <p:nvPr/>
              </p:nvSpPr>
              <p:spPr bwMode="auto">
                <a:xfrm>
                  <a:off x="3337" y="2293"/>
                  <a:ext cx="1" cy="1"/>
                </a:xfrm>
                <a:prstGeom prst="line">
                  <a:avLst/>
                </a:prstGeom>
                <a:noFill/>
                <a:ln w="3175">
                  <a:solidFill>
                    <a:srgbClr val="000000"/>
                  </a:solidFill>
                  <a:round/>
                  <a:headEnd/>
                  <a:tailEnd/>
                </a:ln>
              </p:spPr>
              <p:txBody>
                <a:bodyPr/>
                <a:lstStyle/>
                <a:p>
                  <a:endParaRPr lang="en-US"/>
                </a:p>
              </p:txBody>
            </p:sp>
            <p:sp>
              <p:nvSpPr>
                <p:cNvPr id="73288" name="Line 5533"/>
                <p:cNvSpPr>
                  <a:spLocks noChangeShapeType="1"/>
                </p:cNvSpPr>
                <p:nvPr/>
              </p:nvSpPr>
              <p:spPr bwMode="auto">
                <a:xfrm flipV="1">
                  <a:off x="3337" y="2290"/>
                  <a:ext cx="2" cy="3"/>
                </a:xfrm>
                <a:prstGeom prst="line">
                  <a:avLst/>
                </a:prstGeom>
                <a:noFill/>
                <a:ln w="3175">
                  <a:solidFill>
                    <a:srgbClr val="000000"/>
                  </a:solidFill>
                  <a:round/>
                  <a:headEnd/>
                  <a:tailEnd/>
                </a:ln>
              </p:spPr>
              <p:txBody>
                <a:bodyPr/>
                <a:lstStyle/>
                <a:p>
                  <a:endParaRPr lang="en-US"/>
                </a:p>
              </p:txBody>
            </p:sp>
            <p:sp>
              <p:nvSpPr>
                <p:cNvPr id="73289" name="Line 5534"/>
                <p:cNvSpPr>
                  <a:spLocks noChangeShapeType="1"/>
                </p:cNvSpPr>
                <p:nvPr/>
              </p:nvSpPr>
              <p:spPr bwMode="auto">
                <a:xfrm>
                  <a:off x="3339" y="2290"/>
                  <a:ext cx="2" cy="1"/>
                </a:xfrm>
                <a:prstGeom prst="line">
                  <a:avLst/>
                </a:prstGeom>
                <a:noFill/>
                <a:ln w="3175">
                  <a:solidFill>
                    <a:srgbClr val="000000"/>
                  </a:solidFill>
                  <a:round/>
                  <a:headEnd/>
                  <a:tailEnd/>
                </a:ln>
              </p:spPr>
              <p:txBody>
                <a:bodyPr/>
                <a:lstStyle/>
                <a:p>
                  <a:endParaRPr lang="en-US"/>
                </a:p>
              </p:txBody>
            </p:sp>
            <p:sp>
              <p:nvSpPr>
                <p:cNvPr id="73290" name="Line 5535"/>
                <p:cNvSpPr>
                  <a:spLocks noChangeShapeType="1"/>
                </p:cNvSpPr>
                <p:nvPr/>
              </p:nvSpPr>
              <p:spPr bwMode="auto">
                <a:xfrm>
                  <a:off x="3341" y="2290"/>
                  <a:ext cx="2" cy="1"/>
                </a:xfrm>
                <a:prstGeom prst="line">
                  <a:avLst/>
                </a:prstGeom>
                <a:noFill/>
                <a:ln w="3175">
                  <a:solidFill>
                    <a:srgbClr val="000000"/>
                  </a:solidFill>
                  <a:round/>
                  <a:headEnd/>
                  <a:tailEnd/>
                </a:ln>
              </p:spPr>
              <p:txBody>
                <a:bodyPr/>
                <a:lstStyle/>
                <a:p>
                  <a:endParaRPr lang="en-US"/>
                </a:p>
              </p:txBody>
            </p:sp>
            <p:sp>
              <p:nvSpPr>
                <p:cNvPr id="73291" name="Line 5536"/>
                <p:cNvSpPr>
                  <a:spLocks noChangeShapeType="1"/>
                </p:cNvSpPr>
                <p:nvPr/>
              </p:nvSpPr>
              <p:spPr bwMode="auto">
                <a:xfrm>
                  <a:off x="3343" y="2290"/>
                  <a:ext cx="2" cy="1"/>
                </a:xfrm>
                <a:prstGeom prst="line">
                  <a:avLst/>
                </a:prstGeom>
                <a:noFill/>
                <a:ln w="3175">
                  <a:solidFill>
                    <a:srgbClr val="000000"/>
                  </a:solidFill>
                  <a:round/>
                  <a:headEnd/>
                  <a:tailEnd/>
                </a:ln>
              </p:spPr>
              <p:txBody>
                <a:bodyPr/>
                <a:lstStyle/>
                <a:p>
                  <a:endParaRPr lang="en-US"/>
                </a:p>
              </p:txBody>
            </p:sp>
            <p:sp>
              <p:nvSpPr>
                <p:cNvPr id="73292" name="Line 5537"/>
                <p:cNvSpPr>
                  <a:spLocks noChangeShapeType="1"/>
                </p:cNvSpPr>
                <p:nvPr/>
              </p:nvSpPr>
              <p:spPr bwMode="auto">
                <a:xfrm flipV="1">
                  <a:off x="3345" y="2287"/>
                  <a:ext cx="3" cy="3"/>
                </a:xfrm>
                <a:prstGeom prst="line">
                  <a:avLst/>
                </a:prstGeom>
                <a:noFill/>
                <a:ln w="3175">
                  <a:solidFill>
                    <a:srgbClr val="000000"/>
                  </a:solidFill>
                  <a:round/>
                  <a:headEnd/>
                  <a:tailEnd/>
                </a:ln>
              </p:spPr>
              <p:txBody>
                <a:bodyPr/>
                <a:lstStyle/>
                <a:p>
                  <a:endParaRPr lang="en-US"/>
                </a:p>
              </p:txBody>
            </p:sp>
            <p:sp>
              <p:nvSpPr>
                <p:cNvPr id="73293" name="Line 5538"/>
                <p:cNvSpPr>
                  <a:spLocks noChangeShapeType="1"/>
                </p:cNvSpPr>
                <p:nvPr/>
              </p:nvSpPr>
              <p:spPr bwMode="auto">
                <a:xfrm>
                  <a:off x="3348" y="2287"/>
                  <a:ext cx="2" cy="1"/>
                </a:xfrm>
                <a:prstGeom prst="line">
                  <a:avLst/>
                </a:prstGeom>
                <a:noFill/>
                <a:ln w="3175">
                  <a:solidFill>
                    <a:srgbClr val="000000"/>
                  </a:solidFill>
                  <a:round/>
                  <a:headEnd/>
                  <a:tailEnd/>
                </a:ln>
              </p:spPr>
              <p:txBody>
                <a:bodyPr/>
                <a:lstStyle/>
                <a:p>
                  <a:endParaRPr lang="en-US"/>
                </a:p>
              </p:txBody>
            </p:sp>
            <p:sp>
              <p:nvSpPr>
                <p:cNvPr id="73294" name="Line 5539"/>
                <p:cNvSpPr>
                  <a:spLocks noChangeShapeType="1"/>
                </p:cNvSpPr>
                <p:nvPr/>
              </p:nvSpPr>
              <p:spPr bwMode="auto">
                <a:xfrm flipV="1">
                  <a:off x="3350" y="2285"/>
                  <a:ext cx="2" cy="2"/>
                </a:xfrm>
                <a:prstGeom prst="line">
                  <a:avLst/>
                </a:prstGeom>
                <a:noFill/>
                <a:ln w="3175">
                  <a:solidFill>
                    <a:srgbClr val="000000"/>
                  </a:solidFill>
                  <a:round/>
                  <a:headEnd/>
                  <a:tailEnd/>
                </a:ln>
              </p:spPr>
              <p:txBody>
                <a:bodyPr/>
                <a:lstStyle/>
                <a:p>
                  <a:endParaRPr lang="en-US"/>
                </a:p>
              </p:txBody>
            </p:sp>
            <p:sp>
              <p:nvSpPr>
                <p:cNvPr id="73295" name="Line 5540"/>
                <p:cNvSpPr>
                  <a:spLocks noChangeShapeType="1"/>
                </p:cNvSpPr>
                <p:nvPr/>
              </p:nvSpPr>
              <p:spPr bwMode="auto">
                <a:xfrm flipV="1">
                  <a:off x="3352" y="2282"/>
                  <a:ext cx="2" cy="3"/>
                </a:xfrm>
                <a:prstGeom prst="line">
                  <a:avLst/>
                </a:prstGeom>
                <a:noFill/>
                <a:ln w="3175">
                  <a:solidFill>
                    <a:srgbClr val="000000"/>
                  </a:solidFill>
                  <a:round/>
                  <a:headEnd/>
                  <a:tailEnd/>
                </a:ln>
              </p:spPr>
              <p:txBody>
                <a:bodyPr/>
                <a:lstStyle/>
                <a:p>
                  <a:endParaRPr lang="en-US"/>
                </a:p>
              </p:txBody>
            </p:sp>
            <p:sp>
              <p:nvSpPr>
                <p:cNvPr id="73296" name="Line 5541"/>
                <p:cNvSpPr>
                  <a:spLocks noChangeShapeType="1"/>
                </p:cNvSpPr>
                <p:nvPr/>
              </p:nvSpPr>
              <p:spPr bwMode="auto">
                <a:xfrm flipV="1">
                  <a:off x="3354" y="2280"/>
                  <a:ext cx="1" cy="2"/>
                </a:xfrm>
                <a:prstGeom prst="line">
                  <a:avLst/>
                </a:prstGeom>
                <a:noFill/>
                <a:ln w="3175">
                  <a:solidFill>
                    <a:srgbClr val="000000"/>
                  </a:solidFill>
                  <a:round/>
                  <a:headEnd/>
                  <a:tailEnd/>
                </a:ln>
              </p:spPr>
              <p:txBody>
                <a:bodyPr/>
                <a:lstStyle/>
                <a:p>
                  <a:endParaRPr lang="en-US"/>
                </a:p>
              </p:txBody>
            </p:sp>
            <p:sp>
              <p:nvSpPr>
                <p:cNvPr id="73297" name="Line 5542"/>
                <p:cNvSpPr>
                  <a:spLocks noChangeShapeType="1"/>
                </p:cNvSpPr>
                <p:nvPr/>
              </p:nvSpPr>
              <p:spPr bwMode="auto">
                <a:xfrm flipV="1">
                  <a:off x="3355" y="2274"/>
                  <a:ext cx="2" cy="6"/>
                </a:xfrm>
                <a:prstGeom prst="line">
                  <a:avLst/>
                </a:prstGeom>
                <a:noFill/>
                <a:ln w="3175">
                  <a:solidFill>
                    <a:srgbClr val="000000"/>
                  </a:solidFill>
                  <a:round/>
                  <a:headEnd/>
                  <a:tailEnd/>
                </a:ln>
              </p:spPr>
              <p:txBody>
                <a:bodyPr/>
                <a:lstStyle/>
                <a:p>
                  <a:endParaRPr lang="en-US"/>
                </a:p>
              </p:txBody>
            </p:sp>
            <p:sp>
              <p:nvSpPr>
                <p:cNvPr id="73298" name="Line 5543"/>
                <p:cNvSpPr>
                  <a:spLocks noChangeShapeType="1"/>
                </p:cNvSpPr>
                <p:nvPr/>
              </p:nvSpPr>
              <p:spPr bwMode="auto">
                <a:xfrm flipV="1">
                  <a:off x="3357" y="2272"/>
                  <a:ext cx="4" cy="2"/>
                </a:xfrm>
                <a:prstGeom prst="line">
                  <a:avLst/>
                </a:prstGeom>
                <a:noFill/>
                <a:ln w="3175">
                  <a:solidFill>
                    <a:srgbClr val="000000"/>
                  </a:solidFill>
                  <a:round/>
                  <a:headEnd/>
                  <a:tailEnd/>
                </a:ln>
              </p:spPr>
              <p:txBody>
                <a:bodyPr/>
                <a:lstStyle/>
                <a:p>
                  <a:endParaRPr lang="en-US"/>
                </a:p>
              </p:txBody>
            </p:sp>
            <p:sp>
              <p:nvSpPr>
                <p:cNvPr id="73299" name="Line 5544"/>
                <p:cNvSpPr>
                  <a:spLocks noChangeShapeType="1"/>
                </p:cNvSpPr>
                <p:nvPr/>
              </p:nvSpPr>
              <p:spPr bwMode="auto">
                <a:xfrm flipV="1">
                  <a:off x="3361" y="2264"/>
                  <a:ext cx="2" cy="8"/>
                </a:xfrm>
                <a:prstGeom prst="line">
                  <a:avLst/>
                </a:prstGeom>
                <a:noFill/>
                <a:ln w="3175">
                  <a:solidFill>
                    <a:srgbClr val="000000"/>
                  </a:solidFill>
                  <a:round/>
                  <a:headEnd/>
                  <a:tailEnd/>
                </a:ln>
              </p:spPr>
              <p:txBody>
                <a:bodyPr/>
                <a:lstStyle/>
                <a:p>
                  <a:endParaRPr lang="en-US"/>
                </a:p>
              </p:txBody>
            </p:sp>
            <p:sp>
              <p:nvSpPr>
                <p:cNvPr id="73300" name="Line 5545"/>
                <p:cNvSpPr>
                  <a:spLocks noChangeShapeType="1"/>
                </p:cNvSpPr>
                <p:nvPr/>
              </p:nvSpPr>
              <p:spPr bwMode="auto">
                <a:xfrm flipV="1">
                  <a:off x="3363" y="2256"/>
                  <a:ext cx="2" cy="8"/>
                </a:xfrm>
                <a:prstGeom prst="line">
                  <a:avLst/>
                </a:prstGeom>
                <a:noFill/>
                <a:ln w="3175">
                  <a:solidFill>
                    <a:srgbClr val="000000"/>
                  </a:solidFill>
                  <a:round/>
                  <a:headEnd/>
                  <a:tailEnd/>
                </a:ln>
              </p:spPr>
              <p:txBody>
                <a:bodyPr/>
                <a:lstStyle/>
                <a:p>
                  <a:endParaRPr lang="en-US"/>
                </a:p>
              </p:txBody>
            </p:sp>
            <p:sp>
              <p:nvSpPr>
                <p:cNvPr id="73301" name="Line 5546"/>
                <p:cNvSpPr>
                  <a:spLocks noChangeShapeType="1"/>
                </p:cNvSpPr>
                <p:nvPr/>
              </p:nvSpPr>
              <p:spPr bwMode="auto">
                <a:xfrm flipV="1">
                  <a:off x="3365" y="2246"/>
                  <a:ext cx="1" cy="10"/>
                </a:xfrm>
                <a:prstGeom prst="line">
                  <a:avLst/>
                </a:prstGeom>
                <a:noFill/>
                <a:ln w="3175">
                  <a:solidFill>
                    <a:srgbClr val="000000"/>
                  </a:solidFill>
                  <a:round/>
                  <a:headEnd/>
                  <a:tailEnd/>
                </a:ln>
              </p:spPr>
              <p:txBody>
                <a:bodyPr/>
                <a:lstStyle/>
                <a:p>
                  <a:endParaRPr lang="en-US"/>
                </a:p>
              </p:txBody>
            </p:sp>
            <p:sp>
              <p:nvSpPr>
                <p:cNvPr id="73302" name="Line 5547"/>
                <p:cNvSpPr>
                  <a:spLocks noChangeShapeType="1"/>
                </p:cNvSpPr>
                <p:nvPr/>
              </p:nvSpPr>
              <p:spPr bwMode="auto">
                <a:xfrm flipV="1">
                  <a:off x="3366" y="2236"/>
                  <a:ext cx="2" cy="10"/>
                </a:xfrm>
                <a:prstGeom prst="line">
                  <a:avLst/>
                </a:prstGeom>
                <a:noFill/>
                <a:ln w="3175">
                  <a:solidFill>
                    <a:srgbClr val="000000"/>
                  </a:solidFill>
                  <a:round/>
                  <a:headEnd/>
                  <a:tailEnd/>
                </a:ln>
              </p:spPr>
              <p:txBody>
                <a:bodyPr/>
                <a:lstStyle/>
                <a:p>
                  <a:endParaRPr lang="en-US"/>
                </a:p>
              </p:txBody>
            </p:sp>
            <p:sp>
              <p:nvSpPr>
                <p:cNvPr id="73303" name="Line 5548"/>
                <p:cNvSpPr>
                  <a:spLocks noChangeShapeType="1"/>
                </p:cNvSpPr>
                <p:nvPr/>
              </p:nvSpPr>
              <p:spPr bwMode="auto">
                <a:xfrm flipV="1">
                  <a:off x="3368" y="2223"/>
                  <a:ext cx="2" cy="13"/>
                </a:xfrm>
                <a:prstGeom prst="line">
                  <a:avLst/>
                </a:prstGeom>
                <a:noFill/>
                <a:ln w="3175">
                  <a:solidFill>
                    <a:srgbClr val="000000"/>
                  </a:solidFill>
                  <a:round/>
                  <a:headEnd/>
                  <a:tailEnd/>
                </a:ln>
              </p:spPr>
              <p:txBody>
                <a:bodyPr/>
                <a:lstStyle/>
                <a:p>
                  <a:endParaRPr lang="en-US"/>
                </a:p>
              </p:txBody>
            </p:sp>
            <p:sp>
              <p:nvSpPr>
                <p:cNvPr id="73304" name="Line 5549"/>
                <p:cNvSpPr>
                  <a:spLocks noChangeShapeType="1"/>
                </p:cNvSpPr>
                <p:nvPr/>
              </p:nvSpPr>
              <p:spPr bwMode="auto">
                <a:xfrm flipV="1">
                  <a:off x="3370" y="2207"/>
                  <a:ext cx="2" cy="16"/>
                </a:xfrm>
                <a:prstGeom prst="line">
                  <a:avLst/>
                </a:prstGeom>
                <a:noFill/>
                <a:ln w="3175">
                  <a:solidFill>
                    <a:srgbClr val="000000"/>
                  </a:solidFill>
                  <a:round/>
                  <a:headEnd/>
                  <a:tailEnd/>
                </a:ln>
              </p:spPr>
              <p:txBody>
                <a:bodyPr/>
                <a:lstStyle/>
                <a:p>
                  <a:endParaRPr lang="en-US"/>
                </a:p>
              </p:txBody>
            </p:sp>
            <p:sp>
              <p:nvSpPr>
                <p:cNvPr id="73305" name="Line 5550"/>
                <p:cNvSpPr>
                  <a:spLocks noChangeShapeType="1"/>
                </p:cNvSpPr>
                <p:nvPr/>
              </p:nvSpPr>
              <p:spPr bwMode="auto">
                <a:xfrm flipV="1">
                  <a:off x="3372" y="2192"/>
                  <a:ext cx="3" cy="15"/>
                </a:xfrm>
                <a:prstGeom prst="line">
                  <a:avLst/>
                </a:prstGeom>
                <a:noFill/>
                <a:ln w="3175">
                  <a:solidFill>
                    <a:srgbClr val="000000"/>
                  </a:solidFill>
                  <a:round/>
                  <a:headEnd/>
                  <a:tailEnd/>
                </a:ln>
              </p:spPr>
              <p:txBody>
                <a:bodyPr/>
                <a:lstStyle/>
                <a:p>
                  <a:endParaRPr lang="en-US"/>
                </a:p>
              </p:txBody>
            </p:sp>
            <p:sp>
              <p:nvSpPr>
                <p:cNvPr id="73306" name="Line 5551"/>
                <p:cNvSpPr>
                  <a:spLocks noChangeShapeType="1"/>
                </p:cNvSpPr>
                <p:nvPr/>
              </p:nvSpPr>
              <p:spPr bwMode="auto">
                <a:xfrm flipV="1">
                  <a:off x="3375" y="2174"/>
                  <a:ext cx="2" cy="18"/>
                </a:xfrm>
                <a:prstGeom prst="line">
                  <a:avLst/>
                </a:prstGeom>
                <a:noFill/>
                <a:ln w="3175">
                  <a:solidFill>
                    <a:srgbClr val="000000"/>
                  </a:solidFill>
                  <a:round/>
                  <a:headEnd/>
                  <a:tailEnd/>
                </a:ln>
              </p:spPr>
              <p:txBody>
                <a:bodyPr/>
                <a:lstStyle/>
                <a:p>
                  <a:endParaRPr lang="en-US"/>
                </a:p>
              </p:txBody>
            </p:sp>
            <p:sp>
              <p:nvSpPr>
                <p:cNvPr id="73307" name="Line 5552"/>
                <p:cNvSpPr>
                  <a:spLocks noChangeShapeType="1"/>
                </p:cNvSpPr>
                <p:nvPr/>
              </p:nvSpPr>
              <p:spPr bwMode="auto">
                <a:xfrm flipV="1">
                  <a:off x="3377" y="2153"/>
                  <a:ext cx="2" cy="21"/>
                </a:xfrm>
                <a:prstGeom prst="line">
                  <a:avLst/>
                </a:prstGeom>
                <a:noFill/>
                <a:ln w="3175">
                  <a:solidFill>
                    <a:srgbClr val="000000"/>
                  </a:solidFill>
                  <a:round/>
                  <a:headEnd/>
                  <a:tailEnd/>
                </a:ln>
              </p:spPr>
              <p:txBody>
                <a:bodyPr/>
                <a:lstStyle/>
                <a:p>
                  <a:endParaRPr lang="en-US"/>
                </a:p>
              </p:txBody>
            </p:sp>
            <p:sp>
              <p:nvSpPr>
                <p:cNvPr id="73308" name="Line 5553"/>
                <p:cNvSpPr>
                  <a:spLocks noChangeShapeType="1"/>
                </p:cNvSpPr>
                <p:nvPr/>
              </p:nvSpPr>
              <p:spPr bwMode="auto">
                <a:xfrm flipV="1">
                  <a:off x="3379" y="2133"/>
                  <a:ext cx="2" cy="20"/>
                </a:xfrm>
                <a:prstGeom prst="line">
                  <a:avLst/>
                </a:prstGeom>
                <a:noFill/>
                <a:ln w="3175">
                  <a:solidFill>
                    <a:srgbClr val="000000"/>
                  </a:solidFill>
                  <a:round/>
                  <a:headEnd/>
                  <a:tailEnd/>
                </a:ln>
              </p:spPr>
              <p:txBody>
                <a:bodyPr/>
                <a:lstStyle/>
                <a:p>
                  <a:endParaRPr lang="en-US"/>
                </a:p>
              </p:txBody>
            </p:sp>
            <p:sp>
              <p:nvSpPr>
                <p:cNvPr id="73309" name="Line 5554"/>
                <p:cNvSpPr>
                  <a:spLocks noChangeShapeType="1"/>
                </p:cNvSpPr>
                <p:nvPr/>
              </p:nvSpPr>
              <p:spPr bwMode="auto">
                <a:xfrm flipV="1">
                  <a:off x="3381" y="2110"/>
                  <a:ext cx="2" cy="23"/>
                </a:xfrm>
                <a:prstGeom prst="line">
                  <a:avLst/>
                </a:prstGeom>
                <a:noFill/>
                <a:ln w="3175">
                  <a:solidFill>
                    <a:srgbClr val="000000"/>
                  </a:solidFill>
                  <a:round/>
                  <a:headEnd/>
                  <a:tailEnd/>
                </a:ln>
              </p:spPr>
              <p:txBody>
                <a:bodyPr/>
                <a:lstStyle/>
                <a:p>
                  <a:endParaRPr lang="en-US"/>
                </a:p>
              </p:txBody>
            </p:sp>
            <p:sp>
              <p:nvSpPr>
                <p:cNvPr id="73310" name="Line 5555"/>
                <p:cNvSpPr>
                  <a:spLocks noChangeShapeType="1"/>
                </p:cNvSpPr>
                <p:nvPr/>
              </p:nvSpPr>
              <p:spPr bwMode="auto">
                <a:xfrm flipV="1">
                  <a:off x="3383" y="2090"/>
                  <a:ext cx="1" cy="20"/>
                </a:xfrm>
                <a:prstGeom prst="line">
                  <a:avLst/>
                </a:prstGeom>
                <a:noFill/>
                <a:ln w="3175">
                  <a:solidFill>
                    <a:srgbClr val="000000"/>
                  </a:solidFill>
                  <a:round/>
                  <a:headEnd/>
                  <a:tailEnd/>
                </a:ln>
              </p:spPr>
              <p:txBody>
                <a:bodyPr/>
                <a:lstStyle/>
                <a:p>
                  <a:endParaRPr lang="en-US"/>
                </a:p>
              </p:txBody>
            </p:sp>
            <p:sp>
              <p:nvSpPr>
                <p:cNvPr id="73311" name="Line 5556"/>
                <p:cNvSpPr>
                  <a:spLocks noChangeShapeType="1"/>
                </p:cNvSpPr>
                <p:nvPr/>
              </p:nvSpPr>
              <p:spPr bwMode="auto">
                <a:xfrm flipV="1">
                  <a:off x="3384" y="2067"/>
                  <a:ext cx="2" cy="23"/>
                </a:xfrm>
                <a:prstGeom prst="line">
                  <a:avLst/>
                </a:prstGeom>
                <a:noFill/>
                <a:ln w="3175">
                  <a:solidFill>
                    <a:srgbClr val="000000"/>
                  </a:solidFill>
                  <a:round/>
                  <a:headEnd/>
                  <a:tailEnd/>
                </a:ln>
              </p:spPr>
              <p:txBody>
                <a:bodyPr/>
                <a:lstStyle/>
                <a:p>
                  <a:endParaRPr lang="en-US"/>
                </a:p>
              </p:txBody>
            </p:sp>
            <p:sp>
              <p:nvSpPr>
                <p:cNvPr id="73312" name="Line 5557"/>
                <p:cNvSpPr>
                  <a:spLocks noChangeShapeType="1"/>
                </p:cNvSpPr>
                <p:nvPr/>
              </p:nvSpPr>
              <p:spPr bwMode="auto">
                <a:xfrm flipV="1">
                  <a:off x="3386" y="2043"/>
                  <a:ext cx="4" cy="24"/>
                </a:xfrm>
                <a:prstGeom prst="line">
                  <a:avLst/>
                </a:prstGeom>
                <a:noFill/>
                <a:ln w="3175">
                  <a:solidFill>
                    <a:srgbClr val="000000"/>
                  </a:solidFill>
                  <a:round/>
                  <a:headEnd/>
                  <a:tailEnd/>
                </a:ln>
              </p:spPr>
              <p:txBody>
                <a:bodyPr/>
                <a:lstStyle/>
                <a:p>
                  <a:endParaRPr lang="en-US"/>
                </a:p>
              </p:txBody>
            </p:sp>
            <p:sp>
              <p:nvSpPr>
                <p:cNvPr id="73313" name="Line 5558"/>
                <p:cNvSpPr>
                  <a:spLocks noChangeShapeType="1"/>
                </p:cNvSpPr>
                <p:nvPr/>
              </p:nvSpPr>
              <p:spPr bwMode="auto">
                <a:xfrm flipV="1">
                  <a:off x="3390" y="2026"/>
                  <a:ext cx="2" cy="17"/>
                </a:xfrm>
                <a:prstGeom prst="line">
                  <a:avLst/>
                </a:prstGeom>
                <a:noFill/>
                <a:ln w="3175">
                  <a:solidFill>
                    <a:srgbClr val="000000"/>
                  </a:solidFill>
                  <a:round/>
                  <a:headEnd/>
                  <a:tailEnd/>
                </a:ln>
              </p:spPr>
              <p:txBody>
                <a:bodyPr/>
                <a:lstStyle/>
                <a:p>
                  <a:endParaRPr lang="en-US"/>
                </a:p>
              </p:txBody>
            </p:sp>
            <p:sp>
              <p:nvSpPr>
                <p:cNvPr id="73314" name="Line 5559"/>
                <p:cNvSpPr>
                  <a:spLocks noChangeShapeType="1"/>
                </p:cNvSpPr>
                <p:nvPr/>
              </p:nvSpPr>
              <p:spPr bwMode="auto">
                <a:xfrm flipV="1">
                  <a:off x="3392" y="2007"/>
                  <a:ext cx="2" cy="19"/>
                </a:xfrm>
                <a:prstGeom prst="line">
                  <a:avLst/>
                </a:prstGeom>
                <a:noFill/>
                <a:ln w="3175">
                  <a:solidFill>
                    <a:srgbClr val="000000"/>
                  </a:solidFill>
                  <a:round/>
                  <a:headEnd/>
                  <a:tailEnd/>
                </a:ln>
              </p:spPr>
              <p:txBody>
                <a:bodyPr/>
                <a:lstStyle/>
                <a:p>
                  <a:endParaRPr lang="en-US"/>
                </a:p>
              </p:txBody>
            </p:sp>
            <p:sp>
              <p:nvSpPr>
                <p:cNvPr id="73315" name="Line 5560"/>
                <p:cNvSpPr>
                  <a:spLocks noChangeShapeType="1"/>
                </p:cNvSpPr>
                <p:nvPr/>
              </p:nvSpPr>
              <p:spPr bwMode="auto">
                <a:xfrm flipV="1">
                  <a:off x="3394" y="1991"/>
                  <a:ext cx="1" cy="16"/>
                </a:xfrm>
                <a:prstGeom prst="line">
                  <a:avLst/>
                </a:prstGeom>
                <a:noFill/>
                <a:ln w="3175">
                  <a:solidFill>
                    <a:srgbClr val="000000"/>
                  </a:solidFill>
                  <a:round/>
                  <a:headEnd/>
                  <a:tailEnd/>
                </a:ln>
              </p:spPr>
              <p:txBody>
                <a:bodyPr/>
                <a:lstStyle/>
                <a:p>
                  <a:endParaRPr lang="en-US"/>
                </a:p>
              </p:txBody>
            </p:sp>
            <p:sp>
              <p:nvSpPr>
                <p:cNvPr id="73316" name="Line 5561"/>
                <p:cNvSpPr>
                  <a:spLocks noChangeShapeType="1"/>
                </p:cNvSpPr>
                <p:nvPr/>
              </p:nvSpPr>
              <p:spPr bwMode="auto">
                <a:xfrm flipV="1">
                  <a:off x="3395" y="1981"/>
                  <a:ext cx="2" cy="10"/>
                </a:xfrm>
                <a:prstGeom prst="line">
                  <a:avLst/>
                </a:prstGeom>
                <a:noFill/>
                <a:ln w="3175">
                  <a:solidFill>
                    <a:srgbClr val="000000"/>
                  </a:solidFill>
                  <a:round/>
                  <a:headEnd/>
                  <a:tailEnd/>
                </a:ln>
              </p:spPr>
              <p:txBody>
                <a:bodyPr/>
                <a:lstStyle/>
                <a:p>
                  <a:endParaRPr lang="en-US"/>
                </a:p>
              </p:txBody>
            </p:sp>
            <p:sp>
              <p:nvSpPr>
                <p:cNvPr id="73317" name="Line 5562"/>
                <p:cNvSpPr>
                  <a:spLocks noChangeShapeType="1"/>
                </p:cNvSpPr>
                <p:nvPr/>
              </p:nvSpPr>
              <p:spPr bwMode="auto">
                <a:xfrm flipV="1">
                  <a:off x="3397" y="1973"/>
                  <a:ext cx="2" cy="8"/>
                </a:xfrm>
                <a:prstGeom prst="line">
                  <a:avLst/>
                </a:prstGeom>
                <a:noFill/>
                <a:ln w="3175">
                  <a:solidFill>
                    <a:srgbClr val="000000"/>
                  </a:solidFill>
                  <a:round/>
                  <a:headEnd/>
                  <a:tailEnd/>
                </a:ln>
              </p:spPr>
              <p:txBody>
                <a:bodyPr/>
                <a:lstStyle/>
                <a:p>
                  <a:endParaRPr lang="en-US"/>
                </a:p>
              </p:txBody>
            </p:sp>
            <p:sp>
              <p:nvSpPr>
                <p:cNvPr id="73318" name="Line 5563"/>
                <p:cNvSpPr>
                  <a:spLocks noChangeShapeType="1"/>
                </p:cNvSpPr>
                <p:nvPr/>
              </p:nvSpPr>
              <p:spPr bwMode="auto">
                <a:xfrm flipV="1">
                  <a:off x="3399" y="1969"/>
                  <a:ext cx="4" cy="4"/>
                </a:xfrm>
                <a:prstGeom prst="line">
                  <a:avLst/>
                </a:prstGeom>
                <a:noFill/>
                <a:ln w="3175">
                  <a:solidFill>
                    <a:srgbClr val="000000"/>
                  </a:solidFill>
                  <a:round/>
                  <a:headEnd/>
                  <a:tailEnd/>
                </a:ln>
              </p:spPr>
              <p:txBody>
                <a:bodyPr/>
                <a:lstStyle/>
                <a:p>
                  <a:endParaRPr lang="en-US"/>
                </a:p>
              </p:txBody>
            </p:sp>
            <p:sp>
              <p:nvSpPr>
                <p:cNvPr id="73319" name="Line 5564"/>
                <p:cNvSpPr>
                  <a:spLocks noChangeShapeType="1"/>
                </p:cNvSpPr>
                <p:nvPr/>
              </p:nvSpPr>
              <p:spPr bwMode="auto">
                <a:xfrm>
                  <a:off x="3403" y="1969"/>
                  <a:ext cx="1" cy="1"/>
                </a:xfrm>
                <a:prstGeom prst="line">
                  <a:avLst/>
                </a:prstGeom>
                <a:noFill/>
                <a:ln w="3175">
                  <a:solidFill>
                    <a:srgbClr val="000000"/>
                  </a:solidFill>
                  <a:round/>
                  <a:headEnd/>
                  <a:tailEnd/>
                </a:ln>
              </p:spPr>
              <p:txBody>
                <a:bodyPr/>
                <a:lstStyle/>
                <a:p>
                  <a:endParaRPr lang="en-US"/>
                </a:p>
              </p:txBody>
            </p:sp>
            <p:sp>
              <p:nvSpPr>
                <p:cNvPr id="73320" name="Line 5565"/>
                <p:cNvSpPr>
                  <a:spLocks noChangeShapeType="1"/>
                </p:cNvSpPr>
                <p:nvPr/>
              </p:nvSpPr>
              <p:spPr bwMode="auto">
                <a:xfrm>
                  <a:off x="3404" y="1969"/>
                  <a:ext cx="2" cy="4"/>
                </a:xfrm>
                <a:prstGeom prst="line">
                  <a:avLst/>
                </a:prstGeom>
                <a:noFill/>
                <a:ln w="3175">
                  <a:solidFill>
                    <a:srgbClr val="000000"/>
                  </a:solidFill>
                  <a:round/>
                  <a:headEnd/>
                  <a:tailEnd/>
                </a:ln>
              </p:spPr>
              <p:txBody>
                <a:bodyPr/>
                <a:lstStyle/>
                <a:p>
                  <a:endParaRPr lang="en-US"/>
                </a:p>
              </p:txBody>
            </p:sp>
            <p:sp>
              <p:nvSpPr>
                <p:cNvPr id="73321" name="Line 5566"/>
                <p:cNvSpPr>
                  <a:spLocks noChangeShapeType="1"/>
                </p:cNvSpPr>
                <p:nvPr/>
              </p:nvSpPr>
              <p:spPr bwMode="auto">
                <a:xfrm>
                  <a:off x="3406" y="1973"/>
                  <a:ext cx="2" cy="8"/>
                </a:xfrm>
                <a:prstGeom prst="line">
                  <a:avLst/>
                </a:prstGeom>
                <a:noFill/>
                <a:ln w="3175">
                  <a:solidFill>
                    <a:srgbClr val="000000"/>
                  </a:solidFill>
                  <a:round/>
                  <a:headEnd/>
                  <a:tailEnd/>
                </a:ln>
              </p:spPr>
              <p:txBody>
                <a:bodyPr/>
                <a:lstStyle/>
                <a:p>
                  <a:endParaRPr lang="en-US"/>
                </a:p>
              </p:txBody>
            </p:sp>
            <p:sp>
              <p:nvSpPr>
                <p:cNvPr id="73322" name="Line 5567"/>
                <p:cNvSpPr>
                  <a:spLocks noChangeShapeType="1"/>
                </p:cNvSpPr>
                <p:nvPr/>
              </p:nvSpPr>
              <p:spPr bwMode="auto">
                <a:xfrm>
                  <a:off x="3408" y="1981"/>
                  <a:ext cx="2" cy="14"/>
                </a:xfrm>
                <a:prstGeom prst="line">
                  <a:avLst/>
                </a:prstGeom>
                <a:noFill/>
                <a:ln w="3175">
                  <a:solidFill>
                    <a:srgbClr val="000000"/>
                  </a:solidFill>
                  <a:round/>
                  <a:headEnd/>
                  <a:tailEnd/>
                </a:ln>
              </p:spPr>
              <p:txBody>
                <a:bodyPr/>
                <a:lstStyle/>
                <a:p>
                  <a:endParaRPr lang="en-US"/>
                </a:p>
              </p:txBody>
            </p:sp>
            <p:sp>
              <p:nvSpPr>
                <p:cNvPr id="73323" name="Line 5568"/>
                <p:cNvSpPr>
                  <a:spLocks noChangeShapeType="1"/>
                </p:cNvSpPr>
                <p:nvPr/>
              </p:nvSpPr>
              <p:spPr bwMode="auto">
                <a:xfrm>
                  <a:off x="3410" y="1995"/>
                  <a:ext cx="2" cy="15"/>
                </a:xfrm>
                <a:prstGeom prst="line">
                  <a:avLst/>
                </a:prstGeom>
                <a:noFill/>
                <a:ln w="3175">
                  <a:solidFill>
                    <a:srgbClr val="000000"/>
                  </a:solidFill>
                  <a:round/>
                  <a:headEnd/>
                  <a:tailEnd/>
                </a:ln>
              </p:spPr>
              <p:txBody>
                <a:bodyPr/>
                <a:lstStyle/>
                <a:p>
                  <a:endParaRPr lang="en-US"/>
                </a:p>
              </p:txBody>
            </p:sp>
            <p:sp>
              <p:nvSpPr>
                <p:cNvPr id="73324" name="Line 5569"/>
                <p:cNvSpPr>
                  <a:spLocks noChangeShapeType="1"/>
                </p:cNvSpPr>
                <p:nvPr/>
              </p:nvSpPr>
              <p:spPr bwMode="auto">
                <a:xfrm>
                  <a:off x="3412" y="2010"/>
                  <a:ext cx="1" cy="18"/>
                </a:xfrm>
                <a:prstGeom prst="line">
                  <a:avLst/>
                </a:prstGeom>
                <a:noFill/>
                <a:ln w="3175">
                  <a:solidFill>
                    <a:srgbClr val="000000"/>
                  </a:solidFill>
                  <a:round/>
                  <a:headEnd/>
                  <a:tailEnd/>
                </a:ln>
              </p:spPr>
              <p:txBody>
                <a:bodyPr/>
                <a:lstStyle/>
                <a:p>
                  <a:endParaRPr lang="en-US"/>
                </a:p>
              </p:txBody>
            </p:sp>
            <p:sp>
              <p:nvSpPr>
                <p:cNvPr id="73325" name="Line 5570"/>
                <p:cNvSpPr>
                  <a:spLocks noChangeShapeType="1"/>
                </p:cNvSpPr>
                <p:nvPr/>
              </p:nvSpPr>
              <p:spPr bwMode="auto">
                <a:xfrm>
                  <a:off x="3413" y="2028"/>
                  <a:ext cx="4" cy="20"/>
                </a:xfrm>
                <a:prstGeom prst="line">
                  <a:avLst/>
                </a:prstGeom>
                <a:noFill/>
                <a:ln w="3175">
                  <a:solidFill>
                    <a:srgbClr val="000000"/>
                  </a:solidFill>
                  <a:round/>
                  <a:headEnd/>
                  <a:tailEnd/>
                </a:ln>
              </p:spPr>
              <p:txBody>
                <a:bodyPr/>
                <a:lstStyle/>
                <a:p>
                  <a:endParaRPr lang="en-US"/>
                </a:p>
              </p:txBody>
            </p:sp>
            <p:sp>
              <p:nvSpPr>
                <p:cNvPr id="73326" name="Line 5571"/>
                <p:cNvSpPr>
                  <a:spLocks noChangeShapeType="1"/>
                </p:cNvSpPr>
                <p:nvPr/>
              </p:nvSpPr>
              <p:spPr bwMode="auto">
                <a:xfrm>
                  <a:off x="3417" y="2048"/>
                  <a:ext cx="2" cy="21"/>
                </a:xfrm>
                <a:prstGeom prst="line">
                  <a:avLst/>
                </a:prstGeom>
                <a:noFill/>
                <a:ln w="3175">
                  <a:solidFill>
                    <a:srgbClr val="000000"/>
                  </a:solidFill>
                  <a:round/>
                  <a:headEnd/>
                  <a:tailEnd/>
                </a:ln>
              </p:spPr>
              <p:txBody>
                <a:bodyPr/>
                <a:lstStyle/>
                <a:p>
                  <a:endParaRPr lang="en-US"/>
                </a:p>
              </p:txBody>
            </p:sp>
            <p:sp>
              <p:nvSpPr>
                <p:cNvPr id="73327" name="Line 5572"/>
                <p:cNvSpPr>
                  <a:spLocks noChangeShapeType="1"/>
                </p:cNvSpPr>
                <p:nvPr/>
              </p:nvSpPr>
              <p:spPr bwMode="auto">
                <a:xfrm>
                  <a:off x="3419" y="2069"/>
                  <a:ext cx="2" cy="23"/>
                </a:xfrm>
                <a:prstGeom prst="line">
                  <a:avLst/>
                </a:prstGeom>
                <a:noFill/>
                <a:ln w="3175">
                  <a:solidFill>
                    <a:srgbClr val="000000"/>
                  </a:solidFill>
                  <a:round/>
                  <a:headEnd/>
                  <a:tailEnd/>
                </a:ln>
              </p:spPr>
              <p:txBody>
                <a:bodyPr/>
                <a:lstStyle/>
                <a:p>
                  <a:endParaRPr lang="en-US"/>
                </a:p>
              </p:txBody>
            </p:sp>
            <p:sp>
              <p:nvSpPr>
                <p:cNvPr id="73328" name="Line 5573"/>
                <p:cNvSpPr>
                  <a:spLocks noChangeShapeType="1"/>
                </p:cNvSpPr>
                <p:nvPr/>
              </p:nvSpPr>
              <p:spPr bwMode="auto">
                <a:xfrm>
                  <a:off x="3421" y="2092"/>
                  <a:ext cx="2" cy="23"/>
                </a:xfrm>
                <a:prstGeom prst="line">
                  <a:avLst/>
                </a:prstGeom>
                <a:noFill/>
                <a:ln w="3175">
                  <a:solidFill>
                    <a:srgbClr val="000000"/>
                  </a:solidFill>
                  <a:round/>
                  <a:headEnd/>
                  <a:tailEnd/>
                </a:ln>
              </p:spPr>
              <p:txBody>
                <a:bodyPr/>
                <a:lstStyle/>
                <a:p>
                  <a:endParaRPr lang="en-US"/>
                </a:p>
              </p:txBody>
            </p:sp>
            <p:sp>
              <p:nvSpPr>
                <p:cNvPr id="73329" name="Line 5574"/>
                <p:cNvSpPr>
                  <a:spLocks noChangeShapeType="1"/>
                </p:cNvSpPr>
                <p:nvPr/>
              </p:nvSpPr>
              <p:spPr bwMode="auto">
                <a:xfrm>
                  <a:off x="3423" y="2115"/>
                  <a:ext cx="1" cy="20"/>
                </a:xfrm>
                <a:prstGeom prst="line">
                  <a:avLst/>
                </a:prstGeom>
                <a:noFill/>
                <a:ln w="3175">
                  <a:solidFill>
                    <a:srgbClr val="000000"/>
                  </a:solidFill>
                  <a:round/>
                  <a:headEnd/>
                  <a:tailEnd/>
                </a:ln>
              </p:spPr>
              <p:txBody>
                <a:bodyPr/>
                <a:lstStyle/>
                <a:p>
                  <a:endParaRPr lang="en-US"/>
                </a:p>
              </p:txBody>
            </p:sp>
            <p:sp>
              <p:nvSpPr>
                <p:cNvPr id="73330" name="Line 5575"/>
                <p:cNvSpPr>
                  <a:spLocks noChangeShapeType="1"/>
                </p:cNvSpPr>
                <p:nvPr/>
              </p:nvSpPr>
              <p:spPr bwMode="auto">
                <a:xfrm>
                  <a:off x="3424" y="2135"/>
                  <a:ext cx="2" cy="21"/>
                </a:xfrm>
                <a:prstGeom prst="line">
                  <a:avLst/>
                </a:prstGeom>
                <a:noFill/>
                <a:ln w="3175">
                  <a:solidFill>
                    <a:srgbClr val="000000"/>
                  </a:solidFill>
                  <a:round/>
                  <a:headEnd/>
                  <a:tailEnd/>
                </a:ln>
              </p:spPr>
              <p:txBody>
                <a:bodyPr/>
                <a:lstStyle/>
                <a:p>
                  <a:endParaRPr lang="en-US"/>
                </a:p>
              </p:txBody>
            </p:sp>
            <p:sp>
              <p:nvSpPr>
                <p:cNvPr id="73331" name="Line 5576"/>
                <p:cNvSpPr>
                  <a:spLocks noChangeShapeType="1"/>
                </p:cNvSpPr>
                <p:nvPr/>
              </p:nvSpPr>
              <p:spPr bwMode="auto">
                <a:xfrm>
                  <a:off x="3426" y="2156"/>
                  <a:ext cx="4" cy="20"/>
                </a:xfrm>
                <a:prstGeom prst="line">
                  <a:avLst/>
                </a:prstGeom>
                <a:noFill/>
                <a:ln w="3175">
                  <a:solidFill>
                    <a:srgbClr val="000000"/>
                  </a:solidFill>
                  <a:round/>
                  <a:headEnd/>
                  <a:tailEnd/>
                </a:ln>
              </p:spPr>
              <p:txBody>
                <a:bodyPr/>
                <a:lstStyle/>
                <a:p>
                  <a:endParaRPr lang="en-US"/>
                </a:p>
              </p:txBody>
            </p:sp>
            <p:sp>
              <p:nvSpPr>
                <p:cNvPr id="73332" name="Line 5577"/>
                <p:cNvSpPr>
                  <a:spLocks noChangeShapeType="1"/>
                </p:cNvSpPr>
                <p:nvPr/>
              </p:nvSpPr>
              <p:spPr bwMode="auto">
                <a:xfrm>
                  <a:off x="3430" y="2176"/>
                  <a:ext cx="2" cy="19"/>
                </a:xfrm>
                <a:prstGeom prst="line">
                  <a:avLst/>
                </a:prstGeom>
                <a:noFill/>
                <a:ln w="3175">
                  <a:solidFill>
                    <a:srgbClr val="000000"/>
                  </a:solidFill>
                  <a:round/>
                  <a:headEnd/>
                  <a:tailEnd/>
                </a:ln>
              </p:spPr>
              <p:txBody>
                <a:bodyPr/>
                <a:lstStyle/>
                <a:p>
                  <a:endParaRPr lang="en-US"/>
                </a:p>
              </p:txBody>
            </p:sp>
            <p:sp>
              <p:nvSpPr>
                <p:cNvPr id="73333" name="Line 5578"/>
                <p:cNvSpPr>
                  <a:spLocks noChangeShapeType="1"/>
                </p:cNvSpPr>
                <p:nvPr/>
              </p:nvSpPr>
              <p:spPr bwMode="auto">
                <a:xfrm>
                  <a:off x="3432" y="2195"/>
                  <a:ext cx="1" cy="16"/>
                </a:xfrm>
                <a:prstGeom prst="line">
                  <a:avLst/>
                </a:prstGeom>
                <a:noFill/>
                <a:ln w="3175">
                  <a:solidFill>
                    <a:srgbClr val="000000"/>
                  </a:solidFill>
                  <a:round/>
                  <a:headEnd/>
                  <a:tailEnd/>
                </a:ln>
              </p:spPr>
              <p:txBody>
                <a:bodyPr/>
                <a:lstStyle/>
                <a:p>
                  <a:endParaRPr lang="en-US"/>
                </a:p>
              </p:txBody>
            </p:sp>
            <p:sp>
              <p:nvSpPr>
                <p:cNvPr id="73334" name="Line 5579"/>
                <p:cNvSpPr>
                  <a:spLocks noChangeShapeType="1"/>
                </p:cNvSpPr>
                <p:nvPr/>
              </p:nvSpPr>
              <p:spPr bwMode="auto">
                <a:xfrm>
                  <a:off x="3433" y="2211"/>
                  <a:ext cx="2" cy="14"/>
                </a:xfrm>
                <a:prstGeom prst="line">
                  <a:avLst/>
                </a:prstGeom>
                <a:noFill/>
                <a:ln w="3175">
                  <a:solidFill>
                    <a:srgbClr val="000000"/>
                  </a:solidFill>
                  <a:round/>
                  <a:headEnd/>
                  <a:tailEnd/>
                </a:ln>
              </p:spPr>
              <p:txBody>
                <a:bodyPr/>
                <a:lstStyle/>
                <a:p>
                  <a:endParaRPr lang="en-US"/>
                </a:p>
              </p:txBody>
            </p:sp>
            <p:sp>
              <p:nvSpPr>
                <p:cNvPr id="73335" name="Line 5580"/>
                <p:cNvSpPr>
                  <a:spLocks noChangeShapeType="1"/>
                </p:cNvSpPr>
                <p:nvPr/>
              </p:nvSpPr>
              <p:spPr bwMode="auto">
                <a:xfrm>
                  <a:off x="3435" y="2225"/>
                  <a:ext cx="2" cy="14"/>
                </a:xfrm>
                <a:prstGeom prst="line">
                  <a:avLst/>
                </a:prstGeom>
                <a:noFill/>
                <a:ln w="3175">
                  <a:solidFill>
                    <a:srgbClr val="000000"/>
                  </a:solidFill>
                  <a:round/>
                  <a:headEnd/>
                  <a:tailEnd/>
                </a:ln>
              </p:spPr>
              <p:txBody>
                <a:bodyPr/>
                <a:lstStyle/>
                <a:p>
                  <a:endParaRPr lang="en-US"/>
                </a:p>
              </p:txBody>
            </p:sp>
            <p:sp>
              <p:nvSpPr>
                <p:cNvPr id="73336" name="Line 5581"/>
                <p:cNvSpPr>
                  <a:spLocks noChangeShapeType="1"/>
                </p:cNvSpPr>
                <p:nvPr/>
              </p:nvSpPr>
              <p:spPr bwMode="auto">
                <a:xfrm>
                  <a:off x="3437" y="2239"/>
                  <a:ext cx="2" cy="10"/>
                </a:xfrm>
                <a:prstGeom prst="line">
                  <a:avLst/>
                </a:prstGeom>
                <a:noFill/>
                <a:ln w="3175">
                  <a:solidFill>
                    <a:srgbClr val="000000"/>
                  </a:solidFill>
                  <a:round/>
                  <a:headEnd/>
                  <a:tailEnd/>
                </a:ln>
              </p:spPr>
              <p:txBody>
                <a:bodyPr/>
                <a:lstStyle/>
                <a:p>
                  <a:endParaRPr lang="en-US"/>
                </a:p>
              </p:txBody>
            </p:sp>
            <p:sp>
              <p:nvSpPr>
                <p:cNvPr id="73337" name="Line 5582"/>
                <p:cNvSpPr>
                  <a:spLocks noChangeShapeType="1"/>
                </p:cNvSpPr>
                <p:nvPr/>
              </p:nvSpPr>
              <p:spPr bwMode="auto">
                <a:xfrm>
                  <a:off x="3439" y="2249"/>
                  <a:ext cx="2" cy="7"/>
                </a:xfrm>
                <a:prstGeom prst="line">
                  <a:avLst/>
                </a:prstGeom>
                <a:noFill/>
                <a:ln w="3175">
                  <a:solidFill>
                    <a:srgbClr val="000000"/>
                  </a:solidFill>
                  <a:round/>
                  <a:headEnd/>
                  <a:tailEnd/>
                </a:ln>
              </p:spPr>
              <p:txBody>
                <a:bodyPr/>
                <a:lstStyle/>
                <a:p>
                  <a:endParaRPr lang="en-US"/>
                </a:p>
              </p:txBody>
            </p:sp>
            <p:sp>
              <p:nvSpPr>
                <p:cNvPr id="73338" name="Line 5583"/>
                <p:cNvSpPr>
                  <a:spLocks noChangeShapeType="1"/>
                </p:cNvSpPr>
                <p:nvPr/>
              </p:nvSpPr>
              <p:spPr bwMode="auto">
                <a:xfrm>
                  <a:off x="3441" y="2256"/>
                  <a:ext cx="3" cy="8"/>
                </a:xfrm>
                <a:prstGeom prst="line">
                  <a:avLst/>
                </a:prstGeom>
                <a:noFill/>
                <a:ln w="3175">
                  <a:solidFill>
                    <a:srgbClr val="000000"/>
                  </a:solidFill>
                  <a:round/>
                  <a:headEnd/>
                  <a:tailEnd/>
                </a:ln>
              </p:spPr>
              <p:txBody>
                <a:bodyPr/>
                <a:lstStyle/>
                <a:p>
                  <a:endParaRPr lang="en-US"/>
                </a:p>
              </p:txBody>
            </p:sp>
            <p:sp>
              <p:nvSpPr>
                <p:cNvPr id="73339" name="Line 5584"/>
                <p:cNvSpPr>
                  <a:spLocks noChangeShapeType="1"/>
                </p:cNvSpPr>
                <p:nvPr/>
              </p:nvSpPr>
              <p:spPr bwMode="auto">
                <a:xfrm>
                  <a:off x="3444" y="2264"/>
                  <a:ext cx="2" cy="8"/>
                </a:xfrm>
                <a:prstGeom prst="line">
                  <a:avLst/>
                </a:prstGeom>
                <a:noFill/>
                <a:ln w="3175">
                  <a:solidFill>
                    <a:srgbClr val="000000"/>
                  </a:solidFill>
                  <a:round/>
                  <a:headEnd/>
                  <a:tailEnd/>
                </a:ln>
              </p:spPr>
              <p:txBody>
                <a:bodyPr/>
                <a:lstStyle/>
                <a:p>
                  <a:endParaRPr lang="en-US"/>
                </a:p>
              </p:txBody>
            </p:sp>
            <p:sp>
              <p:nvSpPr>
                <p:cNvPr id="73340" name="Line 5585"/>
                <p:cNvSpPr>
                  <a:spLocks noChangeShapeType="1"/>
                </p:cNvSpPr>
                <p:nvPr/>
              </p:nvSpPr>
              <p:spPr bwMode="auto">
                <a:xfrm>
                  <a:off x="3446" y="2272"/>
                  <a:ext cx="2" cy="2"/>
                </a:xfrm>
                <a:prstGeom prst="line">
                  <a:avLst/>
                </a:prstGeom>
                <a:noFill/>
                <a:ln w="3175">
                  <a:solidFill>
                    <a:srgbClr val="000000"/>
                  </a:solidFill>
                  <a:round/>
                  <a:headEnd/>
                  <a:tailEnd/>
                </a:ln>
              </p:spPr>
              <p:txBody>
                <a:bodyPr/>
                <a:lstStyle/>
                <a:p>
                  <a:endParaRPr lang="en-US"/>
                </a:p>
              </p:txBody>
            </p:sp>
          </p:grpSp>
          <p:grpSp>
            <p:nvGrpSpPr>
              <p:cNvPr id="72866" name="Group 5586"/>
              <p:cNvGrpSpPr>
                <a:grpSpLocks/>
              </p:cNvGrpSpPr>
              <p:nvPr/>
            </p:nvGrpSpPr>
            <p:grpSpPr bwMode="auto">
              <a:xfrm>
                <a:off x="3216" y="1827"/>
                <a:ext cx="253" cy="467"/>
                <a:chOff x="3216" y="1827"/>
                <a:chExt cx="253" cy="467"/>
              </a:xfrm>
            </p:grpSpPr>
            <p:sp>
              <p:nvSpPr>
                <p:cNvPr id="72941" name="Line 5587"/>
                <p:cNvSpPr>
                  <a:spLocks noChangeShapeType="1"/>
                </p:cNvSpPr>
                <p:nvPr/>
              </p:nvSpPr>
              <p:spPr bwMode="auto">
                <a:xfrm>
                  <a:off x="3448" y="2274"/>
                  <a:ext cx="2" cy="6"/>
                </a:xfrm>
                <a:prstGeom prst="line">
                  <a:avLst/>
                </a:prstGeom>
                <a:noFill/>
                <a:ln w="3175">
                  <a:solidFill>
                    <a:srgbClr val="000000"/>
                  </a:solidFill>
                  <a:round/>
                  <a:headEnd/>
                  <a:tailEnd/>
                </a:ln>
              </p:spPr>
              <p:txBody>
                <a:bodyPr/>
                <a:lstStyle/>
                <a:p>
                  <a:endParaRPr lang="en-US"/>
                </a:p>
              </p:txBody>
            </p:sp>
            <p:sp>
              <p:nvSpPr>
                <p:cNvPr id="72942" name="Line 5588"/>
                <p:cNvSpPr>
                  <a:spLocks noChangeShapeType="1"/>
                </p:cNvSpPr>
                <p:nvPr/>
              </p:nvSpPr>
              <p:spPr bwMode="auto">
                <a:xfrm>
                  <a:off x="3450" y="2280"/>
                  <a:ext cx="1" cy="2"/>
                </a:xfrm>
                <a:prstGeom prst="line">
                  <a:avLst/>
                </a:prstGeom>
                <a:noFill/>
                <a:ln w="3175">
                  <a:solidFill>
                    <a:srgbClr val="000000"/>
                  </a:solidFill>
                  <a:round/>
                  <a:headEnd/>
                  <a:tailEnd/>
                </a:ln>
              </p:spPr>
              <p:txBody>
                <a:bodyPr/>
                <a:lstStyle/>
                <a:p>
                  <a:endParaRPr lang="en-US"/>
                </a:p>
              </p:txBody>
            </p:sp>
            <p:sp>
              <p:nvSpPr>
                <p:cNvPr id="72943" name="Line 5589"/>
                <p:cNvSpPr>
                  <a:spLocks noChangeShapeType="1"/>
                </p:cNvSpPr>
                <p:nvPr/>
              </p:nvSpPr>
              <p:spPr bwMode="auto">
                <a:xfrm>
                  <a:off x="3451" y="2282"/>
                  <a:ext cx="2" cy="3"/>
                </a:xfrm>
                <a:prstGeom prst="line">
                  <a:avLst/>
                </a:prstGeom>
                <a:noFill/>
                <a:ln w="3175">
                  <a:solidFill>
                    <a:srgbClr val="000000"/>
                  </a:solidFill>
                  <a:round/>
                  <a:headEnd/>
                  <a:tailEnd/>
                </a:ln>
              </p:spPr>
              <p:txBody>
                <a:bodyPr/>
                <a:lstStyle/>
                <a:p>
                  <a:endParaRPr lang="en-US"/>
                </a:p>
              </p:txBody>
            </p:sp>
            <p:sp>
              <p:nvSpPr>
                <p:cNvPr id="72944" name="Line 5590"/>
                <p:cNvSpPr>
                  <a:spLocks noChangeShapeType="1"/>
                </p:cNvSpPr>
                <p:nvPr/>
              </p:nvSpPr>
              <p:spPr bwMode="auto">
                <a:xfrm>
                  <a:off x="3453" y="2285"/>
                  <a:ext cx="4" cy="2"/>
                </a:xfrm>
                <a:prstGeom prst="line">
                  <a:avLst/>
                </a:prstGeom>
                <a:noFill/>
                <a:ln w="3175">
                  <a:solidFill>
                    <a:srgbClr val="000000"/>
                  </a:solidFill>
                  <a:round/>
                  <a:headEnd/>
                  <a:tailEnd/>
                </a:ln>
              </p:spPr>
              <p:txBody>
                <a:bodyPr/>
                <a:lstStyle/>
                <a:p>
                  <a:endParaRPr lang="en-US"/>
                </a:p>
              </p:txBody>
            </p:sp>
            <p:sp>
              <p:nvSpPr>
                <p:cNvPr id="72945" name="Line 5591"/>
                <p:cNvSpPr>
                  <a:spLocks noChangeShapeType="1"/>
                </p:cNvSpPr>
                <p:nvPr/>
              </p:nvSpPr>
              <p:spPr bwMode="auto">
                <a:xfrm>
                  <a:off x="3457" y="2287"/>
                  <a:ext cx="2" cy="1"/>
                </a:xfrm>
                <a:prstGeom prst="line">
                  <a:avLst/>
                </a:prstGeom>
                <a:noFill/>
                <a:ln w="3175">
                  <a:solidFill>
                    <a:srgbClr val="000000"/>
                  </a:solidFill>
                  <a:round/>
                  <a:headEnd/>
                  <a:tailEnd/>
                </a:ln>
              </p:spPr>
              <p:txBody>
                <a:bodyPr/>
                <a:lstStyle/>
                <a:p>
                  <a:endParaRPr lang="en-US"/>
                </a:p>
              </p:txBody>
            </p:sp>
            <p:sp>
              <p:nvSpPr>
                <p:cNvPr id="72946" name="Line 5592"/>
                <p:cNvSpPr>
                  <a:spLocks noChangeShapeType="1"/>
                </p:cNvSpPr>
                <p:nvPr/>
              </p:nvSpPr>
              <p:spPr bwMode="auto">
                <a:xfrm>
                  <a:off x="3459" y="2287"/>
                  <a:ext cx="2" cy="3"/>
                </a:xfrm>
                <a:prstGeom prst="line">
                  <a:avLst/>
                </a:prstGeom>
                <a:noFill/>
                <a:ln w="3175">
                  <a:solidFill>
                    <a:srgbClr val="000000"/>
                  </a:solidFill>
                  <a:round/>
                  <a:headEnd/>
                  <a:tailEnd/>
                </a:ln>
              </p:spPr>
              <p:txBody>
                <a:bodyPr/>
                <a:lstStyle/>
                <a:p>
                  <a:endParaRPr lang="en-US"/>
                </a:p>
              </p:txBody>
            </p:sp>
            <p:sp>
              <p:nvSpPr>
                <p:cNvPr id="72947" name="Line 5593"/>
                <p:cNvSpPr>
                  <a:spLocks noChangeShapeType="1"/>
                </p:cNvSpPr>
                <p:nvPr/>
              </p:nvSpPr>
              <p:spPr bwMode="auto">
                <a:xfrm>
                  <a:off x="3461" y="2290"/>
                  <a:ext cx="1" cy="1"/>
                </a:xfrm>
                <a:prstGeom prst="line">
                  <a:avLst/>
                </a:prstGeom>
                <a:noFill/>
                <a:ln w="3175">
                  <a:solidFill>
                    <a:srgbClr val="000000"/>
                  </a:solidFill>
                  <a:round/>
                  <a:headEnd/>
                  <a:tailEnd/>
                </a:ln>
              </p:spPr>
              <p:txBody>
                <a:bodyPr/>
                <a:lstStyle/>
                <a:p>
                  <a:endParaRPr lang="en-US"/>
                </a:p>
              </p:txBody>
            </p:sp>
            <p:sp>
              <p:nvSpPr>
                <p:cNvPr id="72948" name="Line 5594"/>
                <p:cNvSpPr>
                  <a:spLocks noChangeShapeType="1"/>
                </p:cNvSpPr>
                <p:nvPr/>
              </p:nvSpPr>
              <p:spPr bwMode="auto">
                <a:xfrm>
                  <a:off x="3462" y="2290"/>
                  <a:ext cx="2" cy="1"/>
                </a:xfrm>
                <a:prstGeom prst="line">
                  <a:avLst/>
                </a:prstGeom>
                <a:noFill/>
                <a:ln w="3175">
                  <a:solidFill>
                    <a:srgbClr val="000000"/>
                  </a:solidFill>
                  <a:round/>
                  <a:headEnd/>
                  <a:tailEnd/>
                </a:ln>
              </p:spPr>
              <p:txBody>
                <a:bodyPr/>
                <a:lstStyle/>
                <a:p>
                  <a:endParaRPr lang="en-US"/>
                </a:p>
              </p:txBody>
            </p:sp>
            <p:sp>
              <p:nvSpPr>
                <p:cNvPr id="72949" name="Line 5595"/>
                <p:cNvSpPr>
                  <a:spLocks noChangeShapeType="1"/>
                </p:cNvSpPr>
                <p:nvPr/>
              </p:nvSpPr>
              <p:spPr bwMode="auto">
                <a:xfrm>
                  <a:off x="3464" y="2290"/>
                  <a:ext cx="2" cy="1"/>
                </a:xfrm>
                <a:prstGeom prst="line">
                  <a:avLst/>
                </a:prstGeom>
                <a:noFill/>
                <a:ln w="3175">
                  <a:solidFill>
                    <a:srgbClr val="000000"/>
                  </a:solidFill>
                  <a:round/>
                  <a:headEnd/>
                  <a:tailEnd/>
                </a:ln>
              </p:spPr>
              <p:txBody>
                <a:bodyPr/>
                <a:lstStyle/>
                <a:p>
                  <a:endParaRPr lang="en-US"/>
                </a:p>
              </p:txBody>
            </p:sp>
            <p:sp>
              <p:nvSpPr>
                <p:cNvPr id="72950" name="Line 5596"/>
                <p:cNvSpPr>
                  <a:spLocks noChangeShapeType="1"/>
                </p:cNvSpPr>
                <p:nvPr/>
              </p:nvSpPr>
              <p:spPr bwMode="auto">
                <a:xfrm>
                  <a:off x="3466" y="2290"/>
                  <a:ext cx="2" cy="3"/>
                </a:xfrm>
                <a:prstGeom prst="line">
                  <a:avLst/>
                </a:prstGeom>
                <a:noFill/>
                <a:ln w="3175">
                  <a:solidFill>
                    <a:srgbClr val="000000"/>
                  </a:solidFill>
                  <a:round/>
                  <a:headEnd/>
                  <a:tailEnd/>
                </a:ln>
              </p:spPr>
              <p:txBody>
                <a:bodyPr/>
                <a:lstStyle/>
                <a:p>
                  <a:endParaRPr lang="en-US"/>
                </a:p>
              </p:txBody>
            </p:sp>
            <p:sp>
              <p:nvSpPr>
                <p:cNvPr id="72951" name="Line 5597"/>
                <p:cNvSpPr>
                  <a:spLocks noChangeShapeType="1"/>
                </p:cNvSpPr>
                <p:nvPr/>
              </p:nvSpPr>
              <p:spPr bwMode="auto">
                <a:xfrm>
                  <a:off x="3468" y="2293"/>
                  <a:ext cx="1" cy="1"/>
                </a:xfrm>
                <a:prstGeom prst="line">
                  <a:avLst/>
                </a:prstGeom>
                <a:noFill/>
                <a:ln w="3175">
                  <a:solidFill>
                    <a:srgbClr val="000000"/>
                  </a:solidFill>
                  <a:round/>
                  <a:headEnd/>
                  <a:tailEnd/>
                </a:ln>
              </p:spPr>
              <p:txBody>
                <a:bodyPr/>
                <a:lstStyle/>
                <a:p>
                  <a:endParaRPr lang="en-US"/>
                </a:p>
              </p:txBody>
            </p:sp>
            <p:sp>
              <p:nvSpPr>
                <p:cNvPr id="72952" name="Line 5598"/>
                <p:cNvSpPr>
                  <a:spLocks noChangeShapeType="1"/>
                </p:cNvSpPr>
                <p:nvPr/>
              </p:nvSpPr>
              <p:spPr bwMode="auto">
                <a:xfrm flipH="1">
                  <a:off x="3337" y="2293"/>
                  <a:ext cx="131" cy="1"/>
                </a:xfrm>
                <a:prstGeom prst="line">
                  <a:avLst/>
                </a:prstGeom>
                <a:noFill/>
                <a:ln w="3175">
                  <a:solidFill>
                    <a:srgbClr val="000000"/>
                  </a:solidFill>
                  <a:round/>
                  <a:headEnd/>
                  <a:tailEnd/>
                </a:ln>
              </p:spPr>
              <p:txBody>
                <a:bodyPr/>
                <a:lstStyle/>
                <a:p>
                  <a:endParaRPr lang="en-US"/>
                </a:p>
              </p:txBody>
            </p:sp>
            <p:sp>
              <p:nvSpPr>
                <p:cNvPr id="72953" name="Freeform 5599"/>
                <p:cNvSpPr>
                  <a:spLocks/>
                </p:cNvSpPr>
                <p:nvPr/>
              </p:nvSpPr>
              <p:spPr bwMode="auto">
                <a:xfrm>
                  <a:off x="3296" y="1915"/>
                  <a:ext cx="134" cy="378"/>
                </a:xfrm>
                <a:custGeom>
                  <a:avLst/>
                  <a:gdLst>
                    <a:gd name="T0" fmla="*/ 0 w 134"/>
                    <a:gd name="T1" fmla="*/ 570 h 341"/>
                    <a:gd name="T2" fmla="*/ 3 w 134"/>
                    <a:gd name="T3" fmla="*/ 566 h 341"/>
                    <a:gd name="T4" fmla="*/ 7 w 134"/>
                    <a:gd name="T5" fmla="*/ 566 h 341"/>
                    <a:gd name="T6" fmla="*/ 12 w 134"/>
                    <a:gd name="T7" fmla="*/ 562 h 341"/>
                    <a:gd name="T8" fmla="*/ 16 w 134"/>
                    <a:gd name="T9" fmla="*/ 554 h 341"/>
                    <a:gd name="T10" fmla="*/ 20 w 134"/>
                    <a:gd name="T11" fmla="*/ 546 h 341"/>
                    <a:gd name="T12" fmla="*/ 25 w 134"/>
                    <a:gd name="T13" fmla="*/ 532 h 341"/>
                    <a:gd name="T14" fmla="*/ 29 w 134"/>
                    <a:gd name="T15" fmla="*/ 503 h 341"/>
                    <a:gd name="T16" fmla="*/ 32 w 134"/>
                    <a:gd name="T17" fmla="*/ 468 h 341"/>
                    <a:gd name="T18" fmla="*/ 38 w 134"/>
                    <a:gd name="T19" fmla="*/ 418 h 341"/>
                    <a:gd name="T20" fmla="*/ 41 w 134"/>
                    <a:gd name="T21" fmla="*/ 356 h 341"/>
                    <a:gd name="T22" fmla="*/ 45 w 134"/>
                    <a:gd name="T23" fmla="*/ 282 h 341"/>
                    <a:gd name="T24" fmla="*/ 49 w 134"/>
                    <a:gd name="T25" fmla="*/ 205 h 341"/>
                    <a:gd name="T26" fmla="*/ 54 w 134"/>
                    <a:gd name="T27" fmla="*/ 126 h 341"/>
                    <a:gd name="T28" fmla="*/ 58 w 134"/>
                    <a:gd name="T29" fmla="*/ 65 h 341"/>
                    <a:gd name="T30" fmla="*/ 61 w 134"/>
                    <a:gd name="T31" fmla="*/ 18 h 341"/>
                    <a:gd name="T32" fmla="*/ 67 w 134"/>
                    <a:gd name="T33" fmla="*/ 0 h 341"/>
                    <a:gd name="T34" fmla="*/ 70 w 134"/>
                    <a:gd name="T35" fmla="*/ 12 h 341"/>
                    <a:gd name="T36" fmla="*/ 74 w 134"/>
                    <a:gd name="T37" fmla="*/ 50 h 341"/>
                    <a:gd name="T38" fmla="*/ 79 w 134"/>
                    <a:gd name="T39" fmla="*/ 112 h 341"/>
                    <a:gd name="T40" fmla="*/ 83 w 134"/>
                    <a:gd name="T41" fmla="*/ 185 h 341"/>
                    <a:gd name="T42" fmla="*/ 87 w 134"/>
                    <a:gd name="T43" fmla="*/ 264 h 341"/>
                    <a:gd name="T44" fmla="*/ 90 w 134"/>
                    <a:gd name="T45" fmla="*/ 341 h 341"/>
                    <a:gd name="T46" fmla="*/ 96 w 134"/>
                    <a:gd name="T47" fmla="*/ 403 h 341"/>
                    <a:gd name="T48" fmla="*/ 99 w 134"/>
                    <a:gd name="T49" fmla="*/ 457 h 341"/>
                    <a:gd name="T50" fmla="*/ 103 w 134"/>
                    <a:gd name="T51" fmla="*/ 498 h 341"/>
                    <a:gd name="T52" fmla="*/ 108 w 134"/>
                    <a:gd name="T53" fmla="*/ 524 h 341"/>
                    <a:gd name="T54" fmla="*/ 112 w 134"/>
                    <a:gd name="T55" fmla="*/ 542 h 341"/>
                    <a:gd name="T56" fmla="*/ 116 w 134"/>
                    <a:gd name="T57" fmla="*/ 554 h 341"/>
                    <a:gd name="T58" fmla="*/ 121 w 134"/>
                    <a:gd name="T59" fmla="*/ 562 h 341"/>
                    <a:gd name="T60" fmla="*/ 125 w 134"/>
                    <a:gd name="T61" fmla="*/ 566 h 341"/>
                    <a:gd name="T62" fmla="*/ 128 w 134"/>
                    <a:gd name="T63" fmla="*/ 566 h 341"/>
                    <a:gd name="T64" fmla="*/ 134 w 134"/>
                    <a:gd name="T65" fmla="*/ 570 h 341"/>
                    <a:gd name="T66" fmla="*/ 0 w 134"/>
                    <a:gd name="T67" fmla="*/ 570 h 3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4"/>
                    <a:gd name="T103" fmla="*/ 0 h 341"/>
                    <a:gd name="T104" fmla="*/ 134 w 134"/>
                    <a:gd name="T105" fmla="*/ 341 h 3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4" h="341">
                      <a:moveTo>
                        <a:pt x="0" y="341"/>
                      </a:moveTo>
                      <a:lnTo>
                        <a:pt x="0" y="341"/>
                      </a:lnTo>
                      <a:lnTo>
                        <a:pt x="2" y="338"/>
                      </a:lnTo>
                      <a:lnTo>
                        <a:pt x="3" y="338"/>
                      </a:lnTo>
                      <a:lnTo>
                        <a:pt x="5" y="338"/>
                      </a:lnTo>
                      <a:lnTo>
                        <a:pt x="7" y="338"/>
                      </a:lnTo>
                      <a:lnTo>
                        <a:pt x="11" y="338"/>
                      </a:lnTo>
                      <a:lnTo>
                        <a:pt x="12" y="336"/>
                      </a:lnTo>
                      <a:lnTo>
                        <a:pt x="14" y="334"/>
                      </a:lnTo>
                      <a:lnTo>
                        <a:pt x="16" y="331"/>
                      </a:lnTo>
                      <a:lnTo>
                        <a:pt x="18" y="329"/>
                      </a:lnTo>
                      <a:lnTo>
                        <a:pt x="20" y="327"/>
                      </a:lnTo>
                      <a:lnTo>
                        <a:pt x="21" y="322"/>
                      </a:lnTo>
                      <a:lnTo>
                        <a:pt x="25" y="318"/>
                      </a:lnTo>
                      <a:lnTo>
                        <a:pt x="27" y="308"/>
                      </a:lnTo>
                      <a:lnTo>
                        <a:pt x="29" y="301"/>
                      </a:lnTo>
                      <a:lnTo>
                        <a:pt x="31" y="292"/>
                      </a:lnTo>
                      <a:lnTo>
                        <a:pt x="32" y="280"/>
                      </a:lnTo>
                      <a:lnTo>
                        <a:pt x="34" y="267"/>
                      </a:lnTo>
                      <a:lnTo>
                        <a:pt x="38" y="250"/>
                      </a:lnTo>
                      <a:lnTo>
                        <a:pt x="40" y="232"/>
                      </a:lnTo>
                      <a:lnTo>
                        <a:pt x="41" y="213"/>
                      </a:lnTo>
                      <a:lnTo>
                        <a:pt x="43" y="192"/>
                      </a:lnTo>
                      <a:lnTo>
                        <a:pt x="45" y="169"/>
                      </a:lnTo>
                      <a:lnTo>
                        <a:pt x="47" y="146"/>
                      </a:lnTo>
                      <a:lnTo>
                        <a:pt x="49" y="123"/>
                      </a:lnTo>
                      <a:lnTo>
                        <a:pt x="52" y="100"/>
                      </a:lnTo>
                      <a:lnTo>
                        <a:pt x="54" y="76"/>
                      </a:lnTo>
                      <a:lnTo>
                        <a:pt x="56" y="56"/>
                      </a:lnTo>
                      <a:lnTo>
                        <a:pt x="58" y="39"/>
                      </a:lnTo>
                      <a:lnTo>
                        <a:pt x="59" y="23"/>
                      </a:lnTo>
                      <a:lnTo>
                        <a:pt x="61" y="11"/>
                      </a:lnTo>
                      <a:lnTo>
                        <a:pt x="65" y="5"/>
                      </a:lnTo>
                      <a:lnTo>
                        <a:pt x="67" y="0"/>
                      </a:lnTo>
                      <a:lnTo>
                        <a:pt x="69" y="2"/>
                      </a:lnTo>
                      <a:lnTo>
                        <a:pt x="70" y="7"/>
                      </a:lnTo>
                      <a:lnTo>
                        <a:pt x="72" y="16"/>
                      </a:lnTo>
                      <a:lnTo>
                        <a:pt x="74" y="30"/>
                      </a:lnTo>
                      <a:lnTo>
                        <a:pt x="76" y="46"/>
                      </a:lnTo>
                      <a:lnTo>
                        <a:pt x="79" y="67"/>
                      </a:lnTo>
                      <a:lnTo>
                        <a:pt x="81" y="88"/>
                      </a:lnTo>
                      <a:lnTo>
                        <a:pt x="83" y="111"/>
                      </a:lnTo>
                      <a:lnTo>
                        <a:pt x="85" y="134"/>
                      </a:lnTo>
                      <a:lnTo>
                        <a:pt x="87" y="158"/>
                      </a:lnTo>
                      <a:lnTo>
                        <a:pt x="88" y="181"/>
                      </a:lnTo>
                      <a:lnTo>
                        <a:pt x="90" y="204"/>
                      </a:lnTo>
                      <a:lnTo>
                        <a:pt x="94" y="222"/>
                      </a:lnTo>
                      <a:lnTo>
                        <a:pt x="96" y="241"/>
                      </a:lnTo>
                      <a:lnTo>
                        <a:pt x="98" y="257"/>
                      </a:lnTo>
                      <a:lnTo>
                        <a:pt x="99" y="273"/>
                      </a:lnTo>
                      <a:lnTo>
                        <a:pt x="101" y="285"/>
                      </a:lnTo>
                      <a:lnTo>
                        <a:pt x="103" y="297"/>
                      </a:lnTo>
                      <a:lnTo>
                        <a:pt x="107" y="306"/>
                      </a:lnTo>
                      <a:lnTo>
                        <a:pt x="108" y="313"/>
                      </a:lnTo>
                      <a:lnTo>
                        <a:pt x="110" y="320"/>
                      </a:lnTo>
                      <a:lnTo>
                        <a:pt x="112" y="324"/>
                      </a:lnTo>
                      <a:lnTo>
                        <a:pt x="114" y="327"/>
                      </a:lnTo>
                      <a:lnTo>
                        <a:pt x="116" y="331"/>
                      </a:lnTo>
                      <a:lnTo>
                        <a:pt x="117" y="334"/>
                      </a:lnTo>
                      <a:lnTo>
                        <a:pt x="121" y="336"/>
                      </a:lnTo>
                      <a:lnTo>
                        <a:pt x="123" y="336"/>
                      </a:lnTo>
                      <a:lnTo>
                        <a:pt x="125" y="338"/>
                      </a:lnTo>
                      <a:lnTo>
                        <a:pt x="127" y="338"/>
                      </a:lnTo>
                      <a:lnTo>
                        <a:pt x="128" y="338"/>
                      </a:lnTo>
                      <a:lnTo>
                        <a:pt x="130" y="338"/>
                      </a:lnTo>
                      <a:lnTo>
                        <a:pt x="134" y="341"/>
                      </a:lnTo>
                      <a:lnTo>
                        <a:pt x="0" y="341"/>
                      </a:lnTo>
                      <a:close/>
                    </a:path>
                  </a:pathLst>
                </a:custGeom>
                <a:solidFill>
                  <a:srgbClr val="00FAFA"/>
                </a:solidFill>
                <a:ln w="9525">
                  <a:noFill/>
                  <a:round/>
                  <a:headEnd/>
                  <a:tailEnd/>
                </a:ln>
              </p:spPr>
              <p:txBody>
                <a:bodyPr/>
                <a:lstStyle/>
                <a:p>
                  <a:endParaRPr lang="en-US"/>
                </a:p>
              </p:txBody>
            </p:sp>
            <p:sp>
              <p:nvSpPr>
                <p:cNvPr id="72954" name="Line 5600"/>
                <p:cNvSpPr>
                  <a:spLocks noChangeShapeType="1"/>
                </p:cNvSpPr>
                <p:nvPr/>
              </p:nvSpPr>
              <p:spPr bwMode="auto">
                <a:xfrm>
                  <a:off x="3296" y="2293"/>
                  <a:ext cx="1" cy="1"/>
                </a:xfrm>
                <a:prstGeom prst="line">
                  <a:avLst/>
                </a:prstGeom>
                <a:noFill/>
                <a:ln w="3175">
                  <a:solidFill>
                    <a:srgbClr val="000000"/>
                  </a:solidFill>
                  <a:round/>
                  <a:headEnd/>
                  <a:tailEnd/>
                </a:ln>
              </p:spPr>
              <p:txBody>
                <a:bodyPr/>
                <a:lstStyle/>
                <a:p>
                  <a:endParaRPr lang="en-US"/>
                </a:p>
              </p:txBody>
            </p:sp>
            <p:sp>
              <p:nvSpPr>
                <p:cNvPr id="72955" name="Line 5601"/>
                <p:cNvSpPr>
                  <a:spLocks noChangeShapeType="1"/>
                </p:cNvSpPr>
                <p:nvPr/>
              </p:nvSpPr>
              <p:spPr bwMode="auto">
                <a:xfrm flipV="1">
                  <a:off x="3296" y="2290"/>
                  <a:ext cx="2" cy="3"/>
                </a:xfrm>
                <a:prstGeom prst="line">
                  <a:avLst/>
                </a:prstGeom>
                <a:noFill/>
                <a:ln w="3175">
                  <a:solidFill>
                    <a:srgbClr val="000000"/>
                  </a:solidFill>
                  <a:round/>
                  <a:headEnd/>
                  <a:tailEnd/>
                </a:ln>
              </p:spPr>
              <p:txBody>
                <a:bodyPr/>
                <a:lstStyle/>
                <a:p>
                  <a:endParaRPr lang="en-US"/>
                </a:p>
              </p:txBody>
            </p:sp>
            <p:sp>
              <p:nvSpPr>
                <p:cNvPr id="72956" name="Line 5602"/>
                <p:cNvSpPr>
                  <a:spLocks noChangeShapeType="1"/>
                </p:cNvSpPr>
                <p:nvPr/>
              </p:nvSpPr>
              <p:spPr bwMode="auto">
                <a:xfrm>
                  <a:off x="3298" y="2290"/>
                  <a:ext cx="1" cy="1"/>
                </a:xfrm>
                <a:prstGeom prst="line">
                  <a:avLst/>
                </a:prstGeom>
                <a:noFill/>
                <a:ln w="3175">
                  <a:solidFill>
                    <a:srgbClr val="000000"/>
                  </a:solidFill>
                  <a:round/>
                  <a:headEnd/>
                  <a:tailEnd/>
                </a:ln>
              </p:spPr>
              <p:txBody>
                <a:bodyPr/>
                <a:lstStyle/>
                <a:p>
                  <a:endParaRPr lang="en-US"/>
                </a:p>
              </p:txBody>
            </p:sp>
            <p:sp>
              <p:nvSpPr>
                <p:cNvPr id="72957" name="Line 5603"/>
                <p:cNvSpPr>
                  <a:spLocks noChangeShapeType="1"/>
                </p:cNvSpPr>
                <p:nvPr/>
              </p:nvSpPr>
              <p:spPr bwMode="auto">
                <a:xfrm>
                  <a:off x="3299" y="2290"/>
                  <a:ext cx="2" cy="1"/>
                </a:xfrm>
                <a:prstGeom prst="line">
                  <a:avLst/>
                </a:prstGeom>
                <a:noFill/>
                <a:ln w="3175">
                  <a:solidFill>
                    <a:srgbClr val="000000"/>
                  </a:solidFill>
                  <a:round/>
                  <a:headEnd/>
                  <a:tailEnd/>
                </a:ln>
              </p:spPr>
              <p:txBody>
                <a:bodyPr/>
                <a:lstStyle/>
                <a:p>
                  <a:endParaRPr lang="en-US"/>
                </a:p>
              </p:txBody>
            </p:sp>
            <p:sp>
              <p:nvSpPr>
                <p:cNvPr id="72958" name="Line 5604"/>
                <p:cNvSpPr>
                  <a:spLocks noChangeShapeType="1"/>
                </p:cNvSpPr>
                <p:nvPr/>
              </p:nvSpPr>
              <p:spPr bwMode="auto">
                <a:xfrm>
                  <a:off x="3301" y="2290"/>
                  <a:ext cx="2" cy="1"/>
                </a:xfrm>
                <a:prstGeom prst="line">
                  <a:avLst/>
                </a:prstGeom>
                <a:noFill/>
                <a:ln w="3175">
                  <a:solidFill>
                    <a:srgbClr val="000000"/>
                  </a:solidFill>
                  <a:round/>
                  <a:headEnd/>
                  <a:tailEnd/>
                </a:ln>
              </p:spPr>
              <p:txBody>
                <a:bodyPr/>
                <a:lstStyle/>
                <a:p>
                  <a:endParaRPr lang="en-US"/>
                </a:p>
              </p:txBody>
            </p:sp>
            <p:sp>
              <p:nvSpPr>
                <p:cNvPr id="72959" name="Line 5605"/>
                <p:cNvSpPr>
                  <a:spLocks noChangeShapeType="1"/>
                </p:cNvSpPr>
                <p:nvPr/>
              </p:nvSpPr>
              <p:spPr bwMode="auto">
                <a:xfrm>
                  <a:off x="3303" y="2290"/>
                  <a:ext cx="4" cy="1"/>
                </a:xfrm>
                <a:prstGeom prst="line">
                  <a:avLst/>
                </a:prstGeom>
                <a:noFill/>
                <a:ln w="3175">
                  <a:solidFill>
                    <a:srgbClr val="000000"/>
                  </a:solidFill>
                  <a:round/>
                  <a:headEnd/>
                  <a:tailEnd/>
                </a:ln>
              </p:spPr>
              <p:txBody>
                <a:bodyPr/>
                <a:lstStyle/>
                <a:p>
                  <a:endParaRPr lang="en-US"/>
                </a:p>
              </p:txBody>
            </p:sp>
            <p:sp>
              <p:nvSpPr>
                <p:cNvPr id="72960" name="Line 5606"/>
                <p:cNvSpPr>
                  <a:spLocks noChangeShapeType="1"/>
                </p:cNvSpPr>
                <p:nvPr/>
              </p:nvSpPr>
              <p:spPr bwMode="auto">
                <a:xfrm flipV="1">
                  <a:off x="3307" y="2287"/>
                  <a:ext cx="1" cy="3"/>
                </a:xfrm>
                <a:prstGeom prst="line">
                  <a:avLst/>
                </a:prstGeom>
                <a:noFill/>
                <a:ln w="3175">
                  <a:solidFill>
                    <a:srgbClr val="000000"/>
                  </a:solidFill>
                  <a:round/>
                  <a:headEnd/>
                  <a:tailEnd/>
                </a:ln>
              </p:spPr>
              <p:txBody>
                <a:bodyPr/>
                <a:lstStyle/>
                <a:p>
                  <a:endParaRPr lang="en-US"/>
                </a:p>
              </p:txBody>
            </p:sp>
            <p:sp>
              <p:nvSpPr>
                <p:cNvPr id="72961" name="Line 5607"/>
                <p:cNvSpPr>
                  <a:spLocks noChangeShapeType="1"/>
                </p:cNvSpPr>
                <p:nvPr/>
              </p:nvSpPr>
              <p:spPr bwMode="auto">
                <a:xfrm flipV="1">
                  <a:off x="3308" y="2285"/>
                  <a:ext cx="2" cy="2"/>
                </a:xfrm>
                <a:prstGeom prst="line">
                  <a:avLst/>
                </a:prstGeom>
                <a:noFill/>
                <a:ln w="3175">
                  <a:solidFill>
                    <a:srgbClr val="000000"/>
                  </a:solidFill>
                  <a:round/>
                  <a:headEnd/>
                  <a:tailEnd/>
                </a:ln>
              </p:spPr>
              <p:txBody>
                <a:bodyPr/>
                <a:lstStyle/>
                <a:p>
                  <a:endParaRPr lang="en-US"/>
                </a:p>
              </p:txBody>
            </p:sp>
            <p:sp>
              <p:nvSpPr>
                <p:cNvPr id="72962" name="Line 5608"/>
                <p:cNvSpPr>
                  <a:spLocks noChangeShapeType="1"/>
                </p:cNvSpPr>
                <p:nvPr/>
              </p:nvSpPr>
              <p:spPr bwMode="auto">
                <a:xfrm flipV="1">
                  <a:off x="3310" y="2282"/>
                  <a:ext cx="2" cy="3"/>
                </a:xfrm>
                <a:prstGeom prst="line">
                  <a:avLst/>
                </a:prstGeom>
                <a:noFill/>
                <a:ln w="3175">
                  <a:solidFill>
                    <a:srgbClr val="000000"/>
                  </a:solidFill>
                  <a:round/>
                  <a:headEnd/>
                  <a:tailEnd/>
                </a:ln>
              </p:spPr>
              <p:txBody>
                <a:bodyPr/>
                <a:lstStyle/>
                <a:p>
                  <a:endParaRPr lang="en-US"/>
                </a:p>
              </p:txBody>
            </p:sp>
            <p:sp>
              <p:nvSpPr>
                <p:cNvPr id="72963" name="Line 5609"/>
                <p:cNvSpPr>
                  <a:spLocks noChangeShapeType="1"/>
                </p:cNvSpPr>
                <p:nvPr/>
              </p:nvSpPr>
              <p:spPr bwMode="auto">
                <a:xfrm flipV="1">
                  <a:off x="3312" y="2280"/>
                  <a:ext cx="2" cy="2"/>
                </a:xfrm>
                <a:prstGeom prst="line">
                  <a:avLst/>
                </a:prstGeom>
                <a:noFill/>
                <a:ln w="3175">
                  <a:solidFill>
                    <a:srgbClr val="000000"/>
                  </a:solidFill>
                  <a:round/>
                  <a:headEnd/>
                  <a:tailEnd/>
                </a:ln>
              </p:spPr>
              <p:txBody>
                <a:bodyPr/>
                <a:lstStyle/>
                <a:p>
                  <a:endParaRPr lang="en-US"/>
                </a:p>
              </p:txBody>
            </p:sp>
            <p:sp>
              <p:nvSpPr>
                <p:cNvPr id="72964" name="Line 5610"/>
                <p:cNvSpPr>
                  <a:spLocks noChangeShapeType="1"/>
                </p:cNvSpPr>
                <p:nvPr/>
              </p:nvSpPr>
              <p:spPr bwMode="auto">
                <a:xfrm flipV="1">
                  <a:off x="3314" y="2277"/>
                  <a:ext cx="2" cy="3"/>
                </a:xfrm>
                <a:prstGeom prst="line">
                  <a:avLst/>
                </a:prstGeom>
                <a:noFill/>
                <a:ln w="3175">
                  <a:solidFill>
                    <a:srgbClr val="000000"/>
                  </a:solidFill>
                  <a:round/>
                  <a:headEnd/>
                  <a:tailEnd/>
                </a:ln>
              </p:spPr>
              <p:txBody>
                <a:bodyPr/>
                <a:lstStyle/>
                <a:p>
                  <a:endParaRPr lang="en-US"/>
                </a:p>
              </p:txBody>
            </p:sp>
            <p:sp>
              <p:nvSpPr>
                <p:cNvPr id="72965" name="Line 5611"/>
                <p:cNvSpPr>
                  <a:spLocks noChangeShapeType="1"/>
                </p:cNvSpPr>
                <p:nvPr/>
              </p:nvSpPr>
              <p:spPr bwMode="auto">
                <a:xfrm flipV="1">
                  <a:off x="3316" y="2272"/>
                  <a:ext cx="1" cy="5"/>
                </a:xfrm>
                <a:prstGeom prst="line">
                  <a:avLst/>
                </a:prstGeom>
                <a:noFill/>
                <a:ln w="3175">
                  <a:solidFill>
                    <a:srgbClr val="000000"/>
                  </a:solidFill>
                  <a:round/>
                  <a:headEnd/>
                  <a:tailEnd/>
                </a:ln>
              </p:spPr>
              <p:txBody>
                <a:bodyPr/>
                <a:lstStyle/>
                <a:p>
                  <a:endParaRPr lang="en-US"/>
                </a:p>
              </p:txBody>
            </p:sp>
            <p:sp>
              <p:nvSpPr>
                <p:cNvPr id="72966" name="Line 5612"/>
                <p:cNvSpPr>
                  <a:spLocks noChangeShapeType="1"/>
                </p:cNvSpPr>
                <p:nvPr/>
              </p:nvSpPr>
              <p:spPr bwMode="auto">
                <a:xfrm flipV="1">
                  <a:off x="3317" y="2267"/>
                  <a:ext cx="4" cy="5"/>
                </a:xfrm>
                <a:prstGeom prst="line">
                  <a:avLst/>
                </a:prstGeom>
                <a:noFill/>
                <a:ln w="3175">
                  <a:solidFill>
                    <a:srgbClr val="000000"/>
                  </a:solidFill>
                  <a:round/>
                  <a:headEnd/>
                  <a:tailEnd/>
                </a:ln>
              </p:spPr>
              <p:txBody>
                <a:bodyPr/>
                <a:lstStyle/>
                <a:p>
                  <a:endParaRPr lang="en-US"/>
                </a:p>
              </p:txBody>
            </p:sp>
            <p:sp>
              <p:nvSpPr>
                <p:cNvPr id="72967" name="Line 5613"/>
                <p:cNvSpPr>
                  <a:spLocks noChangeShapeType="1"/>
                </p:cNvSpPr>
                <p:nvPr/>
              </p:nvSpPr>
              <p:spPr bwMode="auto">
                <a:xfrm flipV="1">
                  <a:off x="3321" y="2256"/>
                  <a:ext cx="2" cy="11"/>
                </a:xfrm>
                <a:prstGeom prst="line">
                  <a:avLst/>
                </a:prstGeom>
                <a:noFill/>
                <a:ln w="3175">
                  <a:solidFill>
                    <a:srgbClr val="000000"/>
                  </a:solidFill>
                  <a:round/>
                  <a:headEnd/>
                  <a:tailEnd/>
                </a:ln>
              </p:spPr>
              <p:txBody>
                <a:bodyPr/>
                <a:lstStyle/>
                <a:p>
                  <a:endParaRPr lang="en-US"/>
                </a:p>
              </p:txBody>
            </p:sp>
            <p:sp>
              <p:nvSpPr>
                <p:cNvPr id="72968" name="Line 5614"/>
                <p:cNvSpPr>
                  <a:spLocks noChangeShapeType="1"/>
                </p:cNvSpPr>
                <p:nvPr/>
              </p:nvSpPr>
              <p:spPr bwMode="auto">
                <a:xfrm flipV="1">
                  <a:off x="3323" y="2249"/>
                  <a:ext cx="2" cy="7"/>
                </a:xfrm>
                <a:prstGeom prst="line">
                  <a:avLst/>
                </a:prstGeom>
                <a:noFill/>
                <a:ln w="3175">
                  <a:solidFill>
                    <a:srgbClr val="000000"/>
                  </a:solidFill>
                  <a:round/>
                  <a:headEnd/>
                  <a:tailEnd/>
                </a:ln>
              </p:spPr>
              <p:txBody>
                <a:bodyPr/>
                <a:lstStyle/>
                <a:p>
                  <a:endParaRPr lang="en-US"/>
                </a:p>
              </p:txBody>
            </p:sp>
            <p:sp>
              <p:nvSpPr>
                <p:cNvPr id="72969" name="Line 5615"/>
                <p:cNvSpPr>
                  <a:spLocks noChangeShapeType="1"/>
                </p:cNvSpPr>
                <p:nvPr/>
              </p:nvSpPr>
              <p:spPr bwMode="auto">
                <a:xfrm flipV="1">
                  <a:off x="3325" y="2239"/>
                  <a:ext cx="2" cy="10"/>
                </a:xfrm>
                <a:prstGeom prst="line">
                  <a:avLst/>
                </a:prstGeom>
                <a:noFill/>
                <a:ln w="3175">
                  <a:solidFill>
                    <a:srgbClr val="000000"/>
                  </a:solidFill>
                  <a:round/>
                  <a:headEnd/>
                  <a:tailEnd/>
                </a:ln>
              </p:spPr>
              <p:txBody>
                <a:bodyPr/>
                <a:lstStyle/>
                <a:p>
                  <a:endParaRPr lang="en-US"/>
                </a:p>
              </p:txBody>
            </p:sp>
            <p:sp>
              <p:nvSpPr>
                <p:cNvPr id="72970" name="Line 5616"/>
                <p:cNvSpPr>
                  <a:spLocks noChangeShapeType="1"/>
                </p:cNvSpPr>
                <p:nvPr/>
              </p:nvSpPr>
              <p:spPr bwMode="auto">
                <a:xfrm flipV="1">
                  <a:off x="3327" y="2225"/>
                  <a:ext cx="1" cy="14"/>
                </a:xfrm>
                <a:prstGeom prst="line">
                  <a:avLst/>
                </a:prstGeom>
                <a:noFill/>
                <a:ln w="3175">
                  <a:solidFill>
                    <a:srgbClr val="000000"/>
                  </a:solidFill>
                  <a:round/>
                  <a:headEnd/>
                  <a:tailEnd/>
                </a:ln>
              </p:spPr>
              <p:txBody>
                <a:bodyPr/>
                <a:lstStyle/>
                <a:p>
                  <a:endParaRPr lang="en-US"/>
                </a:p>
              </p:txBody>
            </p:sp>
            <p:sp>
              <p:nvSpPr>
                <p:cNvPr id="72971" name="Line 5617"/>
                <p:cNvSpPr>
                  <a:spLocks noChangeShapeType="1"/>
                </p:cNvSpPr>
                <p:nvPr/>
              </p:nvSpPr>
              <p:spPr bwMode="auto">
                <a:xfrm flipV="1">
                  <a:off x="3328" y="2211"/>
                  <a:ext cx="2" cy="14"/>
                </a:xfrm>
                <a:prstGeom prst="line">
                  <a:avLst/>
                </a:prstGeom>
                <a:noFill/>
                <a:ln w="3175">
                  <a:solidFill>
                    <a:srgbClr val="000000"/>
                  </a:solidFill>
                  <a:round/>
                  <a:headEnd/>
                  <a:tailEnd/>
                </a:ln>
              </p:spPr>
              <p:txBody>
                <a:bodyPr/>
                <a:lstStyle/>
                <a:p>
                  <a:endParaRPr lang="en-US"/>
                </a:p>
              </p:txBody>
            </p:sp>
            <p:sp>
              <p:nvSpPr>
                <p:cNvPr id="72972" name="Line 5618"/>
                <p:cNvSpPr>
                  <a:spLocks noChangeShapeType="1"/>
                </p:cNvSpPr>
                <p:nvPr/>
              </p:nvSpPr>
              <p:spPr bwMode="auto">
                <a:xfrm flipV="1">
                  <a:off x="3330" y="2192"/>
                  <a:ext cx="4" cy="19"/>
                </a:xfrm>
                <a:prstGeom prst="line">
                  <a:avLst/>
                </a:prstGeom>
                <a:noFill/>
                <a:ln w="3175">
                  <a:solidFill>
                    <a:srgbClr val="000000"/>
                  </a:solidFill>
                  <a:round/>
                  <a:headEnd/>
                  <a:tailEnd/>
                </a:ln>
              </p:spPr>
              <p:txBody>
                <a:bodyPr/>
                <a:lstStyle/>
                <a:p>
                  <a:endParaRPr lang="en-US"/>
                </a:p>
              </p:txBody>
            </p:sp>
            <p:sp>
              <p:nvSpPr>
                <p:cNvPr id="72973" name="Line 5619"/>
                <p:cNvSpPr>
                  <a:spLocks noChangeShapeType="1"/>
                </p:cNvSpPr>
                <p:nvPr/>
              </p:nvSpPr>
              <p:spPr bwMode="auto">
                <a:xfrm flipV="1">
                  <a:off x="3334" y="2172"/>
                  <a:ext cx="2" cy="20"/>
                </a:xfrm>
                <a:prstGeom prst="line">
                  <a:avLst/>
                </a:prstGeom>
                <a:noFill/>
                <a:ln w="3175">
                  <a:solidFill>
                    <a:srgbClr val="000000"/>
                  </a:solidFill>
                  <a:round/>
                  <a:headEnd/>
                  <a:tailEnd/>
                </a:ln>
              </p:spPr>
              <p:txBody>
                <a:bodyPr/>
                <a:lstStyle/>
                <a:p>
                  <a:endParaRPr lang="en-US"/>
                </a:p>
              </p:txBody>
            </p:sp>
            <p:sp>
              <p:nvSpPr>
                <p:cNvPr id="72974" name="Line 5620"/>
                <p:cNvSpPr>
                  <a:spLocks noChangeShapeType="1"/>
                </p:cNvSpPr>
                <p:nvPr/>
              </p:nvSpPr>
              <p:spPr bwMode="auto">
                <a:xfrm flipV="1">
                  <a:off x="3336" y="2151"/>
                  <a:ext cx="1" cy="21"/>
                </a:xfrm>
                <a:prstGeom prst="line">
                  <a:avLst/>
                </a:prstGeom>
                <a:noFill/>
                <a:ln w="3175">
                  <a:solidFill>
                    <a:srgbClr val="000000"/>
                  </a:solidFill>
                  <a:round/>
                  <a:headEnd/>
                  <a:tailEnd/>
                </a:ln>
              </p:spPr>
              <p:txBody>
                <a:bodyPr/>
                <a:lstStyle/>
                <a:p>
                  <a:endParaRPr lang="en-US"/>
                </a:p>
              </p:txBody>
            </p:sp>
            <p:sp>
              <p:nvSpPr>
                <p:cNvPr id="72975" name="Line 5621"/>
                <p:cNvSpPr>
                  <a:spLocks noChangeShapeType="1"/>
                </p:cNvSpPr>
                <p:nvPr/>
              </p:nvSpPr>
              <p:spPr bwMode="auto">
                <a:xfrm flipV="1">
                  <a:off x="3337" y="2128"/>
                  <a:ext cx="2" cy="23"/>
                </a:xfrm>
                <a:prstGeom prst="line">
                  <a:avLst/>
                </a:prstGeom>
                <a:noFill/>
                <a:ln w="3175">
                  <a:solidFill>
                    <a:srgbClr val="000000"/>
                  </a:solidFill>
                  <a:round/>
                  <a:headEnd/>
                  <a:tailEnd/>
                </a:ln>
              </p:spPr>
              <p:txBody>
                <a:bodyPr/>
                <a:lstStyle/>
                <a:p>
                  <a:endParaRPr lang="en-US"/>
                </a:p>
              </p:txBody>
            </p:sp>
            <p:sp>
              <p:nvSpPr>
                <p:cNvPr id="72976" name="Line 5622"/>
                <p:cNvSpPr>
                  <a:spLocks noChangeShapeType="1"/>
                </p:cNvSpPr>
                <p:nvPr/>
              </p:nvSpPr>
              <p:spPr bwMode="auto">
                <a:xfrm flipV="1">
                  <a:off x="3339" y="2102"/>
                  <a:ext cx="2" cy="26"/>
                </a:xfrm>
                <a:prstGeom prst="line">
                  <a:avLst/>
                </a:prstGeom>
                <a:noFill/>
                <a:ln w="3175">
                  <a:solidFill>
                    <a:srgbClr val="000000"/>
                  </a:solidFill>
                  <a:round/>
                  <a:headEnd/>
                  <a:tailEnd/>
                </a:ln>
              </p:spPr>
              <p:txBody>
                <a:bodyPr/>
                <a:lstStyle/>
                <a:p>
                  <a:endParaRPr lang="en-US"/>
                </a:p>
              </p:txBody>
            </p:sp>
            <p:sp>
              <p:nvSpPr>
                <p:cNvPr id="72977" name="Line 5623"/>
                <p:cNvSpPr>
                  <a:spLocks noChangeShapeType="1"/>
                </p:cNvSpPr>
                <p:nvPr/>
              </p:nvSpPr>
              <p:spPr bwMode="auto">
                <a:xfrm flipV="1">
                  <a:off x="3341" y="2077"/>
                  <a:ext cx="2" cy="25"/>
                </a:xfrm>
                <a:prstGeom prst="line">
                  <a:avLst/>
                </a:prstGeom>
                <a:noFill/>
                <a:ln w="3175">
                  <a:solidFill>
                    <a:srgbClr val="000000"/>
                  </a:solidFill>
                  <a:round/>
                  <a:headEnd/>
                  <a:tailEnd/>
                </a:ln>
              </p:spPr>
              <p:txBody>
                <a:bodyPr/>
                <a:lstStyle/>
                <a:p>
                  <a:endParaRPr lang="en-US"/>
                </a:p>
              </p:txBody>
            </p:sp>
            <p:sp>
              <p:nvSpPr>
                <p:cNvPr id="72978" name="Line 5624"/>
                <p:cNvSpPr>
                  <a:spLocks noChangeShapeType="1"/>
                </p:cNvSpPr>
                <p:nvPr/>
              </p:nvSpPr>
              <p:spPr bwMode="auto">
                <a:xfrm flipV="1">
                  <a:off x="3343" y="2051"/>
                  <a:ext cx="2" cy="26"/>
                </a:xfrm>
                <a:prstGeom prst="line">
                  <a:avLst/>
                </a:prstGeom>
                <a:noFill/>
                <a:ln w="3175">
                  <a:solidFill>
                    <a:srgbClr val="000000"/>
                  </a:solidFill>
                  <a:round/>
                  <a:headEnd/>
                  <a:tailEnd/>
                </a:ln>
              </p:spPr>
              <p:txBody>
                <a:bodyPr/>
                <a:lstStyle/>
                <a:p>
                  <a:endParaRPr lang="en-US"/>
                </a:p>
              </p:txBody>
            </p:sp>
            <p:sp>
              <p:nvSpPr>
                <p:cNvPr id="72979" name="Line 5625"/>
                <p:cNvSpPr>
                  <a:spLocks noChangeShapeType="1"/>
                </p:cNvSpPr>
                <p:nvPr/>
              </p:nvSpPr>
              <p:spPr bwMode="auto">
                <a:xfrm flipV="1">
                  <a:off x="3345" y="2026"/>
                  <a:ext cx="3" cy="25"/>
                </a:xfrm>
                <a:prstGeom prst="line">
                  <a:avLst/>
                </a:prstGeom>
                <a:noFill/>
                <a:ln w="3175">
                  <a:solidFill>
                    <a:srgbClr val="000000"/>
                  </a:solidFill>
                  <a:round/>
                  <a:headEnd/>
                  <a:tailEnd/>
                </a:ln>
              </p:spPr>
              <p:txBody>
                <a:bodyPr/>
                <a:lstStyle/>
                <a:p>
                  <a:endParaRPr lang="en-US"/>
                </a:p>
              </p:txBody>
            </p:sp>
            <p:sp>
              <p:nvSpPr>
                <p:cNvPr id="72980" name="Line 5626"/>
                <p:cNvSpPr>
                  <a:spLocks noChangeShapeType="1"/>
                </p:cNvSpPr>
                <p:nvPr/>
              </p:nvSpPr>
              <p:spPr bwMode="auto">
                <a:xfrm flipV="1">
                  <a:off x="3348" y="1999"/>
                  <a:ext cx="2" cy="27"/>
                </a:xfrm>
                <a:prstGeom prst="line">
                  <a:avLst/>
                </a:prstGeom>
                <a:noFill/>
                <a:ln w="3175">
                  <a:solidFill>
                    <a:srgbClr val="000000"/>
                  </a:solidFill>
                  <a:round/>
                  <a:headEnd/>
                  <a:tailEnd/>
                </a:ln>
              </p:spPr>
              <p:txBody>
                <a:bodyPr/>
                <a:lstStyle/>
                <a:p>
                  <a:endParaRPr lang="en-US"/>
                </a:p>
              </p:txBody>
            </p:sp>
            <p:sp>
              <p:nvSpPr>
                <p:cNvPr id="72981" name="Line 5627"/>
                <p:cNvSpPr>
                  <a:spLocks noChangeShapeType="1"/>
                </p:cNvSpPr>
                <p:nvPr/>
              </p:nvSpPr>
              <p:spPr bwMode="auto">
                <a:xfrm flipV="1">
                  <a:off x="3350" y="1977"/>
                  <a:ext cx="2" cy="22"/>
                </a:xfrm>
                <a:prstGeom prst="line">
                  <a:avLst/>
                </a:prstGeom>
                <a:noFill/>
                <a:ln w="3175">
                  <a:solidFill>
                    <a:srgbClr val="000000"/>
                  </a:solidFill>
                  <a:round/>
                  <a:headEnd/>
                  <a:tailEnd/>
                </a:ln>
              </p:spPr>
              <p:txBody>
                <a:bodyPr/>
                <a:lstStyle/>
                <a:p>
                  <a:endParaRPr lang="en-US"/>
                </a:p>
              </p:txBody>
            </p:sp>
            <p:sp>
              <p:nvSpPr>
                <p:cNvPr id="72982" name="Line 5628"/>
                <p:cNvSpPr>
                  <a:spLocks noChangeShapeType="1"/>
                </p:cNvSpPr>
                <p:nvPr/>
              </p:nvSpPr>
              <p:spPr bwMode="auto">
                <a:xfrm flipV="1">
                  <a:off x="3352" y="1958"/>
                  <a:ext cx="2" cy="19"/>
                </a:xfrm>
                <a:prstGeom prst="line">
                  <a:avLst/>
                </a:prstGeom>
                <a:noFill/>
                <a:ln w="3175">
                  <a:solidFill>
                    <a:srgbClr val="000000"/>
                  </a:solidFill>
                  <a:round/>
                  <a:headEnd/>
                  <a:tailEnd/>
                </a:ln>
              </p:spPr>
              <p:txBody>
                <a:bodyPr/>
                <a:lstStyle/>
                <a:p>
                  <a:endParaRPr lang="en-US"/>
                </a:p>
              </p:txBody>
            </p:sp>
            <p:sp>
              <p:nvSpPr>
                <p:cNvPr id="72983" name="Line 5629"/>
                <p:cNvSpPr>
                  <a:spLocks noChangeShapeType="1"/>
                </p:cNvSpPr>
                <p:nvPr/>
              </p:nvSpPr>
              <p:spPr bwMode="auto">
                <a:xfrm flipV="1">
                  <a:off x="3354" y="1940"/>
                  <a:ext cx="1" cy="18"/>
                </a:xfrm>
                <a:prstGeom prst="line">
                  <a:avLst/>
                </a:prstGeom>
                <a:noFill/>
                <a:ln w="3175">
                  <a:solidFill>
                    <a:srgbClr val="000000"/>
                  </a:solidFill>
                  <a:round/>
                  <a:headEnd/>
                  <a:tailEnd/>
                </a:ln>
              </p:spPr>
              <p:txBody>
                <a:bodyPr/>
                <a:lstStyle/>
                <a:p>
                  <a:endParaRPr lang="en-US"/>
                </a:p>
              </p:txBody>
            </p:sp>
            <p:sp>
              <p:nvSpPr>
                <p:cNvPr id="72984" name="Line 5630"/>
                <p:cNvSpPr>
                  <a:spLocks noChangeShapeType="1"/>
                </p:cNvSpPr>
                <p:nvPr/>
              </p:nvSpPr>
              <p:spPr bwMode="auto">
                <a:xfrm flipV="1">
                  <a:off x="3355" y="1927"/>
                  <a:ext cx="2" cy="13"/>
                </a:xfrm>
                <a:prstGeom prst="line">
                  <a:avLst/>
                </a:prstGeom>
                <a:noFill/>
                <a:ln w="3175">
                  <a:solidFill>
                    <a:srgbClr val="000000"/>
                  </a:solidFill>
                  <a:round/>
                  <a:headEnd/>
                  <a:tailEnd/>
                </a:ln>
              </p:spPr>
              <p:txBody>
                <a:bodyPr/>
                <a:lstStyle/>
                <a:p>
                  <a:endParaRPr lang="en-US"/>
                </a:p>
              </p:txBody>
            </p:sp>
            <p:sp>
              <p:nvSpPr>
                <p:cNvPr id="72985" name="Line 5631"/>
                <p:cNvSpPr>
                  <a:spLocks noChangeShapeType="1"/>
                </p:cNvSpPr>
                <p:nvPr/>
              </p:nvSpPr>
              <p:spPr bwMode="auto">
                <a:xfrm flipV="1">
                  <a:off x="3357" y="1920"/>
                  <a:ext cx="4" cy="7"/>
                </a:xfrm>
                <a:prstGeom prst="line">
                  <a:avLst/>
                </a:prstGeom>
                <a:noFill/>
                <a:ln w="3175">
                  <a:solidFill>
                    <a:srgbClr val="000000"/>
                  </a:solidFill>
                  <a:round/>
                  <a:headEnd/>
                  <a:tailEnd/>
                </a:ln>
              </p:spPr>
              <p:txBody>
                <a:bodyPr/>
                <a:lstStyle/>
                <a:p>
                  <a:endParaRPr lang="en-US"/>
                </a:p>
              </p:txBody>
            </p:sp>
            <p:sp>
              <p:nvSpPr>
                <p:cNvPr id="72986" name="Line 5632"/>
                <p:cNvSpPr>
                  <a:spLocks noChangeShapeType="1"/>
                </p:cNvSpPr>
                <p:nvPr/>
              </p:nvSpPr>
              <p:spPr bwMode="auto">
                <a:xfrm flipV="1">
                  <a:off x="3361" y="1915"/>
                  <a:ext cx="2" cy="5"/>
                </a:xfrm>
                <a:prstGeom prst="line">
                  <a:avLst/>
                </a:prstGeom>
                <a:noFill/>
                <a:ln w="3175">
                  <a:solidFill>
                    <a:srgbClr val="000000"/>
                  </a:solidFill>
                  <a:round/>
                  <a:headEnd/>
                  <a:tailEnd/>
                </a:ln>
              </p:spPr>
              <p:txBody>
                <a:bodyPr/>
                <a:lstStyle/>
                <a:p>
                  <a:endParaRPr lang="en-US"/>
                </a:p>
              </p:txBody>
            </p:sp>
            <p:sp>
              <p:nvSpPr>
                <p:cNvPr id="72987" name="Line 5633"/>
                <p:cNvSpPr>
                  <a:spLocks noChangeShapeType="1"/>
                </p:cNvSpPr>
                <p:nvPr/>
              </p:nvSpPr>
              <p:spPr bwMode="auto">
                <a:xfrm>
                  <a:off x="3363" y="1915"/>
                  <a:ext cx="2" cy="2"/>
                </a:xfrm>
                <a:prstGeom prst="line">
                  <a:avLst/>
                </a:prstGeom>
                <a:noFill/>
                <a:ln w="3175">
                  <a:solidFill>
                    <a:srgbClr val="000000"/>
                  </a:solidFill>
                  <a:round/>
                  <a:headEnd/>
                  <a:tailEnd/>
                </a:ln>
              </p:spPr>
              <p:txBody>
                <a:bodyPr/>
                <a:lstStyle/>
                <a:p>
                  <a:endParaRPr lang="en-US"/>
                </a:p>
              </p:txBody>
            </p:sp>
            <p:sp>
              <p:nvSpPr>
                <p:cNvPr id="72988" name="Line 5634"/>
                <p:cNvSpPr>
                  <a:spLocks noChangeShapeType="1"/>
                </p:cNvSpPr>
                <p:nvPr/>
              </p:nvSpPr>
              <p:spPr bwMode="auto">
                <a:xfrm>
                  <a:off x="3365" y="1917"/>
                  <a:ext cx="1" cy="5"/>
                </a:xfrm>
                <a:prstGeom prst="line">
                  <a:avLst/>
                </a:prstGeom>
                <a:noFill/>
                <a:ln w="3175">
                  <a:solidFill>
                    <a:srgbClr val="000000"/>
                  </a:solidFill>
                  <a:round/>
                  <a:headEnd/>
                  <a:tailEnd/>
                </a:ln>
              </p:spPr>
              <p:txBody>
                <a:bodyPr/>
                <a:lstStyle/>
                <a:p>
                  <a:endParaRPr lang="en-US"/>
                </a:p>
              </p:txBody>
            </p:sp>
            <p:sp>
              <p:nvSpPr>
                <p:cNvPr id="72989" name="Line 5635"/>
                <p:cNvSpPr>
                  <a:spLocks noChangeShapeType="1"/>
                </p:cNvSpPr>
                <p:nvPr/>
              </p:nvSpPr>
              <p:spPr bwMode="auto">
                <a:xfrm>
                  <a:off x="3366" y="1922"/>
                  <a:ext cx="2" cy="10"/>
                </a:xfrm>
                <a:prstGeom prst="line">
                  <a:avLst/>
                </a:prstGeom>
                <a:noFill/>
                <a:ln w="3175">
                  <a:solidFill>
                    <a:srgbClr val="000000"/>
                  </a:solidFill>
                  <a:round/>
                  <a:headEnd/>
                  <a:tailEnd/>
                </a:ln>
              </p:spPr>
              <p:txBody>
                <a:bodyPr/>
                <a:lstStyle/>
                <a:p>
                  <a:endParaRPr lang="en-US"/>
                </a:p>
              </p:txBody>
            </p:sp>
            <p:sp>
              <p:nvSpPr>
                <p:cNvPr id="72990" name="Line 5636"/>
                <p:cNvSpPr>
                  <a:spLocks noChangeShapeType="1"/>
                </p:cNvSpPr>
                <p:nvPr/>
              </p:nvSpPr>
              <p:spPr bwMode="auto">
                <a:xfrm>
                  <a:off x="3368" y="1932"/>
                  <a:ext cx="2" cy="16"/>
                </a:xfrm>
                <a:prstGeom prst="line">
                  <a:avLst/>
                </a:prstGeom>
                <a:noFill/>
                <a:ln w="3175">
                  <a:solidFill>
                    <a:srgbClr val="000000"/>
                  </a:solidFill>
                  <a:round/>
                  <a:headEnd/>
                  <a:tailEnd/>
                </a:ln>
              </p:spPr>
              <p:txBody>
                <a:bodyPr/>
                <a:lstStyle/>
                <a:p>
                  <a:endParaRPr lang="en-US"/>
                </a:p>
              </p:txBody>
            </p:sp>
            <p:sp>
              <p:nvSpPr>
                <p:cNvPr id="72991" name="Line 5637"/>
                <p:cNvSpPr>
                  <a:spLocks noChangeShapeType="1"/>
                </p:cNvSpPr>
                <p:nvPr/>
              </p:nvSpPr>
              <p:spPr bwMode="auto">
                <a:xfrm>
                  <a:off x="3370" y="1948"/>
                  <a:ext cx="2" cy="18"/>
                </a:xfrm>
                <a:prstGeom prst="line">
                  <a:avLst/>
                </a:prstGeom>
                <a:noFill/>
                <a:ln w="3175">
                  <a:solidFill>
                    <a:srgbClr val="000000"/>
                  </a:solidFill>
                  <a:round/>
                  <a:headEnd/>
                  <a:tailEnd/>
                </a:ln>
              </p:spPr>
              <p:txBody>
                <a:bodyPr/>
                <a:lstStyle/>
                <a:p>
                  <a:endParaRPr lang="en-US"/>
                </a:p>
              </p:txBody>
            </p:sp>
            <p:sp>
              <p:nvSpPr>
                <p:cNvPr id="72992" name="Line 5638"/>
                <p:cNvSpPr>
                  <a:spLocks noChangeShapeType="1"/>
                </p:cNvSpPr>
                <p:nvPr/>
              </p:nvSpPr>
              <p:spPr bwMode="auto">
                <a:xfrm>
                  <a:off x="3372" y="1966"/>
                  <a:ext cx="3" cy="23"/>
                </a:xfrm>
                <a:prstGeom prst="line">
                  <a:avLst/>
                </a:prstGeom>
                <a:noFill/>
                <a:ln w="3175">
                  <a:solidFill>
                    <a:srgbClr val="000000"/>
                  </a:solidFill>
                  <a:round/>
                  <a:headEnd/>
                  <a:tailEnd/>
                </a:ln>
              </p:spPr>
              <p:txBody>
                <a:bodyPr/>
                <a:lstStyle/>
                <a:p>
                  <a:endParaRPr lang="en-US"/>
                </a:p>
              </p:txBody>
            </p:sp>
            <p:sp>
              <p:nvSpPr>
                <p:cNvPr id="72993" name="Line 5639"/>
                <p:cNvSpPr>
                  <a:spLocks noChangeShapeType="1"/>
                </p:cNvSpPr>
                <p:nvPr/>
              </p:nvSpPr>
              <p:spPr bwMode="auto">
                <a:xfrm>
                  <a:off x="3375" y="1989"/>
                  <a:ext cx="2" cy="23"/>
                </a:xfrm>
                <a:prstGeom prst="line">
                  <a:avLst/>
                </a:prstGeom>
                <a:noFill/>
                <a:ln w="3175">
                  <a:solidFill>
                    <a:srgbClr val="000000"/>
                  </a:solidFill>
                  <a:round/>
                  <a:headEnd/>
                  <a:tailEnd/>
                </a:ln>
              </p:spPr>
              <p:txBody>
                <a:bodyPr/>
                <a:lstStyle/>
                <a:p>
                  <a:endParaRPr lang="en-US"/>
                </a:p>
              </p:txBody>
            </p:sp>
            <p:sp>
              <p:nvSpPr>
                <p:cNvPr id="72994" name="Line 5640"/>
                <p:cNvSpPr>
                  <a:spLocks noChangeShapeType="1"/>
                </p:cNvSpPr>
                <p:nvPr/>
              </p:nvSpPr>
              <p:spPr bwMode="auto">
                <a:xfrm>
                  <a:off x="3377" y="2012"/>
                  <a:ext cx="2" cy="26"/>
                </a:xfrm>
                <a:prstGeom prst="line">
                  <a:avLst/>
                </a:prstGeom>
                <a:noFill/>
                <a:ln w="3175">
                  <a:solidFill>
                    <a:srgbClr val="000000"/>
                  </a:solidFill>
                  <a:round/>
                  <a:headEnd/>
                  <a:tailEnd/>
                </a:ln>
              </p:spPr>
              <p:txBody>
                <a:bodyPr/>
                <a:lstStyle/>
                <a:p>
                  <a:endParaRPr lang="en-US"/>
                </a:p>
              </p:txBody>
            </p:sp>
            <p:sp>
              <p:nvSpPr>
                <p:cNvPr id="72995" name="Line 5641"/>
                <p:cNvSpPr>
                  <a:spLocks noChangeShapeType="1"/>
                </p:cNvSpPr>
                <p:nvPr/>
              </p:nvSpPr>
              <p:spPr bwMode="auto">
                <a:xfrm>
                  <a:off x="3379" y="2038"/>
                  <a:ext cx="2" cy="25"/>
                </a:xfrm>
                <a:prstGeom prst="line">
                  <a:avLst/>
                </a:prstGeom>
                <a:noFill/>
                <a:ln w="3175">
                  <a:solidFill>
                    <a:srgbClr val="000000"/>
                  </a:solidFill>
                  <a:round/>
                  <a:headEnd/>
                  <a:tailEnd/>
                </a:ln>
              </p:spPr>
              <p:txBody>
                <a:bodyPr/>
                <a:lstStyle/>
                <a:p>
                  <a:endParaRPr lang="en-US"/>
                </a:p>
              </p:txBody>
            </p:sp>
            <p:sp>
              <p:nvSpPr>
                <p:cNvPr id="72996" name="Line 5642"/>
                <p:cNvSpPr>
                  <a:spLocks noChangeShapeType="1"/>
                </p:cNvSpPr>
                <p:nvPr/>
              </p:nvSpPr>
              <p:spPr bwMode="auto">
                <a:xfrm>
                  <a:off x="3381" y="2063"/>
                  <a:ext cx="2" cy="27"/>
                </a:xfrm>
                <a:prstGeom prst="line">
                  <a:avLst/>
                </a:prstGeom>
                <a:noFill/>
                <a:ln w="3175">
                  <a:solidFill>
                    <a:srgbClr val="000000"/>
                  </a:solidFill>
                  <a:round/>
                  <a:headEnd/>
                  <a:tailEnd/>
                </a:ln>
              </p:spPr>
              <p:txBody>
                <a:bodyPr/>
                <a:lstStyle/>
                <a:p>
                  <a:endParaRPr lang="en-US"/>
                </a:p>
              </p:txBody>
            </p:sp>
            <p:sp>
              <p:nvSpPr>
                <p:cNvPr id="72997" name="Line 5643"/>
                <p:cNvSpPr>
                  <a:spLocks noChangeShapeType="1"/>
                </p:cNvSpPr>
                <p:nvPr/>
              </p:nvSpPr>
              <p:spPr bwMode="auto">
                <a:xfrm>
                  <a:off x="3383" y="2090"/>
                  <a:ext cx="1" cy="25"/>
                </a:xfrm>
                <a:prstGeom prst="line">
                  <a:avLst/>
                </a:prstGeom>
                <a:noFill/>
                <a:ln w="3175">
                  <a:solidFill>
                    <a:srgbClr val="000000"/>
                  </a:solidFill>
                  <a:round/>
                  <a:headEnd/>
                  <a:tailEnd/>
                </a:ln>
              </p:spPr>
              <p:txBody>
                <a:bodyPr/>
                <a:lstStyle/>
                <a:p>
                  <a:endParaRPr lang="en-US"/>
                </a:p>
              </p:txBody>
            </p:sp>
            <p:sp>
              <p:nvSpPr>
                <p:cNvPr id="72998" name="Line 5644"/>
                <p:cNvSpPr>
                  <a:spLocks noChangeShapeType="1"/>
                </p:cNvSpPr>
                <p:nvPr/>
              </p:nvSpPr>
              <p:spPr bwMode="auto">
                <a:xfrm>
                  <a:off x="3384" y="2115"/>
                  <a:ext cx="2" cy="26"/>
                </a:xfrm>
                <a:prstGeom prst="line">
                  <a:avLst/>
                </a:prstGeom>
                <a:noFill/>
                <a:ln w="3175">
                  <a:solidFill>
                    <a:srgbClr val="000000"/>
                  </a:solidFill>
                  <a:round/>
                  <a:headEnd/>
                  <a:tailEnd/>
                </a:ln>
              </p:spPr>
              <p:txBody>
                <a:bodyPr/>
                <a:lstStyle/>
                <a:p>
                  <a:endParaRPr lang="en-US"/>
                </a:p>
              </p:txBody>
            </p:sp>
            <p:sp>
              <p:nvSpPr>
                <p:cNvPr id="72999" name="Line 5645"/>
                <p:cNvSpPr>
                  <a:spLocks noChangeShapeType="1"/>
                </p:cNvSpPr>
                <p:nvPr/>
              </p:nvSpPr>
              <p:spPr bwMode="auto">
                <a:xfrm>
                  <a:off x="3386" y="2141"/>
                  <a:ext cx="4" cy="20"/>
                </a:xfrm>
                <a:prstGeom prst="line">
                  <a:avLst/>
                </a:prstGeom>
                <a:noFill/>
                <a:ln w="3175">
                  <a:solidFill>
                    <a:srgbClr val="000000"/>
                  </a:solidFill>
                  <a:round/>
                  <a:headEnd/>
                  <a:tailEnd/>
                </a:ln>
              </p:spPr>
              <p:txBody>
                <a:bodyPr/>
                <a:lstStyle/>
                <a:p>
                  <a:endParaRPr lang="en-US"/>
                </a:p>
              </p:txBody>
            </p:sp>
            <p:sp>
              <p:nvSpPr>
                <p:cNvPr id="73000" name="Line 5646"/>
                <p:cNvSpPr>
                  <a:spLocks noChangeShapeType="1"/>
                </p:cNvSpPr>
                <p:nvPr/>
              </p:nvSpPr>
              <p:spPr bwMode="auto">
                <a:xfrm>
                  <a:off x="3390" y="2161"/>
                  <a:ext cx="2" cy="21"/>
                </a:xfrm>
                <a:prstGeom prst="line">
                  <a:avLst/>
                </a:prstGeom>
                <a:noFill/>
                <a:ln w="3175">
                  <a:solidFill>
                    <a:srgbClr val="000000"/>
                  </a:solidFill>
                  <a:round/>
                  <a:headEnd/>
                  <a:tailEnd/>
                </a:ln>
              </p:spPr>
              <p:txBody>
                <a:bodyPr/>
                <a:lstStyle/>
                <a:p>
                  <a:endParaRPr lang="en-US"/>
                </a:p>
              </p:txBody>
            </p:sp>
            <p:sp>
              <p:nvSpPr>
                <p:cNvPr id="73001" name="Line 5647"/>
                <p:cNvSpPr>
                  <a:spLocks noChangeShapeType="1"/>
                </p:cNvSpPr>
                <p:nvPr/>
              </p:nvSpPr>
              <p:spPr bwMode="auto">
                <a:xfrm>
                  <a:off x="3392" y="2182"/>
                  <a:ext cx="2" cy="18"/>
                </a:xfrm>
                <a:prstGeom prst="line">
                  <a:avLst/>
                </a:prstGeom>
                <a:noFill/>
                <a:ln w="3175">
                  <a:solidFill>
                    <a:srgbClr val="000000"/>
                  </a:solidFill>
                  <a:round/>
                  <a:headEnd/>
                  <a:tailEnd/>
                </a:ln>
              </p:spPr>
              <p:txBody>
                <a:bodyPr/>
                <a:lstStyle/>
                <a:p>
                  <a:endParaRPr lang="en-US"/>
                </a:p>
              </p:txBody>
            </p:sp>
            <p:sp>
              <p:nvSpPr>
                <p:cNvPr id="73002" name="Line 5648"/>
                <p:cNvSpPr>
                  <a:spLocks noChangeShapeType="1"/>
                </p:cNvSpPr>
                <p:nvPr/>
              </p:nvSpPr>
              <p:spPr bwMode="auto">
                <a:xfrm>
                  <a:off x="3394" y="2200"/>
                  <a:ext cx="1" cy="17"/>
                </a:xfrm>
                <a:prstGeom prst="line">
                  <a:avLst/>
                </a:prstGeom>
                <a:noFill/>
                <a:ln w="3175">
                  <a:solidFill>
                    <a:srgbClr val="000000"/>
                  </a:solidFill>
                  <a:round/>
                  <a:headEnd/>
                  <a:tailEnd/>
                </a:ln>
              </p:spPr>
              <p:txBody>
                <a:bodyPr/>
                <a:lstStyle/>
                <a:p>
                  <a:endParaRPr lang="en-US"/>
                </a:p>
              </p:txBody>
            </p:sp>
            <p:sp>
              <p:nvSpPr>
                <p:cNvPr id="73003" name="Line 5649"/>
                <p:cNvSpPr>
                  <a:spLocks noChangeShapeType="1"/>
                </p:cNvSpPr>
                <p:nvPr/>
              </p:nvSpPr>
              <p:spPr bwMode="auto">
                <a:xfrm>
                  <a:off x="3395" y="2217"/>
                  <a:ext cx="2" cy="14"/>
                </a:xfrm>
                <a:prstGeom prst="line">
                  <a:avLst/>
                </a:prstGeom>
                <a:noFill/>
                <a:ln w="3175">
                  <a:solidFill>
                    <a:srgbClr val="000000"/>
                  </a:solidFill>
                  <a:round/>
                  <a:headEnd/>
                  <a:tailEnd/>
                </a:ln>
              </p:spPr>
              <p:txBody>
                <a:bodyPr/>
                <a:lstStyle/>
                <a:p>
                  <a:endParaRPr lang="en-US"/>
                </a:p>
              </p:txBody>
            </p:sp>
            <p:sp>
              <p:nvSpPr>
                <p:cNvPr id="73004" name="Line 5650"/>
                <p:cNvSpPr>
                  <a:spLocks noChangeShapeType="1"/>
                </p:cNvSpPr>
                <p:nvPr/>
              </p:nvSpPr>
              <p:spPr bwMode="auto">
                <a:xfrm>
                  <a:off x="3397" y="2231"/>
                  <a:ext cx="2" cy="13"/>
                </a:xfrm>
                <a:prstGeom prst="line">
                  <a:avLst/>
                </a:prstGeom>
                <a:noFill/>
                <a:ln w="3175">
                  <a:solidFill>
                    <a:srgbClr val="000000"/>
                  </a:solidFill>
                  <a:round/>
                  <a:headEnd/>
                  <a:tailEnd/>
                </a:ln>
              </p:spPr>
              <p:txBody>
                <a:bodyPr/>
                <a:lstStyle/>
                <a:p>
                  <a:endParaRPr lang="en-US"/>
                </a:p>
              </p:txBody>
            </p:sp>
            <p:sp>
              <p:nvSpPr>
                <p:cNvPr id="73005" name="Line 5651"/>
                <p:cNvSpPr>
                  <a:spLocks noChangeShapeType="1"/>
                </p:cNvSpPr>
                <p:nvPr/>
              </p:nvSpPr>
              <p:spPr bwMode="auto">
                <a:xfrm>
                  <a:off x="3399" y="2244"/>
                  <a:ext cx="4" cy="10"/>
                </a:xfrm>
                <a:prstGeom prst="line">
                  <a:avLst/>
                </a:prstGeom>
                <a:noFill/>
                <a:ln w="3175">
                  <a:solidFill>
                    <a:srgbClr val="000000"/>
                  </a:solidFill>
                  <a:round/>
                  <a:headEnd/>
                  <a:tailEnd/>
                </a:ln>
              </p:spPr>
              <p:txBody>
                <a:bodyPr/>
                <a:lstStyle/>
                <a:p>
                  <a:endParaRPr lang="en-US"/>
                </a:p>
              </p:txBody>
            </p:sp>
            <p:sp>
              <p:nvSpPr>
                <p:cNvPr id="73006" name="Line 5652"/>
                <p:cNvSpPr>
                  <a:spLocks noChangeShapeType="1"/>
                </p:cNvSpPr>
                <p:nvPr/>
              </p:nvSpPr>
              <p:spPr bwMode="auto">
                <a:xfrm>
                  <a:off x="3403" y="2254"/>
                  <a:ext cx="1" cy="8"/>
                </a:xfrm>
                <a:prstGeom prst="line">
                  <a:avLst/>
                </a:prstGeom>
                <a:noFill/>
                <a:ln w="3175">
                  <a:solidFill>
                    <a:srgbClr val="000000"/>
                  </a:solidFill>
                  <a:round/>
                  <a:headEnd/>
                  <a:tailEnd/>
                </a:ln>
              </p:spPr>
              <p:txBody>
                <a:bodyPr/>
                <a:lstStyle/>
                <a:p>
                  <a:endParaRPr lang="en-US"/>
                </a:p>
              </p:txBody>
            </p:sp>
            <p:sp>
              <p:nvSpPr>
                <p:cNvPr id="73007" name="Line 5653"/>
                <p:cNvSpPr>
                  <a:spLocks noChangeShapeType="1"/>
                </p:cNvSpPr>
                <p:nvPr/>
              </p:nvSpPr>
              <p:spPr bwMode="auto">
                <a:xfrm>
                  <a:off x="3404" y="2262"/>
                  <a:ext cx="2" cy="8"/>
                </a:xfrm>
                <a:prstGeom prst="line">
                  <a:avLst/>
                </a:prstGeom>
                <a:noFill/>
                <a:ln w="3175">
                  <a:solidFill>
                    <a:srgbClr val="000000"/>
                  </a:solidFill>
                  <a:round/>
                  <a:headEnd/>
                  <a:tailEnd/>
                </a:ln>
              </p:spPr>
              <p:txBody>
                <a:bodyPr/>
                <a:lstStyle/>
                <a:p>
                  <a:endParaRPr lang="en-US"/>
                </a:p>
              </p:txBody>
            </p:sp>
            <p:sp>
              <p:nvSpPr>
                <p:cNvPr id="73008" name="Line 5654"/>
                <p:cNvSpPr>
                  <a:spLocks noChangeShapeType="1"/>
                </p:cNvSpPr>
                <p:nvPr/>
              </p:nvSpPr>
              <p:spPr bwMode="auto">
                <a:xfrm>
                  <a:off x="3406" y="2270"/>
                  <a:ext cx="2" cy="4"/>
                </a:xfrm>
                <a:prstGeom prst="line">
                  <a:avLst/>
                </a:prstGeom>
                <a:noFill/>
                <a:ln w="3175">
                  <a:solidFill>
                    <a:srgbClr val="000000"/>
                  </a:solidFill>
                  <a:round/>
                  <a:headEnd/>
                  <a:tailEnd/>
                </a:ln>
              </p:spPr>
              <p:txBody>
                <a:bodyPr/>
                <a:lstStyle/>
                <a:p>
                  <a:endParaRPr lang="en-US"/>
                </a:p>
              </p:txBody>
            </p:sp>
            <p:sp>
              <p:nvSpPr>
                <p:cNvPr id="73009" name="Line 5655"/>
                <p:cNvSpPr>
                  <a:spLocks noChangeShapeType="1"/>
                </p:cNvSpPr>
                <p:nvPr/>
              </p:nvSpPr>
              <p:spPr bwMode="auto">
                <a:xfrm>
                  <a:off x="3408" y="2274"/>
                  <a:ext cx="2" cy="3"/>
                </a:xfrm>
                <a:prstGeom prst="line">
                  <a:avLst/>
                </a:prstGeom>
                <a:noFill/>
                <a:ln w="3175">
                  <a:solidFill>
                    <a:srgbClr val="000000"/>
                  </a:solidFill>
                  <a:round/>
                  <a:headEnd/>
                  <a:tailEnd/>
                </a:ln>
              </p:spPr>
              <p:txBody>
                <a:bodyPr/>
                <a:lstStyle/>
                <a:p>
                  <a:endParaRPr lang="en-US"/>
                </a:p>
              </p:txBody>
            </p:sp>
            <p:sp>
              <p:nvSpPr>
                <p:cNvPr id="73010" name="Line 5656"/>
                <p:cNvSpPr>
                  <a:spLocks noChangeShapeType="1"/>
                </p:cNvSpPr>
                <p:nvPr/>
              </p:nvSpPr>
              <p:spPr bwMode="auto">
                <a:xfrm>
                  <a:off x="3410" y="2277"/>
                  <a:ext cx="2" cy="5"/>
                </a:xfrm>
                <a:prstGeom prst="line">
                  <a:avLst/>
                </a:prstGeom>
                <a:noFill/>
                <a:ln w="3175">
                  <a:solidFill>
                    <a:srgbClr val="000000"/>
                  </a:solidFill>
                  <a:round/>
                  <a:headEnd/>
                  <a:tailEnd/>
                </a:ln>
              </p:spPr>
              <p:txBody>
                <a:bodyPr/>
                <a:lstStyle/>
                <a:p>
                  <a:endParaRPr lang="en-US"/>
                </a:p>
              </p:txBody>
            </p:sp>
            <p:sp>
              <p:nvSpPr>
                <p:cNvPr id="73011" name="Line 5657"/>
                <p:cNvSpPr>
                  <a:spLocks noChangeShapeType="1"/>
                </p:cNvSpPr>
                <p:nvPr/>
              </p:nvSpPr>
              <p:spPr bwMode="auto">
                <a:xfrm>
                  <a:off x="3412" y="2282"/>
                  <a:ext cx="1" cy="3"/>
                </a:xfrm>
                <a:prstGeom prst="line">
                  <a:avLst/>
                </a:prstGeom>
                <a:noFill/>
                <a:ln w="3175">
                  <a:solidFill>
                    <a:srgbClr val="000000"/>
                  </a:solidFill>
                  <a:round/>
                  <a:headEnd/>
                  <a:tailEnd/>
                </a:ln>
              </p:spPr>
              <p:txBody>
                <a:bodyPr/>
                <a:lstStyle/>
                <a:p>
                  <a:endParaRPr lang="en-US"/>
                </a:p>
              </p:txBody>
            </p:sp>
            <p:sp>
              <p:nvSpPr>
                <p:cNvPr id="73012" name="Line 5658"/>
                <p:cNvSpPr>
                  <a:spLocks noChangeShapeType="1"/>
                </p:cNvSpPr>
                <p:nvPr/>
              </p:nvSpPr>
              <p:spPr bwMode="auto">
                <a:xfrm>
                  <a:off x="3413" y="2285"/>
                  <a:ext cx="4" cy="2"/>
                </a:xfrm>
                <a:prstGeom prst="line">
                  <a:avLst/>
                </a:prstGeom>
                <a:noFill/>
                <a:ln w="3175">
                  <a:solidFill>
                    <a:srgbClr val="000000"/>
                  </a:solidFill>
                  <a:round/>
                  <a:headEnd/>
                  <a:tailEnd/>
                </a:ln>
              </p:spPr>
              <p:txBody>
                <a:bodyPr/>
                <a:lstStyle/>
                <a:p>
                  <a:endParaRPr lang="en-US"/>
                </a:p>
              </p:txBody>
            </p:sp>
            <p:sp>
              <p:nvSpPr>
                <p:cNvPr id="73013" name="Line 5659"/>
                <p:cNvSpPr>
                  <a:spLocks noChangeShapeType="1"/>
                </p:cNvSpPr>
                <p:nvPr/>
              </p:nvSpPr>
              <p:spPr bwMode="auto">
                <a:xfrm>
                  <a:off x="3417" y="2287"/>
                  <a:ext cx="2" cy="1"/>
                </a:xfrm>
                <a:prstGeom prst="line">
                  <a:avLst/>
                </a:prstGeom>
                <a:noFill/>
                <a:ln w="3175">
                  <a:solidFill>
                    <a:srgbClr val="000000"/>
                  </a:solidFill>
                  <a:round/>
                  <a:headEnd/>
                  <a:tailEnd/>
                </a:ln>
              </p:spPr>
              <p:txBody>
                <a:bodyPr/>
                <a:lstStyle/>
                <a:p>
                  <a:endParaRPr lang="en-US"/>
                </a:p>
              </p:txBody>
            </p:sp>
            <p:sp>
              <p:nvSpPr>
                <p:cNvPr id="73014" name="Line 5660"/>
                <p:cNvSpPr>
                  <a:spLocks noChangeShapeType="1"/>
                </p:cNvSpPr>
                <p:nvPr/>
              </p:nvSpPr>
              <p:spPr bwMode="auto">
                <a:xfrm>
                  <a:off x="3419" y="2287"/>
                  <a:ext cx="2" cy="3"/>
                </a:xfrm>
                <a:prstGeom prst="line">
                  <a:avLst/>
                </a:prstGeom>
                <a:noFill/>
                <a:ln w="3175">
                  <a:solidFill>
                    <a:srgbClr val="000000"/>
                  </a:solidFill>
                  <a:round/>
                  <a:headEnd/>
                  <a:tailEnd/>
                </a:ln>
              </p:spPr>
              <p:txBody>
                <a:bodyPr/>
                <a:lstStyle/>
                <a:p>
                  <a:endParaRPr lang="en-US"/>
                </a:p>
              </p:txBody>
            </p:sp>
            <p:sp>
              <p:nvSpPr>
                <p:cNvPr id="73015" name="Line 5661"/>
                <p:cNvSpPr>
                  <a:spLocks noChangeShapeType="1"/>
                </p:cNvSpPr>
                <p:nvPr/>
              </p:nvSpPr>
              <p:spPr bwMode="auto">
                <a:xfrm>
                  <a:off x="3421" y="2290"/>
                  <a:ext cx="2" cy="1"/>
                </a:xfrm>
                <a:prstGeom prst="line">
                  <a:avLst/>
                </a:prstGeom>
                <a:noFill/>
                <a:ln w="3175">
                  <a:solidFill>
                    <a:srgbClr val="000000"/>
                  </a:solidFill>
                  <a:round/>
                  <a:headEnd/>
                  <a:tailEnd/>
                </a:ln>
              </p:spPr>
              <p:txBody>
                <a:bodyPr/>
                <a:lstStyle/>
                <a:p>
                  <a:endParaRPr lang="en-US"/>
                </a:p>
              </p:txBody>
            </p:sp>
            <p:sp>
              <p:nvSpPr>
                <p:cNvPr id="73016" name="Line 5662"/>
                <p:cNvSpPr>
                  <a:spLocks noChangeShapeType="1"/>
                </p:cNvSpPr>
                <p:nvPr/>
              </p:nvSpPr>
              <p:spPr bwMode="auto">
                <a:xfrm>
                  <a:off x="3423" y="2290"/>
                  <a:ext cx="1" cy="1"/>
                </a:xfrm>
                <a:prstGeom prst="line">
                  <a:avLst/>
                </a:prstGeom>
                <a:noFill/>
                <a:ln w="3175">
                  <a:solidFill>
                    <a:srgbClr val="000000"/>
                  </a:solidFill>
                  <a:round/>
                  <a:headEnd/>
                  <a:tailEnd/>
                </a:ln>
              </p:spPr>
              <p:txBody>
                <a:bodyPr/>
                <a:lstStyle/>
                <a:p>
                  <a:endParaRPr lang="en-US"/>
                </a:p>
              </p:txBody>
            </p:sp>
            <p:sp>
              <p:nvSpPr>
                <p:cNvPr id="73017" name="Line 5663"/>
                <p:cNvSpPr>
                  <a:spLocks noChangeShapeType="1"/>
                </p:cNvSpPr>
                <p:nvPr/>
              </p:nvSpPr>
              <p:spPr bwMode="auto">
                <a:xfrm>
                  <a:off x="3424" y="2290"/>
                  <a:ext cx="2" cy="1"/>
                </a:xfrm>
                <a:prstGeom prst="line">
                  <a:avLst/>
                </a:prstGeom>
                <a:noFill/>
                <a:ln w="3175">
                  <a:solidFill>
                    <a:srgbClr val="000000"/>
                  </a:solidFill>
                  <a:round/>
                  <a:headEnd/>
                  <a:tailEnd/>
                </a:ln>
              </p:spPr>
              <p:txBody>
                <a:bodyPr/>
                <a:lstStyle/>
                <a:p>
                  <a:endParaRPr lang="en-US"/>
                </a:p>
              </p:txBody>
            </p:sp>
            <p:sp>
              <p:nvSpPr>
                <p:cNvPr id="73018" name="Line 5664"/>
                <p:cNvSpPr>
                  <a:spLocks noChangeShapeType="1"/>
                </p:cNvSpPr>
                <p:nvPr/>
              </p:nvSpPr>
              <p:spPr bwMode="auto">
                <a:xfrm>
                  <a:off x="3426" y="2290"/>
                  <a:ext cx="4" cy="3"/>
                </a:xfrm>
                <a:prstGeom prst="line">
                  <a:avLst/>
                </a:prstGeom>
                <a:noFill/>
                <a:ln w="3175">
                  <a:solidFill>
                    <a:srgbClr val="000000"/>
                  </a:solidFill>
                  <a:round/>
                  <a:headEnd/>
                  <a:tailEnd/>
                </a:ln>
              </p:spPr>
              <p:txBody>
                <a:bodyPr/>
                <a:lstStyle/>
                <a:p>
                  <a:endParaRPr lang="en-US"/>
                </a:p>
              </p:txBody>
            </p:sp>
            <p:sp>
              <p:nvSpPr>
                <p:cNvPr id="73019" name="Line 5665"/>
                <p:cNvSpPr>
                  <a:spLocks noChangeShapeType="1"/>
                </p:cNvSpPr>
                <p:nvPr/>
              </p:nvSpPr>
              <p:spPr bwMode="auto">
                <a:xfrm>
                  <a:off x="3430" y="2293"/>
                  <a:ext cx="1" cy="1"/>
                </a:xfrm>
                <a:prstGeom prst="line">
                  <a:avLst/>
                </a:prstGeom>
                <a:noFill/>
                <a:ln w="3175">
                  <a:solidFill>
                    <a:srgbClr val="000000"/>
                  </a:solidFill>
                  <a:round/>
                  <a:headEnd/>
                  <a:tailEnd/>
                </a:ln>
              </p:spPr>
              <p:txBody>
                <a:bodyPr/>
                <a:lstStyle/>
                <a:p>
                  <a:endParaRPr lang="en-US"/>
                </a:p>
              </p:txBody>
            </p:sp>
            <p:sp>
              <p:nvSpPr>
                <p:cNvPr id="73020" name="Line 5666"/>
                <p:cNvSpPr>
                  <a:spLocks noChangeShapeType="1"/>
                </p:cNvSpPr>
                <p:nvPr/>
              </p:nvSpPr>
              <p:spPr bwMode="auto">
                <a:xfrm flipH="1">
                  <a:off x="3296" y="2293"/>
                  <a:ext cx="134" cy="1"/>
                </a:xfrm>
                <a:prstGeom prst="line">
                  <a:avLst/>
                </a:prstGeom>
                <a:noFill/>
                <a:ln w="3175">
                  <a:solidFill>
                    <a:srgbClr val="000000"/>
                  </a:solidFill>
                  <a:round/>
                  <a:headEnd/>
                  <a:tailEnd/>
                </a:ln>
              </p:spPr>
              <p:txBody>
                <a:bodyPr/>
                <a:lstStyle/>
                <a:p>
                  <a:endParaRPr lang="en-US"/>
                </a:p>
              </p:txBody>
            </p:sp>
            <p:sp>
              <p:nvSpPr>
                <p:cNvPr id="73021" name="Freeform 5667"/>
                <p:cNvSpPr>
                  <a:spLocks/>
                </p:cNvSpPr>
                <p:nvPr/>
              </p:nvSpPr>
              <p:spPr bwMode="auto">
                <a:xfrm>
                  <a:off x="3256" y="1827"/>
                  <a:ext cx="134" cy="466"/>
                </a:xfrm>
                <a:custGeom>
                  <a:avLst/>
                  <a:gdLst>
                    <a:gd name="T0" fmla="*/ 0 w 134"/>
                    <a:gd name="T1" fmla="*/ 707 h 420"/>
                    <a:gd name="T2" fmla="*/ 4 w 134"/>
                    <a:gd name="T3" fmla="*/ 701 h 420"/>
                    <a:gd name="T4" fmla="*/ 9 w 134"/>
                    <a:gd name="T5" fmla="*/ 701 h 420"/>
                    <a:gd name="T6" fmla="*/ 13 w 134"/>
                    <a:gd name="T7" fmla="*/ 695 h 420"/>
                    <a:gd name="T8" fmla="*/ 16 w 134"/>
                    <a:gd name="T9" fmla="*/ 687 h 420"/>
                    <a:gd name="T10" fmla="*/ 20 w 134"/>
                    <a:gd name="T11" fmla="*/ 675 h 420"/>
                    <a:gd name="T12" fmla="*/ 25 w 134"/>
                    <a:gd name="T13" fmla="*/ 650 h 420"/>
                    <a:gd name="T14" fmla="*/ 29 w 134"/>
                    <a:gd name="T15" fmla="*/ 620 h 420"/>
                    <a:gd name="T16" fmla="*/ 32 w 134"/>
                    <a:gd name="T17" fmla="*/ 573 h 420"/>
                    <a:gd name="T18" fmla="*/ 38 w 134"/>
                    <a:gd name="T19" fmla="*/ 510 h 420"/>
                    <a:gd name="T20" fmla="*/ 42 w 134"/>
                    <a:gd name="T21" fmla="*/ 432 h 420"/>
                    <a:gd name="T22" fmla="*/ 45 w 134"/>
                    <a:gd name="T23" fmla="*/ 342 h 420"/>
                    <a:gd name="T24" fmla="*/ 51 w 134"/>
                    <a:gd name="T25" fmla="*/ 246 h 420"/>
                    <a:gd name="T26" fmla="*/ 54 w 134"/>
                    <a:gd name="T27" fmla="*/ 151 h 420"/>
                    <a:gd name="T28" fmla="*/ 58 w 134"/>
                    <a:gd name="T29" fmla="*/ 74 h 420"/>
                    <a:gd name="T30" fmla="*/ 61 w 134"/>
                    <a:gd name="T31" fmla="*/ 20 h 420"/>
                    <a:gd name="T32" fmla="*/ 67 w 134"/>
                    <a:gd name="T33" fmla="*/ 0 h 420"/>
                    <a:gd name="T34" fmla="*/ 71 w 134"/>
                    <a:gd name="T35" fmla="*/ 20 h 420"/>
                    <a:gd name="T36" fmla="*/ 74 w 134"/>
                    <a:gd name="T37" fmla="*/ 71 h 420"/>
                    <a:gd name="T38" fmla="*/ 80 w 134"/>
                    <a:gd name="T39" fmla="*/ 149 h 420"/>
                    <a:gd name="T40" fmla="*/ 83 w 134"/>
                    <a:gd name="T41" fmla="*/ 236 h 420"/>
                    <a:gd name="T42" fmla="*/ 87 w 134"/>
                    <a:gd name="T43" fmla="*/ 335 h 420"/>
                    <a:gd name="T44" fmla="*/ 92 w 134"/>
                    <a:gd name="T45" fmla="*/ 428 h 420"/>
                    <a:gd name="T46" fmla="*/ 96 w 134"/>
                    <a:gd name="T47" fmla="*/ 507 h 420"/>
                    <a:gd name="T48" fmla="*/ 99 w 134"/>
                    <a:gd name="T49" fmla="*/ 570 h 420"/>
                    <a:gd name="T50" fmla="*/ 105 w 134"/>
                    <a:gd name="T51" fmla="*/ 620 h 420"/>
                    <a:gd name="T52" fmla="*/ 109 w 134"/>
                    <a:gd name="T53" fmla="*/ 650 h 420"/>
                    <a:gd name="T54" fmla="*/ 112 w 134"/>
                    <a:gd name="T55" fmla="*/ 675 h 420"/>
                    <a:gd name="T56" fmla="*/ 116 w 134"/>
                    <a:gd name="T57" fmla="*/ 687 h 420"/>
                    <a:gd name="T58" fmla="*/ 121 w 134"/>
                    <a:gd name="T59" fmla="*/ 695 h 420"/>
                    <a:gd name="T60" fmla="*/ 125 w 134"/>
                    <a:gd name="T61" fmla="*/ 701 h 420"/>
                    <a:gd name="T62" fmla="*/ 128 w 134"/>
                    <a:gd name="T63" fmla="*/ 701 h 420"/>
                    <a:gd name="T64" fmla="*/ 134 w 134"/>
                    <a:gd name="T65" fmla="*/ 707 h 420"/>
                    <a:gd name="T66" fmla="*/ 0 w 134"/>
                    <a:gd name="T67" fmla="*/ 707 h 4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4"/>
                    <a:gd name="T103" fmla="*/ 0 h 420"/>
                    <a:gd name="T104" fmla="*/ 134 w 134"/>
                    <a:gd name="T105" fmla="*/ 420 h 4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4" h="420">
                      <a:moveTo>
                        <a:pt x="0" y="420"/>
                      </a:moveTo>
                      <a:lnTo>
                        <a:pt x="0" y="420"/>
                      </a:lnTo>
                      <a:lnTo>
                        <a:pt x="2" y="417"/>
                      </a:lnTo>
                      <a:lnTo>
                        <a:pt x="4" y="417"/>
                      </a:lnTo>
                      <a:lnTo>
                        <a:pt x="5" y="417"/>
                      </a:lnTo>
                      <a:lnTo>
                        <a:pt x="9" y="417"/>
                      </a:lnTo>
                      <a:lnTo>
                        <a:pt x="11" y="415"/>
                      </a:lnTo>
                      <a:lnTo>
                        <a:pt x="13" y="413"/>
                      </a:lnTo>
                      <a:lnTo>
                        <a:pt x="14" y="413"/>
                      </a:lnTo>
                      <a:lnTo>
                        <a:pt x="16" y="408"/>
                      </a:lnTo>
                      <a:lnTo>
                        <a:pt x="18" y="406"/>
                      </a:lnTo>
                      <a:lnTo>
                        <a:pt x="20" y="401"/>
                      </a:lnTo>
                      <a:lnTo>
                        <a:pt x="23" y="397"/>
                      </a:lnTo>
                      <a:lnTo>
                        <a:pt x="25" y="387"/>
                      </a:lnTo>
                      <a:lnTo>
                        <a:pt x="27" y="380"/>
                      </a:lnTo>
                      <a:lnTo>
                        <a:pt x="29" y="369"/>
                      </a:lnTo>
                      <a:lnTo>
                        <a:pt x="31" y="357"/>
                      </a:lnTo>
                      <a:lnTo>
                        <a:pt x="32" y="341"/>
                      </a:lnTo>
                      <a:lnTo>
                        <a:pt x="34" y="325"/>
                      </a:lnTo>
                      <a:lnTo>
                        <a:pt x="38" y="304"/>
                      </a:lnTo>
                      <a:lnTo>
                        <a:pt x="40" y="283"/>
                      </a:lnTo>
                      <a:lnTo>
                        <a:pt x="42" y="257"/>
                      </a:lnTo>
                      <a:lnTo>
                        <a:pt x="43" y="230"/>
                      </a:lnTo>
                      <a:lnTo>
                        <a:pt x="45" y="204"/>
                      </a:lnTo>
                      <a:lnTo>
                        <a:pt x="47" y="174"/>
                      </a:lnTo>
                      <a:lnTo>
                        <a:pt x="51" y="146"/>
                      </a:lnTo>
                      <a:lnTo>
                        <a:pt x="52" y="116"/>
                      </a:lnTo>
                      <a:lnTo>
                        <a:pt x="54" y="90"/>
                      </a:lnTo>
                      <a:lnTo>
                        <a:pt x="56" y="65"/>
                      </a:lnTo>
                      <a:lnTo>
                        <a:pt x="58" y="44"/>
                      </a:lnTo>
                      <a:lnTo>
                        <a:pt x="60" y="26"/>
                      </a:lnTo>
                      <a:lnTo>
                        <a:pt x="61" y="12"/>
                      </a:lnTo>
                      <a:lnTo>
                        <a:pt x="65" y="2"/>
                      </a:lnTo>
                      <a:lnTo>
                        <a:pt x="67" y="0"/>
                      </a:lnTo>
                      <a:lnTo>
                        <a:pt x="69" y="2"/>
                      </a:lnTo>
                      <a:lnTo>
                        <a:pt x="71" y="12"/>
                      </a:lnTo>
                      <a:lnTo>
                        <a:pt x="72" y="23"/>
                      </a:lnTo>
                      <a:lnTo>
                        <a:pt x="74" y="42"/>
                      </a:lnTo>
                      <a:lnTo>
                        <a:pt x="78" y="63"/>
                      </a:lnTo>
                      <a:lnTo>
                        <a:pt x="80" y="88"/>
                      </a:lnTo>
                      <a:lnTo>
                        <a:pt x="81" y="114"/>
                      </a:lnTo>
                      <a:lnTo>
                        <a:pt x="83" y="141"/>
                      </a:lnTo>
                      <a:lnTo>
                        <a:pt x="85" y="172"/>
                      </a:lnTo>
                      <a:lnTo>
                        <a:pt x="87" y="199"/>
                      </a:lnTo>
                      <a:lnTo>
                        <a:pt x="89" y="230"/>
                      </a:lnTo>
                      <a:lnTo>
                        <a:pt x="92" y="255"/>
                      </a:lnTo>
                      <a:lnTo>
                        <a:pt x="94" y="281"/>
                      </a:lnTo>
                      <a:lnTo>
                        <a:pt x="96" y="301"/>
                      </a:lnTo>
                      <a:lnTo>
                        <a:pt x="98" y="322"/>
                      </a:lnTo>
                      <a:lnTo>
                        <a:pt x="99" y="339"/>
                      </a:lnTo>
                      <a:lnTo>
                        <a:pt x="101" y="355"/>
                      </a:lnTo>
                      <a:lnTo>
                        <a:pt x="105" y="369"/>
                      </a:lnTo>
                      <a:lnTo>
                        <a:pt x="107" y="378"/>
                      </a:lnTo>
                      <a:lnTo>
                        <a:pt x="109" y="387"/>
                      </a:lnTo>
                      <a:lnTo>
                        <a:pt x="110" y="394"/>
                      </a:lnTo>
                      <a:lnTo>
                        <a:pt x="112" y="401"/>
                      </a:lnTo>
                      <a:lnTo>
                        <a:pt x="114" y="406"/>
                      </a:lnTo>
                      <a:lnTo>
                        <a:pt x="116" y="408"/>
                      </a:lnTo>
                      <a:lnTo>
                        <a:pt x="119" y="410"/>
                      </a:lnTo>
                      <a:lnTo>
                        <a:pt x="121" y="413"/>
                      </a:lnTo>
                      <a:lnTo>
                        <a:pt x="123" y="415"/>
                      </a:lnTo>
                      <a:lnTo>
                        <a:pt x="125" y="417"/>
                      </a:lnTo>
                      <a:lnTo>
                        <a:pt x="127" y="417"/>
                      </a:lnTo>
                      <a:lnTo>
                        <a:pt x="128" y="417"/>
                      </a:lnTo>
                      <a:lnTo>
                        <a:pt x="130" y="417"/>
                      </a:lnTo>
                      <a:lnTo>
                        <a:pt x="134" y="420"/>
                      </a:lnTo>
                      <a:lnTo>
                        <a:pt x="0" y="420"/>
                      </a:lnTo>
                      <a:close/>
                    </a:path>
                  </a:pathLst>
                </a:custGeom>
                <a:solidFill>
                  <a:srgbClr val="FAFA00"/>
                </a:solidFill>
                <a:ln w="9525">
                  <a:noFill/>
                  <a:round/>
                  <a:headEnd/>
                  <a:tailEnd/>
                </a:ln>
              </p:spPr>
              <p:txBody>
                <a:bodyPr/>
                <a:lstStyle/>
                <a:p>
                  <a:endParaRPr lang="en-US"/>
                </a:p>
              </p:txBody>
            </p:sp>
            <p:sp>
              <p:nvSpPr>
                <p:cNvPr id="73022" name="Line 5668"/>
                <p:cNvSpPr>
                  <a:spLocks noChangeShapeType="1"/>
                </p:cNvSpPr>
                <p:nvPr/>
              </p:nvSpPr>
              <p:spPr bwMode="auto">
                <a:xfrm>
                  <a:off x="3256" y="2293"/>
                  <a:ext cx="1" cy="1"/>
                </a:xfrm>
                <a:prstGeom prst="line">
                  <a:avLst/>
                </a:prstGeom>
                <a:noFill/>
                <a:ln w="3175">
                  <a:solidFill>
                    <a:srgbClr val="000000"/>
                  </a:solidFill>
                  <a:round/>
                  <a:headEnd/>
                  <a:tailEnd/>
                </a:ln>
              </p:spPr>
              <p:txBody>
                <a:bodyPr/>
                <a:lstStyle/>
                <a:p>
                  <a:endParaRPr lang="en-US"/>
                </a:p>
              </p:txBody>
            </p:sp>
            <p:sp>
              <p:nvSpPr>
                <p:cNvPr id="73023" name="Line 5669"/>
                <p:cNvSpPr>
                  <a:spLocks noChangeShapeType="1"/>
                </p:cNvSpPr>
                <p:nvPr/>
              </p:nvSpPr>
              <p:spPr bwMode="auto">
                <a:xfrm flipV="1">
                  <a:off x="3256" y="2290"/>
                  <a:ext cx="2" cy="3"/>
                </a:xfrm>
                <a:prstGeom prst="line">
                  <a:avLst/>
                </a:prstGeom>
                <a:noFill/>
                <a:ln w="3175">
                  <a:solidFill>
                    <a:srgbClr val="000000"/>
                  </a:solidFill>
                  <a:round/>
                  <a:headEnd/>
                  <a:tailEnd/>
                </a:ln>
              </p:spPr>
              <p:txBody>
                <a:bodyPr/>
                <a:lstStyle/>
                <a:p>
                  <a:endParaRPr lang="en-US"/>
                </a:p>
              </p:txBody>
            </p:sp>
            <p:sp>
              <p:nvSpPr>
                <p:cNvPr id="73024" name="Line 5670"/>
                <p:cNvSpPr>
                  <a:spLocks noChangeShapeType="1"/>
                </p:cNvSpPr>
                <p:nvPr/>
              </p:nvSpPr>
              <p:spPr bwMode="auto">
                <a:xfrm>
                  <a:off x="3258" y="2290"/>
                  <a:ext cx="2" cy="1"/>
                </a:xfrm>
                <a:prstGeom prst="line">
                  <a:avLst/>
                </a:prstGeom>
                <a:noFill/>
                <a:ln w="3175">
                  <a:solidFill>
                    <a:srgbClr val="000000"/>
                  </a:solidFill>
                  <a:round/>
                  <a:headEnd/>
                  <a:tailEnd/>
                </a:ln>
              </p:spPr>
              <p:txBody>
                <a:bodyPr/>
                <a:lstStyle/>
                <a:p>
                  <a:endParaRPr lang="en-US"/>
                </a:p>
              </p:txBody>
            </p:sp>
            <p:sp>
              <p:nvSpPr>
                <p:cNvPr id="73025" name="Line 5671"/>
                <p:cNvSpPr>
                  <a:spLocks noChangeShapeType="1"/>
                </p:cNvSpPr>
                <p:nvPr/>
              </p:nvSpPr>
              <p:spPr bwMode="auto">
                <a:xfrm>
                  <a:off x="3260" y="2290"/>
                  <a:ext cx="1" cy="1"/>
                </a:xfrm>
                <a:prstGeom prst="line">
                  <a:avLst/>
                </a:prstGeom>
                <a:noFill/>
                <a:ln w="3175">
                  <a:solidFill>
                    <a:srgbClr val="000000"/>
                  </a:solidFill>
                  <a:round/>
                  <a:headEnd/>
                  <a:tailEnd/>
                </a:ln>
              </p:spPr>
              <p:txBody>
                <a:bodyPr/>
                <a:lstStyle/>
                <a:p>
                  <a:endParaRPr lang="en-US"/>
                </a:p>
              </p:txBody>
            </p:sp>
            <p:sp>
              <p:nvSpPr>
                <p:cNvPr id="73026" name="Line 5672"/>
                <p:cNvSpPr>
                  <a:spLocks noChangeShapeType="1"/>
                </p:cNvSpPr>
                <p:nvPr/>
              </p:nvSpPr>
              <p:spPr bwMode="auto">
                <a:xfrm>
                  <a:off x="3261" y="2290"/>
                  <a:ext cx="4" cy="1"/>
                </a:xfrm>
                <a:prstGeom prst="line">
                  <a:avLst/>
                </a:prstGeom>
                <a:noFill/>
                <a:ln w="3175">
                  <a:solidFill>
                    <a:srgbClr val="000000"/>
                  </a:solidFill>
                  <a:round/>
                  <a:headEnd/>
                  <a:tailEnd/>
                </a:ln>
              </p:spPr>
              <p:txBody>
                <a:bodyPr/>
                <a:lstStyle/>
                <a:p>
                  <a:endParaRPr lang="en-US"/>
                </a:p>
              </p:txBody>
            </p:sp>
            <p:sp>
              <p:nvSpPr>
                <p:cNvPr id="73027" name="Line 5673"/>
                <p:cNvSpPr>
                  <a:spLocks noChangeShapeType="1"/>
                </p:cNvSpPr>
                <p:nvPr/>
              </p:nvSpPr>
              <p:spPr bwMode="auto">
                <a:xfrm flipV="1">
                  <a:off x="3265" y="2287"/>
                  <a:ext cx="2" cy="3"/>
                </a:xfrm>
                <a:prstGeom prst="line">
                  <a:avLst/>
                </a:prstGeom>
                <a:noFill/>
                <a:ln w="3175">
                  <a:solidFill>
                    <a:srgbClr val="000000"/>
                  </a:solidFill>
                  <a:round/>
                  <a:headEnd/>
                  <a:tailEnd/>
                </a:ln>
              </p:spPr>
              <p:txBody>
                <a:bodyPr/>
                <a:lstStyle/>
                <a:p>
                  <a:endParaRPr lang="en-US"/>
                </a:p>
              </p:txBody>
            </p:sp>
            <p:sp>
              <p:nvSpPr>
                <p:cNvPr id="73028" name="Line 5674"/>
                <p:cNvSpPr>
                  <a:spLocks noChangeShapeType="1"/>
                </p:cNvSpPr>
                <p:nvPr/>
              </p:nvSpPr>
              <p:spPr bwMode="auto">
                <a:xfrm flipV="1">
                  <a:off x="3267" y="2285"/>
                  <a:ext cx="2" cy="2"/>
                </a:xfrm>
                <a:prstGeom prst="line">
                  <a:avLst/>
                </a:prstGeom>
                <a:noFill/>
                <a:ln w="3175">
                  <a:solidFill>
                    <a:srgbClr val="000000"/>
                  </a:solidFill>
                  <a:round/>
                  <a:headEnd/>
                  <a:tailEnd/>
                </a:ln>
              </p:spPr>
              <p:txBody>
                <a:bodyPr/>
                <a:lstStyle/>
                <a:p>
                  <a:endParaRPr lang="en-US"/>
                </a:p>
              </p:txBody>
            </p:sp>
            <p:sp>
              <p:nvSpPr>
                <p:cNvPr id="73029" name="Line 5675"/>
                <p:cNvSpPr>
                  <a:spLocks noChangeShapeType="1"/>
                </p:cNvSpPr>
                <p:nvPr/>
              </p:nvSpPr>
              <p:spPr bwMode="auto">
                <a:xfrm>
                  <a:off x="3269" y="2285"/>
                  <a:ext cx="1" cy="1"/>
                </a:xfrm>
                <a:prstGeom prst="line">
                  <a:avLst/>
                </a:prstGeom>
                <a:noFill/>
                <a:ln w="3175">
                  <a:solidFill>
                    <a:srgbClr val="000000"/>
                  </a:solidFill>
                  <a:round/>
                  <a:headEnd/>
                  <a:tailEnd/>
                </a:ln>
              </p:spPr>
              <p:txBody>
                <a:bodyPr/>
                <a:lstStyle/>
                <a:p>
                  <a:endParaRPr lang="en-US"/>
                </a:p>
              </p:txBody>
            </p:sp>
            <p:sp>
              <p:nvSpPr>
                <p:cNvPr id="73030" name="Line 5676"/>
                <p:cNvSpPr>
                  <a:spLocks noChangeShapeType="1"/>
                </p:cNvSpPr>
                <p:nvPr/>
              </p:nvSpPr>
              <p:spPr bwMode="auto">
                <a:xfrm flipV="1">
                  <a:off x="3270" y="2280"/>
                  <a:ext cx="2" cy="5"/>
                </a:xfrm>
                <a:prstGeom prst="line">
                  <a:avLst/>
                </a:prstGeom>
                <a:noFill/>
                <a:ln w="3175">
                  <a:solidFill>
                    <a:srgbClr val="000000"/>
                  </a:solidFill>
                  <a:round/>
                  <a:headEnd/>
                  <a:tailEnd/>
                </a:ln>
              </p:spPr>
              <p:txBody>
                <a:bodyPr/>
                <a:lstStyle/>
                <a:p>
                  <a:endParaRPr lang="en-US"/>
                </a:p>
              </p:txBody>
            </p:sp>
            <p:sp>
              <p:nvSpPr>
                <p:cNvPr id="73031" name="Line 5677"/>
                <p:cNvSpPr>
                  <a:spLocks noChangeShapeType="1"/>
                </p:cNvSpPr>
                <p:nvPr/>
              </p:nvSpPr>
              <p:spPr bwMode="auto">
                <a:xfrm flipV="1">
                  <a:off x="3272" y="2277"/>
                  <a:ext cx="2" cy="3"/>
                </a:xfrm>
                <a:prstGeom prst="line">
                  <a:avLst/>
                </a:prstGeom>
                <a:noFill/>
                <a:ln w="3175">
                  <a:solidFill>
                    <a:srgbClr val="000000"/>
                  </a:solidFill>
                  <a:round/>
                  <a:headEnd/>
                  <a:tailEnd/>
                </a:ln>
              </p:spPr>
              <p:txBody>
                <a:bodyPr/>
                <a:lstStyle/>
                <a:p>
                  <a:endParaRPr lang="en-US"/>
                </a:p>
              </p:txBody>
            </p:sp>
            <p:sp>
              <p:nvSpPr>
                <p:cNvPr id="73032" name="Line 5678"/>
                <p:cNvSpPr>
                  <a:spLocks noChangeShapeType="1"/>
                </p:cNvSpPr>
                <p:nvPr/>
              </p:nvSpPr>
              <p:spPr bwMode="auto">
                <a:xfrm flipV="1">
                  <a:off x="3274" y="2272"/>
                  <a:ext cx="2" cy="5"/>
                </a:xfrm>
                <a:prstGeom prst="line">
                  <a:avLst/>
                </a:prstGeom>
                <a:noFill/>
                <a:ln w="3175">
                  <a:solidFill>
                    <a:srgbClr val="000000"/>
                  </a:solidFill>
                  <a:round/>
                  <a:headEnd/>
                  <a:tailEnd/>
                </a:ln>
              </p:spPr>
              <p:txBody>
                <a:bodyPr/>
                <a:lstStyle/>
                <a:p>
                  <a:endParaRPr lang="en-US"/>
                </a:p>
              </p:txBody>
            </p:sp>
            <p:sp>
              <p:nvSpPr>
                <p:cNvPr id="73033" name="Line 5679"/>
                <p:cNvSpPr>
                  <a:spLocks noChangeShapeType="1"/>
                </p:cNvSpPr>
                <p:nvPr/>
              </p:nvSpPr>
              <p:spPr bwMode="auto">
                <a:xfrm flipV="1">
                  <a:off x="3276" y="2267"/>
                  <a:ext cx="3" cy="5"/>
                </a:xfrm>
                <a:prstGeom prst="line">
                  <a:avLst/>
                </a:prstGeom>
                <a:noFill/>
                <a:ln w="3175">
                  <a:solidFill>
                    <a:srgbClr val="000000"/>
                  </a:solidFill>
                  <a:round/>
                  <a:headEnd/>
                  <a:tailEnd/>
                </a:ln>
              </p:spPr>
              <p:txBody>
                <a:bodyPr/>
                <a:lstStyle/>
                <a:p>
                  <a:endParaRPr lang="en-US"/>
                </a:p>
              </p:txBody>
            </p:sp>
            <p:sp>
              <p:nvSpPr>
                <p:cNvPr id="73034" name="Line 5680"/>
                <p:cNvSpPr>
                  <a:spLocks noChangeShapeType="1"/>
                </p:cNvSpPr>
                <p:nvPr/>
              </p:nvSpPr>
              <p:spPr bwMode="auto">
                <a:xfrm flipV="1">
                  <a:off x="3279" y="2256"/>
                  <a:ext cx="2" cy="11"/>
                </a:xfrm>
                <a:prstGeom prst="line">
                  <a:avLst/>
                </a:prstGeom>
                <a:noFill/>
                <a:ln w="3175">
                  <a:solidFill>
                    <a:srgbClr val="000000"/>
                  </a:solidFill>
                  <a:round/>
                  <a:headEnd/>
                  <a:tailEnd/>
                </a:ln>
              </p:spPr>
              <p:txBody>
                <a:bodyPr/>
                <a:lstStyle/>
                <a:p>
                  <a:endParaRPr lang="en-US"/>
                </a:p>
              </p:txBody>
            </p:sp>
            <p:sp>
              <p:nvSpPr>
                <p:cNvPr id="73035" name="Line 5681"/>
                <p:cNvSpPr>
                  <a:spLocks noChangeShapeType="1"/>
                </p:cNvSpPr>
                <p:nvPr/>
              </p:nvSpPr>
              <p:spPr bwMode="auto">
                <a:xfrm flipV="1">
                  <a:off x="3281" y="2249"/>
                  <a:ext cx="2" cy="7"/>
                </a:xfrm>
                <a:prstGeom prst="line">
                  <a:avLst/>
                </a:prstGeom>
                <a:noFill/>
                <a:ln w="3175">
                  <a:solidFill>
                    <a:srgbClr val="000000"/>
                  </a:solidFill>
                  <a:round/>
                  <a:headEnd/>
                  <a:tailEnd/>
                </a:ln>
              </p:spPr>
              <p:txBody>
                <a:bodyPr/>
                <a:lstStyle/>
                <a:p>
                  <a:endParaRPr lang="en-US"/>
                </a:p>
              </p:txBody>
            </p:sp>
            <p:sp>
              <p:nvSpPr>
                <p:cNvPr id="73036" name="Line 5682"/>
                <p:cNvSpPr>
                  <a:spLocks noChangeShapeType="1"/>
                </p:cNvSpPr>
                <p:nvPr/>
              </p:nvSpPr>
              <p:spPr bwMode="auto">
                <a:xfrm flipV="1">
                  <a:off x="3283" y="2236"/>
                  <a:ext cx="2" cy="13"/>
                </a:xfrm>
                <a:prstGeom prst="line">
                  <a:avLst/>
                </a:prstGeom>
                <a:noFill/>
                <a:ln w="3175">
                  <a:solidFill>
                    <a:srgbClr val="000000"/>
                  </a:solidFill>
                  <a:round/>
                  <a:headEnd/>
                  <a:tailEnd/>
                </a:ln>
              </p:spPr>
              <p:txBody>
                <a:bodyPr/>
                <a:lstStyle/>
                <a:p>
                  <a:endParaRPr lang="en-US"/>
                </a:p>
              </p:txBody>
            </p:sp>
            <p:sp>
              <p:nvSpPr>
                <p:cNvPr id="73037" name="Line 5683"/>
                <p:cNvSpPr>
                  <a:spLocks noChangeShapeType="1"/>
                </p:cNvSpPr>
                <p:nvPr/>
              </p:nvSpPr>
              <p:spPr bwMode="auto">
                <a:xfrm flipV="1">
                  <a:off x="3285" y="2223"/>
                  <a:ext cx="2" cy="13"/>
                </a:xfrm>
                <a:prstGeom prst="line">
                  <a:avLst/>
                </a:prstGeom>
                <a:noFill/>
                <a:ln w="3175">
                  <a:solidFill>
                    <a:srgbClr val="000000"/>
                  </a:solidFill>
                  <a:round/>
                  <a:headEnd/>
                  <a:tailEnd/>
                </a:ln>
              </p:spPr>
              <p:txBody>
                <a:bodyPr/>
                <a:lstStyle/>
                <a:p>
                  <a:endParaRPr lang="en-US"/>
                </a:p>
              </p:txBody>
            </p:sp>
            <p:sp>
              <p:nvSpPr>
                <p:cNvPr id="73038" name="Line 5684"/>
                <p:cNvSpPr>
                  <a:spLocks noChangeShapeType="1"/>
                </p:cNvSpPr>
                <p:nvPr/>
              </p:nvSpPr>
              <p:spPr bwMode="auto">
                <a:xfrm flipV="1">
                  <a:off x="3287" y="2205"/>
                  <a:ext cx="1" cy="18"/>
                </a:xfrm>
                <a:prstGeom prst="line">
                  <a:avLst/>
                </a:prstGeom>
                <a:noFill/>
                <a:ln w="3175">
                  <a:solidFill>
                    <a:srgbClr val="000000"/>
                  </a:solidFill>
                  <a:round/>
                  <a:headEnd/>
                  <a:tailEnd/>
                </a:ln>
              </p:spPr>
              <p:txBody>
                <a:bodyPr/>
                <a:lstStyle/>
                <a:p>
                  <a:endParaRPr lang="en-US"/>
                </a:p>
              </p:txBody>
            </p:sp>
            <p:sp>
              <p:nvSpPr>
                <p:cNvPr id="73039" name="Line 5685"/>
                <p:cNvSpPr>
                  <a:spLocks noChangeShapeType="1"/>
                </p:cNvSpPr>
                <p:nvPr/>
              </p:nvSpPr>
              <p:spPr bwMode="auto">
                <a:xfrm flipV="1">
                  <a:off x="3288" y="2188"/>
                  <a:ext cx="2" cy="17"/>
                </a:xfrm>
                <a:prstGeom prst="line">
                  <a:avLst/>
                </a:prstGeom>
                <a:noFill/>
                <a:ln w="3175">
                  <a:solidFill>
                    <a:srgbClr val="000000"/>
                  </a:solidFill>
                  <a:round/>
                  <a:headEnd/>
                  <a:tailEnd/>
                </a:ln>
              </p:spPr>
              <p:txBody>
                <a:bodyPr/>
                <a:lstStyle/>
                <a:p>
                  <a:endParaRPr lang="en-US"/>
                </a:p>
              </p:txBody>
            </p:sp>
            <p:sp>
              <p:nvSpPr>
                <p:cNvPr id="73040" name="Line 5686"/>
                <p:cNvSpPr>
                  <a:spLocks noChangeShapeType="1"/>
                </p:cNvSpPr>
                <p:nvPr/>
              </p:nvSpPr>
              <p:spPr bwMode="auto">
                <a:xfrm flipV="1">
                  <a:off x="3290" y="2164"/>
                  <a:ext cx="4" cy="24"/>
                </a:xfrm>
                <a:prstGeom prst="line">
                  <a:avLst/>
                </a:prstGeom>
                <a:noFill/>
                <a:ln w="3175">
                  <a:solidFill>
                    <a:srgbClr val="000000"/>
                  </a:solidFill>
                  <a:round/>
                  <a:headEnd/>
                  <a:tailEnd/>
                </a:ln>
              </p:spPr>
              <p:txBody>
                <a:bodyPr/>
                <a:lstStyle/>
                <a:p>
                  <a:endParaRPr lang="en-US"/>
                </a:p>
              </p:txBody>
            </p:sp>
            <p:sp>
              <p:nvSpPr>
                <p:cNvPr id="73041" name="Line 5687"/>
                <p:cNvSpPr>
                  <a:spLocks noChangeShapeType="1"/>
                </p:cNvSpPr>
                <p:nvPr/>
              </p:nvSpPr>
              <p:spPr bwMode="auto">
                <a:xfrm flipV="1">
                  <a:off x="3294" y="2141"/>
                  <a:ext cx="2" cy="23"/>
                </a:xfrm>
                <a:prstGeom prst="line">
                  <a:avLst/>
                </a:prstGeom>
                <a:noFill/>
                <a:ln w="3175">
                  <a:solidFill>
                    <a:srgbClr val="000000"/>
                  </a:solidFill>
                  <a:round/>
                  <a:headEnd/>
                  <a:tailEnd/>
                </a:ln>
              </p:spPr>
              <p:txBody>
                <a:bodyPr/>
                <a:lstStyle/>
                <a:p>
                  <a:endParaRPr lang="en-US"/>
                </a:p>
              </p:txBody>
            </p:sp>
            <p:sp>
              <p:nvSpPr>
                <p:cNvPr id="73042" name="Line 5688"/>
                <p:cNvSpPr>
                  <a:spLocks noChangeShapeType="1"/>
                </p:cNvSpPr>
                <p:nvPr/>
              </p:nvSpPr>
              <p:spPr bwMode="auto">
                <a:xfrm flipV="1">
                  <a:off x="3296" y="2112"/>
                  <a:ext cx="2" cy="29"/>
                </a:xfrm>
                <a:prstGeom prst="line">
                  <a:avLst/>
                </a:prstGeom>
                <a:noFill/>
                <a:ln w="3175">
                  <a:solidFill>
                    <a:srgbClr val="000000"/>
                  </a:solidFill>
                  <a:round/>
                  <a:headEnd/>
                  <a:tailEnd/>
                </a:ln>
              </p:spPr>
              <p:txBody>
                <a:bodyPr/>
                <a:lstStyle/>
                <a:p>
                  <a:endParaRPr lang="en-US"/>
                </a:p>
              </p:txBody>
            </p:sp>
            <p:sp>
              <p:nvSpPr>
                <p:cNvPr id="73043" name="Line 5689"/>
                <p:cNvSpPr>
                  <a:spLocks noChangeShapeType="1"/>
                </p:cNvSpPr>
                <p:nvPr/>
              </p:nvSpPr>
              <p:spPr bwMode="auto">
                <a:xfrm flipV="1">
                  <a:off x="3298" y="2082"/>
                  <a:ext cx="1" cy="30"/>
                </a:xfrm>
                <a:prstGeom prst="line">
                  <a:avLst/>
                </a:prstGeom>
                <a:noFill/>
                <a:ln w="3175">
                  <a:solidFill>
                    <a:srgbClr val="000000"/>
                  </a:solidFill>
                  <a:round/>
                  <a:headEnd/>
                  <a:tailEnd/>
                </a:ln>
              </p:spPr>
              <p:txBody>
                <a:bodyPr/>
                <a:lstStyle/>
                <a:p>
                  <a:endParaRPr lang="en-US"/>
                </a:p>
              </p:txBody>
            </p:sp>
            <p:sp>
              <p:nvSpPr>
                <p:cNvPr id="73044" name="Line 5690"/>
                <p:cNvSpPr>
                  <a:spLocks noChangeShapeType="1"/>
                </p:cNvSpPr>
                <p:nvPr/>
              </p:nvSpPr>
              <p:spPr bwMode="auto">
                <a:xfrm flipV="1">
                  <a:off x="3299" y="2053"/>
                  <a:ext cx="2" cy="29"/>
                </a:xfrm>
                <a:prstGeom prst="line">
                  <a:avLst/>
                </a:prstGeom>
                <a:noFill/>
                <a:ln w="3175">
                  <a:solidFill>
                    <a:srgbClr val="000000"/>
                  </a:solidFill>
                  <a:round/>
                  <a:headEnd/>
                  <a:tailEnd/>
                </a:ln>
              </p:spPr>
              <p:txBody>
                <a:bodyPr/>
                <a:lstStyle/>
                <a:p>
                  <a:endParaRPr lang="en-US"/>
                </a:p>
              </p:txBody>
            </p:sp>
            <p:sp>
              <p:nvSpPr>
                <p:cNvPr id="73045" name="Line 5691"/>
                <p:cNvSpPr>
                  <a:spLocks noChangeShapeType="1"/>
                </p:cNvSpPr>
                <p:nvPr/>
              </p:nvSpPr>
              <p:spPr bwMode="auto">
                <a:xfrm flipV="1">
                  <a:off x="3301" y="2020"/>
                  <a:ext cx="2" cy="33"/>
                </a:xfrm>
                <a:prstGeom prst="line">
                  <a:avLst/>
                </a:prstGeom>
                <a:noFill/>
                <a:ln w="3175">
                  <a:solidFill>
                    <a:srgbClr val="000000"/>
                  </a:solidFill>
                  <a:round/>
                  <a:headEnd/>
                  <a:tailEnd/>
                </a:ln>
              </p:spPr>
              <p:txBody>
                <a:bodyPr/>
                <a:lstStyle/>
                <a:p>
                  <a:endParaRPr lang="en-US"/>
                </a:p>
              </p:txBody>
            </p:sp>
            <p:sp>
              <p:nvSpPr>
                <p:cNvPr id="73046" name="Line 5692"/>
                <p:cNvSpPr>
                  <a:spLocks noChangeShapeType="1"/>
                </p:cNvSpPr>
                <p:nvPr/>
              </p:nvSpPr>
              <p:spPr bwMode="auto">
                <a:xfrm flipV="1">
                  <a:off x="3303" y="1989"/>
                  <a:ext cx="4" cy="31"/>
                </a:xfrm>
                <a:prstGeom prst="line">
                  <a:avLst/>
                </a:prstGeom>
                <a:noFill/>
                <a:ln w="3175">
                  <a:solidFill>
                    <a:srgbClr val="000000"/>
                  </a:solidFill>
                  <a:round/>
                  <a:headEnd/>
                  <a:tailEnd/>
                </a:ln>
              </p:spPr>
              <p:txBody>
                <a:bodyPr/>
                <a:lstStyle/>
                <a:p>
                  <a:endParaRPr lang="en-US"/>
                </a:p>
              </p:txBody>
            </p:sp>
            <p:sp>
              <p:nvSpPr>
                <p:cNvPr id="73047" name="Line 5693"/>
                <p:cNvSpPr>
                  <a:spLocks noChangeShapeType="1"/>
                </p:cNvSpPr>
                <p:nvPr/>
              </p:nvSpPr>
              <p:spPr bwMode="auto">
                <a:xfrm flipV="1">
                  <a:off x="3307" y="1956"/>
                  <a:ext cx="1" cy="33"/>
                </a:xfrm>
                <a:prstGeom prst="line">
                  <a:avLst/>
                </a:prstGeom>
                <a:noFill/>
                <a:ln w="3175">
                  <a:solidFill>
                    <a:srgbClr val="000000"/>
                  </a:solidFill>
                  <a:round/>
                  <a:headEnd/>
                  <a:tailEnd/>
                </a:ln>
              </p:spPr>
              <p:txBody>
                <a:bodyPr/>
                <a:lstStyle/>
                <a:p>
                  <a:endParaRPr lang="en-US"/>
                </a:p>
              </p:txBody>
            </p:sp>
            <p:sp>
              <p:nvSpPr>
                <p:cNvPr id="73048" name="Line 5694"/>
                <p:cNvSpPr>
                  <a:spLocks noChangeShapeType="1"/>
                </p:cNvSpPr>
                <p:nvPr/>
              </p:nvSpPr>
              <p:spPr bwMode="auto">
                <a:xfrm flipV="1">
                  <a:off x="3308" y="1927"/>
                  <a:ext cx="2" cy="29"/>
                </a:xfrm>
                <a:prstGeom prst="line">
                  <a:avLst/>
                </a:prstGeom>
                <a:noFill/>
                <a:ln w="3175">
                  <a:solidFill>
                    <a:srgbClr val="000000"/>
                  </a:solidFill>
                  <a:round/>
                  <a:headEnd/>
                  <a:tailEnd/>
                </a:ln>
              </p:spPr>
              <p:txBody>
                <a:bodyPr/>
                <a:lstStyle/>
                <a:p>
                  <a:endParaRPr lang="en-US"/>
                </a:p>
              </p:txBody>
            </p:sp>
            <p:sp>
              <p:nvSpPr>
                <p:cNvPr id="73049" name="Line 5695"/>
                <p:cNvSpPr>
                  <a:spLocks noChangeShapeType="1"/>
                </p:cNvSpPr>
                <p:nvPr/>
              </p:nvSpPr>
              <p:spPr bwMode="auto">
                <a:xfrm flipV="1">
                  <a:off x="3310" y="1899"/>
                  <a:ext cx="2" cy="28"/>
                </a:xfrm>
                <a:prstGeom prst="line">
                  <a:avLst/>
                </a:prstGeom>
                <a:noFill/>
                <a:ln w="3175">
                  <a:solidFill>
                    <a:srgbClr val="000000"/>
                  </a:solidFill>
                  <a:round/>
                  <a:headEnd/>
                  <a:tailEnd/>
                </a:ln>
              </p:spPr>
              <p:txBody>
                <a:bodyPr/>
                <a:lstStyle/>
                <a:p>
                  <a:endParaRPr lang="en-US"/>
                </a:p>
              </p:txBody>
            </p:sp>
            <p:sp>
              <p:nvSpPr>
                <p:cNvPr id="73050" name="Line 5696"/>
                <p:cNvSpPr>
                  <a:spLocks noChangeShapeType="1"/>
                </p:cNvSpPr>
                <p:nvPr/>
              </p:nvSpPr>
              <p:spPr bwMode="auto">
                <a:xfrm flipV="1">
                  <a:off x="3312" y="1876"/>
                  <a:ext cx="2" cy="23"/>
                </a:xfrm>
                <a:prstGeom prst="line">
                  <a:avLst/>
                </a:prstGeom>
                <a:noFill/>
                <a:ln w="3175">
                  <a:solidFill>
                    <a:srgbClr val="000000"/>
                  </a:solidFill>
                  <a:round/>
                  <a:headEnd/>
                  <a:tailEnd/>
                </a:ln>
              </p:spPr>
              <p:txBody>
                <a:bodyPr/>
                <a:lstStyle/>
                <a:p>
                  <a:endParaRPr lang="en-US"/>
                </a:p>
              </p:txBody>
            </p:sp>
            <p:sp>
              <p:nvSpPr>
                <p:cNvPr id="73051" name="Line 5697"/>
                <p:cNvSpPr>
                  <a:spLocks noChangeShapeType="1"/>
                </p:cNvSpPr>
                <p:nvPr/>
              </p:nvSpPr>
              <p:spPr bwMode="auto">
                <a:xfrm flipV="1">
                  <a:off x="3314" y="1856"/>
                  <a:ext cx="2" cy="20"/>
                </a:xfrm>
                <a:prstGeom prst="line">
                  <a:avLst/>
                </a:prstGeom>
                <a:noFill/>
                <a:ln w="3175">
                  <a:solidFill>
                    <a:srgbClr val="000000"/>
                  </a:solidFill>
                  <a:round/>
                  <a:headEnd/>
                  <a:tailEnd/>
                </a:ln>
              </p:spPr>
              <p:txBody>
                <a:bodyPr/>
                <a:lstStyle/>
                <a:p>
                  <a:endParaRPr lang="en-US"/>
                </a:p>
              </p:txBody>
            </p:sp>
            <p:sp>
              <p:nvSpPr>
                <p:cNvPr id="73052" name="Line 5698"/>
                <p:cNvSpPr>
                  <a:spLocks noChangeShapeType="1"/>
                </p:cNvSpPr>
                <p:nvPr/>
              </p:nvSpPr>
              <p:spPr bwMode="auto">
                <a:xfrm flipV="1">
                  <a:off x="3316" y="1840"/>
                  <a:ext cx="1" cy="16"/>
                </a:xfrm>
                <a:prstGeom prst="line">
                  <a:avLst/>
                </a:prstGeom>
                <a:noFill/>
                <a:ln w="3175">
                  <a:solidFill>
                    <a:srgbClr val="000000"/>
                  </a:solidFill>
                  <a:round/>
                  <a:headEnd/>
                  <a:tailEnd/>
                </a:ln>
              </p:spPr>
              <p:txBody>
                <a:bodyPr/>
                <a:lstStyle/>
                <a:p>
                  <a:endParaRPr lang="en-US"/>
                </a:p>
              </p:txBody>
            </p:sp>
            <p:sp>
              <p:nvSpPr>
                <p:cNvPr id="73053" name="Line 5699"/>
                <p:cNvSpPr>
                  <a:spLocks noChangeShapeType="1"/>
                </p:cNvSpPr>
                <p:nvPr/>
              </p:nvSpPr>
              <p:spPr bwMode="auto">
                <a:xfrm flipV="1">
                  <a:off x="3317" y="1829"/>
                  <a:ext cx="4" cy="11"/>
                </a:xfrm>
                <a:prstGeom prst="line">
                  <a:avLst/>
                </a:prstGeom>
                <a:noFill/>
                <a:ln w="3175">
                  <a:solidFill>
                    <a:srgbClr val="000000"/>
                  </a:solidFill>
                  <a:round/>
                  <a:headEnd/>
                  <a:tailEnd/>
                </a:ln>
              </p:spPr>
              <p:txBody>
                <a:bodyPr/>
                <a:lstStyle/>
                <a:p>
                  <a:endParaRPr lang="en-US"/>
                </a:p>
              </p:txBody>
            </p:sp>
            <p:sp>
              <p:nvSpPr>
                <p:cNvPr id="73054" name="Line 5700"/>
                <p:cNvSpPr>
                  <a:spLocks noChangeShapeType="1"/>
                </p:cNvSpPr>
                <p:nvPr/>
              </p:nvSpPr>
              <p:spPr bwMode="auto">
                <a:xfrm flipV="1">
                  <a:off x="3321" y="1827"/>
                  <a:ext cx="2" cy="2"/>
                </a:xfrm>
                <a:prstGeom prst="line">
                  <a:avLst/>
                </a:prstGeom>
                <a:noFill/>
                <a:ln w="3175">
                  <a:solidFill>
                    <a:srgbClr val="000000"/>
                  </a:solidFill>
                  <a:round/>
                  <a:headEnd/>
                  <a:tailEnd/>
                </a:ln>
              </p:spPr>
              <p:txBody>
                <a:bodyPr/>
                <a:lstStyle/>
                <a:p>
                  <a:endParaRPr lang="en-US"/>
                </a:p>
              </p:txBody>
            </p:sp>
            <p:sp>
              <p:nvSpPr>
                <p:cNvPr id="73055" name="Line 5701"/>
                <p:cNvSpPr>
                  <a:spLocks noChangeShapeType="1"/>
                </p:cNvSpPr>
                <p:nvPr/>
              </p:nvSpPr>
              <p:spPr bwMode="auto">
                <a:xfrm>
                  <a:off x="3323" y="1827"/>
                  <a:ext cx="2" cy="2"/>
                </a:xfrm>
                <a:prstGeom prst="line">
                  <a:avLst/>
                </a:prstGeom>
                <a:noFill/>
                <a:ln w="3175">
                  <a:solidFill>
                    <a:srgbClr val="000000"/>
                  </a:solidFill>
                  <a:round/>
                  <a:headEnd/>
                  <a:tailEnd/>
                </a:ln>
              </p:spPr>
              <p:txBody>
                <a:bodyPr/>
                <a:lstStyle/>
                <a:p>
                  <a:endParaRPr lang="en-US"/>
                </a:p>
              </p:txBody>
            </p:sp>
            <p:sp>
              <p:nvSpPr>
                <p:cNvPr id="73056" name="Line 5702"/>
                <p:cNvSpPr>
                  <a:spLocks noChangeShapeType="1"/>
                </p:cNvSpPr>
                <p:nvPr/>
              </p:nvSpPr>
              <p:spPr bwMode="auto">
                <a:xfrm>
                  <a:off x="3325" y="1829"/>
                  <a:ext cx="2" cy="11"/>
                </a:xfrm>
                <a:prstGeom prst="line">
                  <a:avLst/>
                </a:prstGeom>
                <a:noFill/>
                <a:ln w="3175">
                  <a:solidFill>
                    <a:srgbClr val="000000"/>
                  </a:solidFill>
                  <a:round/>
                  <a:headEnd/>
                  <a:tailEnd/>
                </a:ln>
              </p:spPr>
              <p:txBody>
                <a:bodyPr/>
                <a:lstStyle/>
                <a:p>
                  <a:endParaRPr lang="en-US"/>
                </a:p>
              </p:txBody>
            </p:sp>
            <p:sp>
              <p:nvSpPr>
                <p:cNvPr id="73057" name="Line 5703"/>
                <p:cNvSpPr>
                  <a:spLocks noChangeShapeType="1"/>
                </p:cNvSpPr>
                <p:nvPr/>
              </p:nvSpPr>
              <p:spPr bwMode="auto">
                <a:xfrm>
                  <a:off x="3327" y="1840"/>
                  <a:ext cx="1" cy="13"/>
                </a:xfrm>
                <a:prstGeom prst="line">
                  <a:avLst/>
                </a:prstGeom>
                <a:noFill/>
                <a:ln w="3175">
                  <a:solidFill>
                    <a:srgbClr val="000000"/>
                  </a:solidFill>
                  <a:round/>
                  <a:headEnd/>
                  <a:tailEnd/>
                </a:ln>
              </p:spPr>
              <p:txBody>
                <a:bodyPr/>
                <a:lstStyle/>
                <a:p>
                  <a:endParaRPr lang="en-US"/>
                </a:p>
              </p:txBody>
            </p:sp>
            <p:sp>
              <p:nvSpPr>
                <p:cNvPr id="73058" name="Line 5704"/>
                <p:cNvSpPr>
                  <a:spLocks noChangeShapeType="1"/>
                </p:cNvSpPr>
                <p:nvPr/>
              </p:nvSpPr>
              <p:spPr bwMode="auto">
                <a:xfrm>
                  <a:off x="3328" y="1853"/>
                  <a:ext cx="2" cy="21"/>
                </a:xfrm>
                <a:prstGeom prst="line">
                  <a:avLst/>
                </a:prstGeom>
                <a:noFill/>
                <a:ln w="3175">
                  <a:solidFill>
                    <a:srgbClr val="000000"/>
                  </a:solidFill>
                  <a:round/>
                  <a:headEnd/>
                  <a:tailEnd/>
                </a:ln>
              </p:spPr>
              <p:txBody>
                <a:bodyPr/>
                <a:lstStyle/>
                <a:p>
                  <a:endParaRPr lang="en-US"/>
                </a:p>
              </p:txBody>
            </p:sp>
            <p:sp>
              <p:nvSpPr>
                <p:cNvPr id="73059" name="Line 5705"/>
                <p:cNvSpPr>
                  <a:spLocks noChangeShapeType="1"/>
                </p:cNvSpPr>
                <p:nvPr/>
              </p:nvSpPr>
              <p:spPr bwMode="auto">
                <a:xfrm>
                  <a:off x="3330" y="1874"/>
                  <a:ext cx="4" cy="23"/>
                </a:xfrm>
                <a:prstGeom prst="line">
                  <a:avLst/>
                </a:prstGeom>
                <a:noFill/>
                <a:ln w="3175">
                  <a:solidFill>
                    <a:srgbClr val="000000"/>
                  </a:solidFill>
                  <a:round/>
                  <a:headEnd/>
                  <a:tailEnd/>
                </a:ln>
              </p:spPr>
              <p:txBody>
                <a:bodyPr/>
                <a:lstStyle/>
                <a:p>
                  <a:endParaRPr lang="en-US"/>
                </a:p>
              </p:txBody>
            </p:sp>
            <p:sp>
              <p:nvSpPr>
                <p:cNvPr id="73060" name="Line 5706"/>
                <p:cNvSpPr>
                  <a:spLocks noChangeShapeType="1"/>
                </p:cNvSpPr>
                <p:nvPr/>
              </p:nvSpPr>
              <p:spPr bwMode="auto">
                <a:xfrm>
                  <a:off x="3334" y="1897"/>
                  <a:ext cx="2" cy="28"/>
                </a:xfrm>
                <a:prstGeom prst="line">
                  <a:avLst/>
                </a:prstGeom>
                <a:noFill/>
                <a:ln w="3175">
                  <a:solidFill>
                    <a:srgbClr val="000000"/>
                  </a:solidFill>
                  <a:round/>
                  <a:headEnd/>
                  <a:tailEnd/>
                </a:ln>
              </p:spPr>
              <p:txBody>
                <a:bodyPr/>
                <a:lstStyle/>
                <a:p>
                  <a:endParaRPr lang="en-US"/>
                </a:p>
              </p:txBody>
            </p:sp>
            <p:sp>
              <p:nvSpPr>
                <p:cNvPr id="73061" name="Line 5707"/>
                <p:cNvSpPr>
                  <a:spLocks noChangeShapeType="1"/>
                </p:cNvSpPr>
                <p:nvPr/>
              </p:nvSpPr>
              <p:spPr bwMode="auto">
                <a:xfrm>
                  <a:off x="3336" y="1925"/>
                  <a:ext cx="1" cy="28"/>
                </a:xfrm>
                <a:prstGeom prst="line">
                  <a:avLst/>
                </a:prstGeom>
                <a:noFill/>
                <a:ln w="3175">
                  <a:solidFill>
                    <a:srgbClr val="000000"/>
                  </a:solidFill>
                  <a:round/>
                  <a:headEnd/>
                  <a:tailEnd/>
                </a:ln>
              </p:spPr>
              <p:txBody>
                <a:bodyPr/>
                <a:lstStyle/>
                <a:p>
                  <a:endParaRPr lang="en-US"/>
                </a:p>
              </p:txBody>
            </p:sp>
            <p:sp>
              <p:nvSpPr>
                <p:cNvPr id="73062" name="Line 5708"/>
                <p:cNvSpPr>
                  <a:spLocks noChangeShapeType="1"/>
                </p:cNvSpPr>
                <p:nvPr/>
              </p:nvSpPr>
              <p:spPr bwMode="auto">
                <a:xfrm>
                  <a:off x="3337" y="1953"/>
                  <a:ext cx="2" cy="30"/>
                </a:xfrm>
                <a:prstGeom prst="line">
                  <a:avLst/>
                </a:prstGeom>
                <a:noFill/>
                <a:ln w="3175">
                  <a:solidFill>
                    <a:srgbClr val="000000"/>
                  </a:solidFill>
                  <a:round/>
                  <a:headEnd/>
                  <a:tailEnd/>
                </a:ln>
              </p:spPr>
              <p:txBody>
                <a:bodyPr/>
                <a:lstStyle/>
                <a:p>
                  <a:endParaRPr lang="en-US"/>
                </a:p>
              </p:txBody>
            </p:sp>
            <p:sp>
              <p:nvSpPr>
                <p:cNvPr id="73063" name="Line 5709"/>
                <p:cNvSpPr>
                  <a:spLocks noChangeShapeType="1"/>
                </p:cNvSpPr>
                <p:nvPr/>
              </p:nvSpPr>
              <p:spPr bwMode="auto">
                <a:xfrm>
                  <a:off x="3339" y="1983"/>
                  <a:ext cx="2" cy="35"/>
                </a:xfrm>
                <a:prstGeom prst="line">
                  <a:avLst/>
                </a:prstGeom>
                <a:noFill/>
                <a:ln w="3175">
                  <a:solidFill>
                    <a:srgbClr val="000000"/>
                  </a:solidFill>
                  <a:round/>
                  <a:headEnd/>
                  <a:tailEnd/>
                </a:ln>
              </p:spPr>
              <p:txBody>
                <a:bodyPr/>
                <a:lstStyle/>
                <a:p>
                  <a:endParaRPr lang="en-US"/>
                </a:p>
              </p:txBody>
            </p:sp>
            <p:sp>
              <p:nvSpPr>
                <p:cNvPr id="73064" name="Line 5710"/>
                <p:cNvSpPr>
                  <a:spLocks noChangeShapeType="1"/>
                </p:cNvSpPr>
                <p:nvPr/>
              </p:nvSpPr>
              <p:spPr bwMode="auto">
                <a:xfrm>
                  <a:off x="3341" y="2018"/>
                  <a:ext cx="2" cy="30"/>
                </a:xfrm>
                <a:prstGeom prst="line">
                  <a:avLst/>
                </a:prstGeom>
                <a:noFill/>
                <a:ln w="3175">
                  <a:solidFill>
                    <a:srgbClr val="000000"/>
                  </a:solidFill>
                  <a:round/>
                  <a:headEnd/>
                  <a:tailEnd/>
                </a:ln>
              </p:spPr>
              <p:txBody>
                <a:bodyPr/>
                <a:lstStyle/>
                <a:p>
                  <a:endParaRPr lang="en-US"/>
                </a:p>
              </p:txBody>
            </p:sp>
            <p:sp>
              <p:nvSpPr>
                <p:cNvPr id="73065" name="Line 5711"/>
                <p:cNvSpPr>
                  <a:spLocks noChangeShapeType="1"/>
                </p:cNvSpPr>
                <p:nvPr/>
              </p:nvSpPr>
              <p:spPr bwMode="auto">
                <a:xfrm>
                  <a:off x="3343" y="2048"/>
                  <a:ext cx="2" cy="34"/>
                </a:xfrm>
                <a:prstGeom prst="line">
                  <a:avLst/>
                </a:prstGeom>
                <a:noFill/>
                <a:ln w="3175">
                  <a:solidFill>
                    <a:srgbClr val="000000"/>
                  </a:solidFill>
                  <a:round/>
                  <a:headEnd/>
                  <a:tailEnd/>
                </a:ln>
              </p:spPr>
              <p:txBody>
                <a:bodyPr/>
                <a:lstStyle/>
                <a:p>
                  <a:endParaRPr lang="en-US"/>
                </a:p>
              </p:txBody>
            </p:sp>
            <p:sp>
              <p:nvSpPr>
                <p:cNvPr id="73066" name="Line 5712"/>
                <p:cNvSpPr>
                  <a:spLocks noChangeShapeType="1"/>
                </p:cNvSpPr>
                <p:nvPr/>
              </p:nvSpPr>
              <p:spPr bwMode="auto">
                <a:xfrm>
                  <a:off x="3345" y="2082"/>
                  <a:ext cx="3" cy="28"/>
                </a:xfrm>
                <a:prstGeom prst="line">
                  <a:avLst/>
                </a:prstGeom>
                <a:noFill/>
                <a:ln w="3175">
                  <a:solidFill>
                    <a:srgbClr val="000000"/>
                  </a:solidFill>
                  <a:round/>
                  <a:headEnd/>
                  <a:tailEnd/>
                </a:ln>
              </p:spPr>
              <p:txBody>
                <a:bodyPr/>
                <a:lstStyle/>
                <a:p>
                  <a:endParaRPr lang="en-US"/>
                </a:p>
              </p:txBody>
            </p:sp>
            <p:sp>
              <p:nvSpPr>
                <p:cNvPr id="73067" name="Line 5713"/>
                <p:cNvSpPr>
                  <a:spLocks noChangeShapeType="1"/>
                </p:cNvSpPr>
                <p:nvPr/>
              </p:nvSpPr>
              <p:spPr bwMode="auto">
                <a:xfrm>
                  <a:off x="3348" y="2110"/>
                  <a:ext cx="2" cy="29"/>
                </a:xfrm>
                <a:prstGeom prst="line">
                  <a:avLst/>
                </a:prstGeom>
                <a:noFill/>
                <a:ln w="3175">
                  <a:solidFill>
                    <a:srgbClr val="000000"/>
                  </a:solidFill>
                  <a:round/>
                  <a:headEnd/>
                  <a:tailEnd/>
                </a:ln>
              </p:spPr>
              <p:txBody>
                <a:bodyPr/>
                <a:lstStyle/>
                <a:p>
                  <a:endParaRPr lang="en-US"/>
                </a:p>
              </p:txBody>
            </p:sp>
            <p:sp>
              <p:nvSpPr>
                <p:cNvPr id="73068" name="Line 5714"/>
                <p:cNvSpPr>
                  <a:spLocks noChangeShapeType="1"/>
                </p:cNvSpPr>
                <p:nvPr/>
              </p:nvSpPr>
              <p:spPr bwMode="auto">
                <a:xfrm>
                  <a:off x="3350" y="2139"/>
                  <a:ext cx="2" cy="22"/>
                </a:xfrm>
                <a:prstGeom prst="line">
                  <a:avLst/>
                </a:prstGeom>
                <a:noFill/>
                <a:ln w="3175">
                  <a:solidFill>
                    <a:srgbClr val="000000"/>
                  </a:solidFill>
                  <a:round/>
                  <a:headEnd/>
                  <a:tailEnd/>
                </a:ln>
              </p:spPr>
              <p:txBody>
                <a:bodyPr/>
                <a:lstStyle/>
                <a:p>
                  <a:endParaRPr lang="en-US"/>
                </a:p>
              </p:txBody>
            </p:sp>
            <p:sp>
              <p:nvSpPr>
                <p:cNvPr id="73069" name="Line 5715"/>
                <p:cNvSpPr>
                  <a:spLocks noChangeShapeType="1"/>
                </p:cNvSpPr>
                <p:nvPr/>
              </p:nvSpPr>
              <p:spPr bwMode="auto">
                <a:xfrm>
                  <a:off x="3352" y="2161"/>
                  <a:ext cx="2" cy="23"/>
                </a:xfrm>
                <a:prstGeom prst="line">
                  <a:avLst/>
                </a:prstGeom>
                <a:noFill/>
                <a:ln w="3175">
                  <a:solidFill>
                    <a:srgbClr val="000000"/>
                  </a:solidFill>
                  <a:round/>
                  <a:headEnd/>
                  <a:tailEnd/>
                </a:ln>
              </p:spPr>
              <p:txBody>
                <a:bodyPr/>
                <a:lstStyle/>
                <a:p>
                  <a:endParaRPr lang="en-US"/>
                </a:p>
              </p:txBody>
            </p:sp>
            <p:sp>
              <p:nvSpPr>
                <p:cNvPr id="73070" name="Line 5716"/>
                <p:cNvSpPr>
                  <a:spLocks noChangeShapeType="1"/>
                </p:cNvSpPr>
                <p:nvPr/>
              </p:nvSpPr>
              <p:spPr bwMode="auto">
                <a:xfrm>
                  <a:off x="3354" y="2184"/>
                  <a:ext cx="1" cy="19"/>
                </a:xfrm>
                <a:prstGeom prst="line">
                  <a:avLst/>
                </a:prstGeom>
                <a:noFill/>
                <a:ln w="3175">
                  <a:solidFill>
                    <a:srgbClr val="000000"/>
                  </a:solidFill>
                  <a:round/>
                  <a:headEnd/>
                  <a:tailEnd/>
                </a:ln>
              </p:spPr>
              <p:txBody>
                <a:bodyPr/>
                <a:lstStyle/>
                <a:p>
                  <a:endParaRPr lang="en-US"/>
                </a:p>
              </p:txBody>
            </p:sp>
            <p:sp>
              <p:nvSpPr>
                <p:cNvPr id="73071" name="Line 5717"/>
                <p:cNvSpPr>
                  <a:spLocks noChangeShapeType="1"/>
                </p:cNvSpPr>
                <p:nvPr/>
              </p:nvSpPr>
              <p:spPr bwMode="auto">
                <a:xfrm>
                  <a:off x="3355" y="2203"/>
                  <a:ext cx="2" cy="18"/>
                </a:xfrm>
                <a:prstGeom prst="line">
                  <a:avLst/>
                </a:prstGeom>
                <a:noFill/>
                <a:ln w="3175">
                  <a:solidFill>
                    <a:srgbClr val="000000"/>
                  </a:solidFill>
                  <a:round/>
                  <a:headEnd/>
                  <a:tailEnd/>
                </a:ln>
              </p:spPr>
              <p:txBody>
                <a:bodyPr/>
                <a:lstStyle/>
                <a:p>
                  <a:endParaRPr lang="en-US"/>
                </a:p>
              </p:txBody>
            </p:sp>
            <p:sp>
              <p:nvSpPr>
                <p:cNvPr id="73072" name="Line 5718"/>
                <p:cNvSpPr>
                  <a:spLocks noChangeShapeType="1"/>
                </p:cNvSpPr>
                <p:nvPr/>
              </p:nvSpPr>
              <p:spPr bwMode="auto">
                <a:xfrm>
                  <a:off x="3357" y="2221"/>
                  <a:ext cx="4" cy="15"/>
                </a:xfrm>
                <a:prstGeom prst="line">
                  <a:avLst/>
                </a:prstGeom>
                <a:noFill/>
                <a:ln w="3175">
                  <a:solidFill>
                    <a:srgbClr val="000000"/>
                  </a:solidFill>
                  <a:round/>
                  <a:headEnd/>
                  <a:tailEnd/>
                </a:ln>
              </p:spPr>
              <p:txBody>
                <a:bodyPr/>
                <a:lstStyle/>
                <a:p>
                  <a:endParaRPr lang="en-US"/>
                </a:p>
              </p:txBody>
            </p:sp>
            <p:sp>
              <p:nvSpPr>
                <p:cNvPr id="73073" name="Line 5719"/>
                <p:cNvSpPr>
                  <a:spLocks noChangeShapeType="1"/>
                </p:cNvSpPr>
                <p:nvPr/>
              </p:nvSpPr>
              <p:spPr bwMode="auto">
                <a:xfrm>
                  <a:off x="3361" y="2236"/>
                  <a:ext cx="2" cy="10"/>
                </a:xfrm>
                <a:prstGeom prst="line">
                  <a:avLst/>
                </a:prstGeom>
                <a:noFill/>
                <a:ln w="3175">
                  <a:solidFill>
                    <a:srgbClr val="000000"/>
                  </a:solidFill>
                  <a:round/>
                  <a:headEnd/>
                  <a:tailEnd/>
                </a:ln>
              </p:spPr>
              <p:txBody>
                <a:bodyPr/>
                <a:lstStyle/>
                <a:p>
                  <a:endParaRPr lang="en-US"/>
                </a:p>
              </p:txBody>
            </p:sp>
            <p:sp>
              <p:nvSpPr>
                <p:cNvPr id="73074" name="Line 5720"/>
                <p:cNvSpPr>
                  <a:spLocks noChangeShapeType="1"/>
                </p:cNvSpPr>
                <p:nvPr/>
              </p:nvSpPr>
              <p:spPr bwMode="auto">
                <a:xfrm>
                  <a:off x="3363" y="2246"/>
                  <a:ext cx="2" cy="10"/>
                </a:xfrm>
                <a:prstGeom prst="line">
                  <a:avLst/>
                </a:prstGeom>
                <a:noFill/>
                <a:ln w="3175">
                  <a:solidFill>
                    <a:srgbClr val="000000"/>
                  </a:solidFill>
                  <a:round/>
                  <a:headEnd/>
                  <a:tailEnd/>
                </a:ln>
              </p:spPr>
              <p:txBody>
                <a:bodyPr/>
                <a:lstStyle/>
                <a:p>
                  <a:endParaRPr lang="en-US"/>
                </a:p>
              </p:txBody>
            </p:sp>
            <p:sp>
              <p:nvSpPr>
                <p:cNvPr id="73075" name="Line 5721"/>
                <p:cNvSpPr>
                  <a:spLocks noChangeShapeType="1"/>
                </p:cNvSpPr>
                <p:nvPr/>
              </p:nvSpPr>
              <p:spPr bwMode="auto">
                <a:xfrm>
                  <a:off x="3365" y="2256"/>
                  <a:ext cx="1" cy="8"/>
                </a:xfrm>
                <a:prstGeom prst="line">
                  <a:avLst/>
                </a:prstGeom>
                <a:noFill/>
                <a:ln w="3175">
                  <a:solidFill>
                    <a:srgbClr val="000000"/>
                  </a:solidFill>
                  <a:round/>
                  <a:headEnd/>
                  <a:tailEnd/>
                </a:ln>
              </p:spPr>
              <p:txBody>
                <a:bodyPr/>
                <a:lstStyle/>
                <a:p>
                  <a:endParaRPr lang="en-US"/>
                </a:p>
              </p:txBody>
            </p:sp>
            <p:sp>
              <p:nvSpPr>
                <p:cNvPr id="73076" name="Line 5722"/>
                <p:cNvSpPr>
                  <a:spLocks noChangeShapeType="1"/>
                </p:cNvSpPr>
                <p:nvPr/>
              </p:nvSpPr>
              <p:spPr bwMode="auto">
                <a:xfrm>
                  <a:off x="3366" y="2264"/>
                  <a:ext cx="2" cy="8"/>
                </a:xfrm>
                <a:prstGeom prst="line">
                  <a:avLst/>
                </a:prstGeom>
                <a:noFill/>
                <a:ln w="3175">
                  <a:solidFill>
                    <a:srgbClr val="000000"/>
                  </a:solidFill>
                  <a:round/>
                  <a:headEnd/>
                  <a:tailEnd/>
                </a:ln>
              </p:spPr>
              <p:txBody>
                <a:bodyPr/>
                <a:lstStyle/>
                <a:p>
                  <a:endParaRPr lang="en-US"/>
                </a:p>
              </p:txBody>
            </p:sp>
            <p:sp>
              <p:nvSpPr>
                <p:cNvPr id="73077" name="Line 5723"/>
                <p:cNvSpPr>
                  <a:spLocks noChangeShapeType="1"/>
                </p:cNvSpPr>
                <p:nvPr/>
              </p:nvSpPr>
              <p:spPr bwMode="auto">
                <a:xfrm>
                  <a:off x="3368" y="2272"/>
                  <a:ext cx="2" cy="5"/>
                </a:xfrm>
                <a:prstGeom prst="line">
                  <a:avLst/>
                </a:prstGeom>
                <a:noFill/>
                <a:ln w="3175">
                  <a:solidFill>
                    <a:srgbClr val="000000"/>
                  </a:solidFill>
                  <a:round/>
                  <a:headEnd/>
                  <a:tailEnd/>
                </a:ln>
              </p:spPr>
              <p:txBody>
                <a:bodyPr/>
                <a:lstStyle/>
                <a:p>
                  <a:endParaRPr lang="en-US"/>
                </a:p>
              </p:txBody>
            </p:sp>
            <p:sp>
              <p:nvSpPr>
                <p:cNvPr id="73078" name="Line 5724"/>
                <p:cNvSpPr>
                  <a:spLocks noChangeShapeType="1"/>
                </p:cNvSpPr>
                <p:nvPr/>
              </p:nvSpPr>
              <p:spPr bwMode="auto">
                <a:xfrm>
                  <a:off x="3370" y="2277"/>
                  <a:ext cx="2" cy="3"/>
                </a:xfrm>
                <a:prstGeom prst="line">
                  <a:avLst/>
                </a:prstGeom>
                <a:noFill/>
                <a:ln w="3175">
                  <a:solidFill>
                    <a:srgbClr val="000000"/>
                  </a:solidFill>
                  <a:round/>
                  <a:headEnd/>
                  <a:tailEnd/>
                </a:ln>
              </p:spPr>
              <p:txBody>
                <a:bodyPr/>
                <a:lstStyle/>
                <a:p>
                  <a:endParaRPr lang="en-US"/>
                </a:p>
              </p:txBody>
            </p:sp>
            <p:sp>
              <p:nvSpPr>
                <p:cNvPr id="73079" name="Line 5725"/>
                <p:cNvSpPr>
                  <a:spLocks noChangeShapeType="1"/>
                </p:cNvSpPr>
                <p:nvPr/>
              </p:nvSpPr>
              <p:spPr bwMode="auto">
                <a:xfrm>
                  <a:off x="3372" y="2280"/>
                  <a:ext cx="3" cy="2"/>
                </a:xfrm>
                <a:prstGeom prst="line">
                  <a:avLst/>
                </a:prstGeom>
                <a:noFill/>
                <a:ln w="3175">
                  <a:solidFill>
                    <a:srgbClr val="000000"/>
                  </a:solidFill>
                  <a:round/>
                  <a:headEnd/>
                  <a:tailEnd/>
                </a:ln>
              </p:spPr>
              <p:txBody>
                <a:bodyPr/>
                <a:lstStyle/>
                <a:p>
                  <a:endParaRPr lang="en-US"/>
                </a:p>
              </p:txBody>
            </p:sp>
            <p:sp>
              <p:nvSpPr>
                <p:cNvPr id="73080" name="Line 5726"/>
                <p:cNvSpPr>
                  <a:spLocks noChangeShapeType="1"/>
                </p:cNvSpPr>
                <p:nvPr/>
              </p:nvSpPr>
              <p:spPr bwMode="auto">
                <a:xfrm>
                  <a:off x="3375" y="2282"/>
                  <a:ext cx="2" cy="3"/>
                </a:xfrm>
                <a:prstGeom prst="line">
                  <a:avLst/>
                </a:prstGeom>
                <a:noFill/>
                <a:ln w="3175">
                  <a:solidFill>
                    <a:srgbClr val="000000"/>
                  </a:solidFill>
                  <a:round/>
                  <a:headEnd/>
                  <a:tailEnd/>
                </a:ln>
              </p:spPr>
              <p:txBody>
                <a:bodyPr/>
                <a:lstStyle/>
                <a:p>
                  <a:endParaRPr lang="en-US"/>
                </a:p>
              </p:txBody>
            </p:sp>
            <p:sp>
              <p:nvSpPr>
                <p:cNvPr id="73081" name="Line 5727"/>
                <p:cNvSpPr>
                  <a:spLocks noChangeShapeType="1"/>
                </p:cNvSpPr>
                <p:nvPr/>
              </p:nvSpPr>
              <p:spPr bwMode="auto">
                <a:xfrm>
                  <a:off x="3377" y="2285"/>
                  <a:ext cx="2" cy="2"/>
                </a:xfrm>
                <a:prstGeom prst="line">
                  <a:avLst/>
                </a:prstGeom>
                <a:noFill/>
                <a:ln w="3175">
                  <a:solidFill>
                    <a:srgbClr val="000000"/>
                  </a:solidFill>
                  <a:round/>
                  <a:headEnd/>
                  <a:tailEnd/>
                </a:ln>
              </p:spPr>
              <p:txBody>
                <a:bodyPr/>
                <a:lstStyle/>
                <a:p>
                  <a:endParaRPr lang="en-US"/>
                </a:p>
              </p:txBody>
            </p:sp>
            <p:sp>
              <p:nvSpPr>
                <p:cNvPr id="73082" name="Line 5728"/>
                <p:cNvSpPr>
                  <a:spLocks noChangeShapeType="1"/>
                </p:cNvSpPr>
                <p:nvPr/>
              </p:nvSpPr>
              <p:spPr bwMode="auto">
                <a:xfrm>
                  <a:off x="3379" y="2287"/>
                  <a:ext cx="2" cy="3"/>
                </a:xfrm>
                <a:prstGeom prst="line">
                  <a:avLst/>
                </a:prstGeom>
                <a:noFill/>
                <a:ln w="3175">
                  <a:solidFill>
                    <a:srgbClr val="000000"/>
                  </a:solidFill>
                  <a:round/>
                  <a:headEnd/>
                  <a:tailEnd/>
                </a:ln>
              </p:spPr>
              <p:txBody>
                <a:bodyPr/>
                <a:lstStyle/>
                <a:p>
                  <a:endParaRPr lang="en-US"/>
                </a:p>
              </p:txBody>
            </p:sp>
            <p:sp>
              <p:nvSpPr>
                <p:cNvPr id="73083" name="Line 5729"/>
                <p:cNvSpPr>
                  <a:spLocks noChangeShapeType="1"/>
                </p:cNvSpPr>
                <p:nvPr/>
              </p:nvSpPr>
              <p:spPr bwMode="auto">
                <a:xfrm>
                  <a:off x="3381" y="2290"/>
                  <a:ext cx="2" cy="1"/>
                </a:xfrm>
                <a:prstGeom prst="line">
                  <a:avLst/>
                </a:prstGeom>
                <a:noFill/>
                <a:ln w="3175">
                  <a:solidFill>
                    <a:srgbClr val="000000"/>
                  </a:solidFill>
                  <a:round/>
                  <a:headEnd/>
                  <a:tailEnd/>
                </a:ln>
              </p:spPr>
              <p:txBody>
                <a:bodyPr/>
                <a:lstStyle/>
                <a:p>
                  <a:endParaRPr lang="en-US"/>
                </a:p>
              </p:txBody>
            </p:sp>
            <p:sp>
              <p:nvSpPr>
                <p:cNvPr id="73084" name="Line 5730"/>
                <p:cNvSpPr>
                  <a:spLocks noChangeShapeType="1"/>
                </p:cNvSpPr>
                <p:nvPr/>
              </p:nvSpPr>
              <p:spPr bwMode="auto">
                <a:xfrm>
                  <a:off x="3383" y="2290"/>
                  <a:ext cx="1" cy="1"/>
                </a:xfrm>
                <a:prstGeom prst="line">
                  <a:avLst/>
                </a:prstGeom>
                <a:noFill/>
                <a:ln w="3175">
                  <a:solidFill>
                    <a:srgbClr val="000000"/>
                  </a:solidFill>
                  <a:round/>
                  <a:headEnd/>
                  <a:tailEnd/>
                </a:ln>
              </p:spPr>
              <p:txBody>
                <a:bodyPr/>
                <a:lstStyle/>
                <a:p>
                  <a:endParaRPr lang="en-US"/>
                </a:p>
              </p:txBody>
            </p:sp>
            <p:sp>
              <p:nvSpPr>
                <p:cNvPr id="73085" name="Line 5731"/>
                <p:cNvSpPr>
                  <a:spLocks noChangeShapeType="1"/>
                </p:cNvSpPr>
                <p:nvPr/>
              </p:nvSpPr>
              <p:spPr bwMode="auto">
                <a:xfrm>
                  <a:off x="3384" y="2290"/>
                  <a:ext cx="2" cy="1"/>
                </a:xfrm>
                <a:prstGeom prst="line">
                  <a:avLst/>
                </a:prstGeom>
                <a:noFill/>
                <a:ln w="3175">
                  <a:solidFill>
                    <a:srgbClr val="000000"/>
                  </a:solidFill>
                  <a:round/>
                  <a:headEnd/>
                  <a:tailEnd/>
                </a:ln>
              </p:spPr>
              <p:txBody>
                <a:bodyPr/>
                <a:lstStyle/>
                <a:p>
                  <a:endParaRPr lang="en-US"/>
                </a:p>
              </p:txBody>
            </p:sp>
            <p:sp>
              <p:nvSpPr>
                <p:cNvPr id="73086" name="Line 5732"/>
                <p:cNvSpPr>
                  <a:spLocks noChangeShapeType="1"/>
                </p:cNvSpPr>
                <p:nvPr/>
              </p:nvSpPr>
              <p:spPr bwMode="auto">
                <a:xfrm>
                  <a:off x="3386" y="2290"/>
                  <a:ext cx="4" cy="3"/>
                </a:xfrm>
                <a:prstGeom prst="line">
                  <a:avLst/>
                </a:prstGeom>
                <a:noFill/>
                <a:ln w="3175">
                  <a:solidFill>
                    <a:srgbClr val="000000"/>
                  </a:solidFill>
                  <a:round/>
                  <a:headEnd/>
                  <a:tailEnd/>
                </a:ln>
              </p:spPr>
              <p:txBody>
                <a:bodyPr/>
                <a:lstStyle/>
                <a:p>
                  <a:endParaRPr lang="en-US"/>
                </a:p>
              </p:txBody>
            </p:sp>
            <p:sp>
              <p:nvSpPr>
                <p:cNvPr id="73087" name="Line 5733"/>
                <p:cNvSpPr>
                  <a:spLocks noChangeShapeType="1"/>
                </p:cNvSpPr>
                <p:nvPr/>
              </p:nvSpPr>
              <p:spPr bwMode="auto">
                <a:xfrm>
                  <a:off x="3390" y="2293"/>
                  <a:ext cx="1" cy="1"/>
                </a:xfrm>
                <a:prstGeom prst="line">
                  <a:avLst/>
                </a:prstGeom>
                <a:noFill/>
                <a:ln w="3175">
                  <a:solidFill>
                    <a:srgbClr val="000000"/>
                  </a:solidFill>
                  <a:round/>
                  <a:headEnd/>
                  <a:tailEnd/>
                </a:ln>
              </p:spPr>
              <p:txBody>
                <a:bodyPr/>
                <a:lstStyle/>
                <a:p>
                  <a:endParaRPr lang="en-US"/>
                </a:p>
              </p:txBody>
            </p:sp>
            <p:sp>
              <p:nvSpPr>
                <p:cNvPr id="73088" name="Line 5734"/>
                <p:cNvSpPr>
                  <a:spLocks noChangeShapeType="1"/>
                </p:cNvSpPr>
                <p:nvPr/>
              </p:nvSpPr>
              <p:spPr bwMode="auto">
                <a:xfrm flipH="1">
                  <a:off x="3256" y="2293"/>
                  <a:ext cx="134" cy="1"/>
                </a:xfrm>
                <a:prstGeom prst="line">
                  <a:avLst/>
                </a:prstGeom>
                <a:noFill/>
                <a:ln w="3175">
                  <a:solidFill>
                    <a:srgbClr val="000000"/>
                  </a:solidFill>
                  <a:round/>
                  <a:headEnd/>
                  <a:tailEnd/>
                </a:ln>
              </p:spPr>
              <p:txBody>
                <a:bodyPr/>
                <a:lstStyle/>
                <a:p>
                  <a:endParaRPr lang="en-US"/>
                </a:p>
              </p:txBody>
            </p:sp>
            <p:sp>
              <p:nvSpPr>
                <p:cNvPr id="73089" name="Freeform 5735"/>
                <p:cNvSpPr>
                  <a:spLocks/>
                </p:cNvSpPr>
                <p:nvPr/>
              </p:nvSpPr>
              <p:spPr bwMode="auto">
                <a:xfrm>
                  <a:off x="3216" y="1961"/>
                  <a:ext cx="132" cy="332"/>
                </a:xfrm>
                <a:custGeom>
                  <a:avLst/>
                  <a:gdLst>
                    <a:gd name="T0" fmla="*/ 0 w 132"/>
                    <a:gd name="T1" fmla="*/ 505 h 299"/>
                    <a:gd name="T2" fmla="*/ 4 w 132"/>
                    <a:gd name="T3" fmla="*/ 500 h 299"/>
                    <a:gd name="T4" fmla="*/ 9 w 132"/>
                    <a:gd name="T5" fmla="*/ 500 h 299"/>
                    <a:gd name="T6" fmla="*/ 13 w 132"/>
                    <a:gd name="T7" fmla="*/ 495 h 299"/>
                    <a:gd name="T8" fmla="*/ 16 w 132"/>
                    <a:gd name="T9" fmla="*/ 487 h 299"/>
                    <a:gd name="T10" fmla="*/ 22 w 132"/>
                    <a:gd name="T11" fmla="*/ 481 h 299"/>
                    <a:gd name="T12" fmla="*/ 25 w 132"/>
                    <a:gd name="T13" fmla="*/ 466 h 299"/>
                    <a:gd name="T14" fmla="*/ 29 w 132"/>
                    <a:gd name="T15" fmla="*/ 443 h 299"/>
                    <a:gd name="T16" fmla="*/ 33 w 132"/>
                    <a:gd name="T17" fmla="*/ 409 h 299"/>
                    <a:gd name="T18" fmla="*/ 38 w 132"/>
                    <a:gd name="T19" fmla="*/ 360 h 299"/>
                    <a:gd name="T20" fmla="*/ 42 w 132"/>
                    <a:gd name="T21" fmla="*/ 301 h 299"/>
                    <a:gd name="T22" fmla="*/ 45 w 132"/>
                    <a:gd name="T23" fmla="*/ 238 h 299"/>
                    <a:gd name="T24" fmla="*/ 51 w 132"/>
                    <a:gd name="T25" fmla="*/ 167 h 299"/>
                    <a:gd name="T26" fmla="*/ 54 w 132"/>
                    <a:gd name="T27" fmla="*/ 101 h 299"/>
                    <a:gd name="T28" fmla="*/ 58 w 132"/>
                    <a:gd name="T29" fmla="*/ 46 h 299"/>
                    <a:gd name="T30" fmla="*/ 63 w 132"/>
                    <a:gd name="T31" fmla="*/ 12 h 299"/>
                    <a:gd name="T32" fmla="*/ 67 w 132"/>
                    <a:gd name="T33" fmla="*/ 0 h 299"/>
                    <a:gd name="T34" fmla="*/ 71 w 132"/>
                    <a:gd name="T35" fmla="*/ 14 h 299"/>
                    <a:gd name="T36" fmla="*/ 74 w 132"/>
                    <a:gd name="T37" fmla="*/ 54 h 299"/>
                    <a:gd name="T38" fmla="*/ 80 w 132"/>
                    <a:gd name="T39" fmla="*/ 110 h 299"/>
                    <a:gd name="T40" fmla="*/ 83 w 132"/>
                    <a:gd name="T41" fmla="*/ 175 h 299"/>
                    <a:gd name="T42" fmla="*/ 87 w 132"/>
                    <a:gd name="T43" fmla="*/ 247 h 299"/>
                    <a:gd name="T44" fmla="*/ 92 w 132"/>
                    <a:gd name="T45" fmla="*/ 309 h 299"/>
                    <a:gd name="T46" fmla="*/ 96 w 132"/>
                    <a:gd name="T47" fmla="*/ 369 h 299"/>
                    <a:gd name="T48" fmla="*/ 100 w 132"/>
                    <a:gd name="T49" fmla="*/ 411 h 299"/>
                    <a:gd name="T50" fmla="*/ 105 w 132"/>
                    <a:gd name="T51" fmla="*/ 445 h 299"/>
                    <a:gd name="T52" fmla="*/ 109 w 132"/>
                    <a:gd name="T53" fmla="*/ 470 h 299"/>
                    <a:gd name="T54" fmla="*/ 112 w 132"/>
                    <a:gd name="T55" fmla="*/ 481 h 299"/>
                    <a:gd name="T56" fmla="*/ 118 w 132"/>
                    <a:gd name="T57" fmla="*/ 493 h 299"/>
                    <a:gd name="T58" fmla="*/ 121 w 132"/>
                    <a:gd name="T59" fmla="*/ 495 h 299"/>
                    <a:gd name="T60" fmla="*/ 125 w 132"/>
                    <a:gd name="T61" fmla="*/ 500 h 299"/>
                    <a:gd name="T62" fmla="*/ 129 w 132"/>
                    <a:gd name="T63" fmla="*/ 500 h 299"/>
                    <a:gd name="T64" fmla="*/ 132 w 132"/>
                    <a:gd name="T65" fmla="*/ 505 h 2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299"/>
                    <a:gd name="T101" fmla="*/ 132 w 132"/>
                    <a:gd name="T102" fmla="*/ 299 h 2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299">
                      <a:moveTo>
                        <a:pt x="0" y="299"/>
                      </a:moveTo>
                      <a:lnTo>
                        <a:pt x="0" y="299"/>
                      </a:lnTo>
                      <a:lnTo>
                        <a:pt x="2" y="296"/>
                      </a:lnTo>
                      <a:lnTo>
                        <a:pt x="4" y="296"/>
                      </a:lnTo>
                      <a:lnTo>
                        <a:pt x="5" y="296"/>
                      </a:lnTo>
                      <a:lnTo>
                        <a:pt x="9" y="296"/>
                      </a:lnTo>
                      <a:lnTo>
                        <a:pt x="11" y="296"/>
                      </a:lnTo>
                      <a:lnTo>
                        <a:pt x="13" y="294"/>
                      </a:lnTo>
                      <a:lnTo>
                        <a:pt x="15" y="292"/>
                      </a:lnTo>
                      <a:lnTo>
                        <a:pt x="16" y="289"/>
                      </a:lnTo>
                      <a:lnTo>
                        <a:pt x="18" y="287"/>
                      </a:lnTo>
                      <a:lnTo>
                        <a:pt x="22" y="285"/>
                      </a:lnTo>
                      <a:lnTo>
                        <a:pt x="24" y="280"/>
                      </a:lnTo>
                      <a:lnTo>
                        <a:pt x="25" y="276"/>
                      </a:lnTo>
                      <a:lnTo>
                        <a:pt x="27" y="269"/>
                      </a:lnTo>
                      <a:lnTo>
                        <a:pt x="29" y="262"/>
                      </a:lnTo>
                      <a:lnTo>
                        <a:pt x="31" y="250"/>
                      </a:lnTo>
                      <a:lnTo>
                        <a:pt x="33" y="241"/>
                      </a:lnTo>
                      <a:lnTo>
                        <a:pt x="36" y="227"/>
                      </a:lnTo>
                      <a:lnTo>
                        <a:pt x="38" y="213"/>
                      </a:lnTo>
                      <a:lnTo>
                        <a:pt x="40" y="197"/>
                      </a:lnTo>
                      <a:lnTo>
                        <a:pt x="42" y="178"/>
                      </a:lnTo>
                      <a:lnTo>
                        <a:pt x="44" y="160"/>
                      </a:lnTo>
                      <a:lnTo>
                        <a:pt x="45" y="141"/>
                      </a:lnTo>
                      <a:lnTo>
                        <a:pt x="49" y="120"/>
                      </a:lnTo>
                      <a:lnTo>
                        <a:pt x="51" y="99"/>
                      </a:lnTo>
                      <a:lnTo>
                        <a:pt x="53" y="78"/>
                      </a:lnTo>
                      <a:lnTo>
                        <a:pt x="54" y="60"/>
                      </a:lnTo>
                      <a:lnTo>
                        <a:pt x="56" y="41"/>
                      </a:lnTo>
                      <a:lnTo>
                        <a:pt x="58" y="27"/>
                      </a:lnTo>
                      <a:lnTo>
                        <a:pt x="60" y="16"/>
                      </a:lnTo>
                      <a:lnTo>
                        <a:pt x="63" y="7"/>
                      </a:lnTo>
                      <a:lnTo>
                        <a:pt x="65" y="2"/>
                      </a:lnTo>
                      <a:lnTo>
                        <a:pt x="67" y="0"/>
                      </a:lnTo>
                      <a:lnTo>
                        <a:pt x="69" y="2"/>
                      </a:lnTo>
                      <a:lnTo>
                        <a:pt x="71" y="9"/>
                      </a:lnTo>
                      <a:lnTo>
                        <a:pt x="72" y="18"/>
                      </a:lnTo>
                      <a:lnTo>
                        <a:pt x="74" y="32"/>
                      </a:lnTo>
                      <a:lnTo>
                        <a:pt x="78" y="46"/>
                      </a:lnTo>
                      <a:lnTo>
                        <a:pt x="80" y="65"/>
                      </a:lnTo>
                      <a:lnTo>
                        <a:pt x="82" y="83"/>
                      </a:lnTo>
                      <a:lnTo>
                        <a:pt x="83" y="104"/>
                      </a:lnTo>
                      <a:lnTo>
                        <a:pt x="85" y="125"/>
                      </a:lnTo>
                      <a:lnTo>
                        <a:pt x="87" y="146"/>
                      </a:lnTo>
                      <a:lnTo>
                        <a:pt x="91" y="164"/>
                      </a:lnTo>
                      <a:lnTo>
                        <a:pt x="92" y="183"/>
                      </a:lnTo>
                      <a:lnTo>
                        <a:pt x="94" y="201"/>
                      </a:lnTo>
                      <a:lnTo>
                        <a:pt x="96" y="218"/>
                      </a:lnTo>
                      <a:lnTo>
                        <a:pt x="98" y="231"/>
                      </a:lnTo>
                      <a:lnTo>
                        <a:pt x="100" y="243"/>
                      </a:lnTo>
                      <a:lnTo>
                        <a:pt x="101" y="255"/>
                      </a:lnTo>
                      <a:lnTo>
                        <a:pt x="105" y="264"/>
                      </a:lnTo>
                      <a:lnTo>
                        <a:pt x="107" y="271"/>
                      </a:lnTo>
                      <a:lnTo>
                        <a:pt x="109" y="278"/>
                      </a:lnTo>
                      <a:lnTo>
                        <a:pt x="111" y="282"/>
                      </a:lnTo>
                      <a:lnTo>
                        <a:pt x="112" y="285"/>
                      </a:lnTo>
                      <a:lnTo>
                        <a:pt x="114" y="289"/>
                      </a:lnTo>
                      <a:lnTo>
                        <a:pt x="118" y="292"/>
                      </a:lnTo>
                      <a:lnTo>
                        <a:pt x="120" y="294"/>
                      </a:lnTo>
                      <a:lnTo>
                        <a:pt x="121" y="294"/>
                      </a:lnTo>
                      <a:lnTo>
                        <a:pt x="123" y="296"/>
                      </a:lnTo>
                      <a:lnTo>
                        <a:pt x="125" y="296"/>
                      </a:lnTo>
                      <a:lnTo>
                        <a:pt x="127" y="296"/>
                      </a:lnTo>
                      <a:lnTo>
                        <a:pt x="129" y="296"/>
                      </a:lnTo>
                      <a:lnTo>
                        <a:pt x="132" y="299"/>
                      </a:lnTo>
                      <a:lnTo>
                        <a:pt x="0" y="299"/>
                      </a:lnTo>
                      <a:close/>
                    </a:path>
                  </a:pathLst>
                </a:custGeom>
                <a:solidFill>
                  <a:srgbClr val="FA0000"/>
                </a:solidFill>
                <a:ln w="9525">
                  <a:noFill/>
                  <a:round/>
                  <a:headEnd/>
                  <a:tailEnd/>
                </a:ln>
              </p:spPr>
              <p:txBody>
                <a:bodyPr/>
                <a:lstStyle/>
                <a:p>
                  <a:endParaRPr lang="en-US"/>
                </a:p>
              </p:txBody>
            </p:sp>
            <p:sp>
              <p:nvSpPr>
                <p:cNvPr id="73090" name="Line 5736"/>
                <p:cNvSpPr>
                  <a:spLocks noChangeShapeType="1"/>
                </p:cNvSpPr>
                <p:nvPr/>
              </p:nvSpPr>
              <p:spPr bwMode="auto">
                <a:xfrm>
                  <a:off x="3216" y="2293"/>
                  <a:ext cx="1" cy="1"/>
                </a:xfrm>
                <a:prstGeom prst="line">
                  <a:avLst/>
                </a:prstGeom>
                <a:noFill/>
                <a:ln w="3175">
                  <a:solidFill>
                    <a:srgbClr val="000000"/>
                  </a:solidFill>
                  <a:round/>
                  <a:headEnd/>
                  <a:tailEnd/>
                </a:ln>
              </p:spPr>
              <p:txBody>
                <a:bodyPr/>
                <a:lstStyle/>
                <a:p>
                  <a:endParaRPr lang="en-US"/>
                </a:p>
              </p:txBody>
            </p:sp>
            <p:sp>
              <p:nvSpPr>
                <p:cNvPr id="73091" name="Line 5737"/>
                <p:cNvSpPr>
                  <a:spLocks noChangeShapeType="1"/>
                </p:cNvSpPr>
                <p:nvPr/>
              </p:nvSpPr>
              <p:spPr bwMode="auto">
                <a:xfrm flipV="1">
                  <a:off x="3216" y="2290"/>
                  <a:ext cx="2" cy="3"/>
                </a:xfrm>
                <a:prstGeom prst="line">
                  <a:avLst/>
                </a:prstGeom>
                <a:noFill/>
                <a:ln w="3175">
                  <a:solidFill>
                    <a:srgbClr val="000000"/>
                  </a:solidFill>
                  <a:round/>
                  <a:headEnd/>
                  <a:tailEnd/>
                </a:ln>
              </p:spPr>
              <p:txBody>
                <a:bodyPr/>
                <a:lstStyle/>
                <a:p>
                  <a:endParaRPr lang="en-US"/>
                </a:p>
              </p:txBody>
            </p:sp>
            <p:sp>
              <p:nvSpPr>
                <p:cNvPr id="73092" name="Line 5738"/>
                <p:cNvSpPr>
                  <a:spLocks noChangeShapeType="1"/>
                </p:cNvSpPr>
                <p:nvPr/>
              </p:nvSpPr>
              <p:spPr bwMode="auto">
                <a:xfrm>
                  <a:off x="3218" y="2290"/>
                  <a:ext cx="2" cy="1"/>
                </a:xfrm>
                <a:prstGeom prst="line">
                  <a:avLst/>
                </a:prstGeom>
                <a:noFill/>
                <a:ln w="3175">
                  <a:solidFill>
                    <a:srgbClr val="000000"/>
                  </a:solidFill>
                  <a:round/>
                  <a:headEnd/>
                  <a:tailEnd/>
                </a:ln>
              </p:spPr>
              <p:txBody>
                <a:bodyPr/>
                <a:lstStyle/>
                <a:p>
                  <a:endParaRPr lang="en-US"/>
                </a:p>
              </p:txBody>
            </p:sp>
            <p:sp>
              <p:nvSpPr>
                <p:cNvPr id="73093" name="Line 5739"/>
                <p:cNvSpPr>
                  <a:spLocks noChangeShapeType="1"/>
                </p:cNvSpPr>
                <p:nvPr/>
              </p:nvSpPr>
              <p:spPr bwMode="auto">
                <a:xfrm>
                  <a:off x="3220" y="2290"/>
                  <a:ext cx="1" cy="1"/>
                </a:xfrm>
                <a:prstGeom prst="line">
                  <a:avLst/>
                </a:prstGeom>
                <a:noFill/>
                <a:ln w="3175">
                  <a:solidFill>
                    <a:srgbClr val="000000"/>
                  </a:solidFill>
                  <a:round/>
                  <a:headEnd/>
                  <a:tailEnd/>
                </a:ln>
              </p:spPr>
              <p:txBody>
                <a:bodyPr/>
                <a:lstStyle/>
                <a:p>
                  <a:endParaRPr lang="en-US"/>
                </a:p>
              </p:txBody>
            </p:sp>
            <p:sp>
              <p:nvSpPr>
                <p:cNvPr id="73094" name="Line 5740"/>
                <p:cNvSpPr>
                  <a:spLocks noChangeShapeType="1"/>
                </p:cNvSpPr>
                <p:nvPr/>
              </p:nvSpPr>
              <p:spPr bwMode="auto">
                <a:xfrm>
                  <a:off x="3221" y="2290"/>
                  <a:ext cx="4" cy="1"/>
                </a:xfrm>
                <a:prstGeom prst="line">
                  <a:avLst/>
                </a:prstGeom>
                <a:noFill/>
                <a:ln w="3175">
                  <a:solidFill>
                    <a:srgbClr val="000000"/>
                  </a:solidFill>
                  <a:round/>
                  <a:headEnd/>
                  <a:tailEnd/>
                </a:ln>
              </p:spPr>
              <p:txBody>
                <a:bodyPr/>
                <a:lstStyle/>
                <a:p>
                  <a:endParaRPr lang="en-US"/>
                </a:p>
              </p:txBody>
            </p:sp>
            <p:sp>
              <p:nvSpPr>
                <p:cNvPr id="73095" name="Line 5741"/>
                <p:cNvSpPr>
                  <a:spLocks noChangeShapeType="1"/>
                </p:cNvSpPr>
                <p:nvPr/>
              </p:nvSpPr>
              <p:spPr bwMode="auto">
                <a:xfrm>
                  <a:off x="3225" y="2290"/>
                  <a:ext cx="2" cy="1"/>
                </a:xfrm>
                <a:prstGeom prst="line">
                  <a:avLst/>
                </a:prstGeom>
                <a:noFill/>
                <a:ln w="3175">
                  <a:solidFill>
                    <a:srgbClr val="000000"/>
                  </a:solidFill>
                  <a:round/>
                  <a:headEnd/>
                  <a:tailEnd/>
                </a:ln>
              </p:spPr>
              <p:txBody>
                <a:bodyPr/>
                <a:lstStyle/>
                <a:p>
                  <a:endParaRPr lang="en-US"/>
                </a:p>
              </p:txBody>
            </p:sp>
            <p:sp>
              <p:nvSpPr>
                <p:cNvPr id="73096" name="Line 5742"/>
                <p:cNvSpPr>
                  <a:spLocks noChangeShapeType="1"/>
                </p:cNvSpPr>
                <p:nvPr/>
              </p:nvSpPr>
              <p:spPr bwMode="auto">
                <a:xfrm flipV="1">
                  <a:off x="3227" y="2287"/>
                  <a:ext cx="2" cy="3"/>
                </a:xfrm>
                <a:prstGeom prst="line">
                  <a:avLst/>
                </a:prstGeom>
                <a:noFill/>
                <a:ln w="3175">
                  <a:solidFill>
                    <a:srgbClr val="000000"/>
                  </a:solidFill>
                  <a:round/>
                  <a:headEnd/>
                  <a:tailEnd/>
                </a:ln>
              </p:spPr>
              <p:txBody>
                <a:bodyPr/>
                <a:lstStyle/>
                <a:p>
                  <a:endParaRPr lang="en-US"/>
                </a:p>
              </p:txBody>
            </p:sp>
            <p:sp>
              <p:nvSpPr>
                <p:cNvPr id="73097" name="Line 5743"/>
                <p:cNvSpPr>
                  <a:spLocks noChangeShapeType="1"/>
                </p:cNvSpPr>
                <p:nvPr/>
              </p:nvSpPr>
              <p:spPr bwMode="auto">
                <a:xfrm flipV="1">
                  <a:off x="3229" y="2285"/>
                  <a:ext cx="2" cy="2"/>
                </a:xfrm>
                <a:prstGeom prst="line">
                  <a:avLst/>
                </a:prstGeom>
                <a:noFill/>
                <a:ln w="3175">
                  <a:solidFill>
                    <a:srgbClr val="000000"/>
                  </a:solidFill>
                  <a:round/>
                  <a:headEnd/>
                  <a:tailEnd/>
                </a:ln>
              </p:spPr>
              <p:txBody>
                <a:bodyPr/>
                <a:lstStyle/>
                <a:p>
                  <a:endParaRPr lang="en-US"/>
                </a:p>
              </p:txBody>
            </p:sp>
            <p:sp>
              <p:nvSpPr>
                <p:cNvPr id="73098" name="Line 5744"/>
                <p:cNvSpPr>
                  <a:spLocks noChangeShapeType="1"/>
                </p:cNvSpPr>
                <p:nvPr/>
              </p:nvSpPr>
              <p:spPr bwMode="auto">
                <a:xfrm flipV="1">
                  <a:off x="3231" y="2282"/>
                  <a:ext cx="1" cy="3"/>
                </a:xfrm>
                <a:prstGeom prst="line">
                  <a:avLst/>
                </a:prstGeom>
                <a:noFill/>
                <a:ln w="3175">
                  <a:solidFill>
                    <a:srgbClr val="000000"/>
                  </a:solidFill>
                  <a:round/>
                  <a:headEnd/>
                  <a:tailEnd/>
                </a:ln>
              </p:spPr>
              <p:txBody>
                <a:bodyPr/>
                <a:lstStyle/>
                <a:p>
                  <a:endParaRPr lang="en-US"/>
                </a:p>
              </p:txBody>
            </p:sp>
            <p:sp>
              <p:nvSpPr>
                <p:cNvPr id="73099" name="Line 5745"/>
                <p:cNvSpPr>
                  <a:spLocks noChangeShapeType="1"/>
                </p:cNvSpPr>
                <p:nvPr/>
              </p:nvSpPr>
              <p:spPr bwMode="auto">
                <a:xfrm flipV="1">
                  <a:off x="3232" y="2280"/>
                  <a:ext cx="2" cy="2"/>
                </a:xfrm>
                <a:prstGeom prst="line">
                  <a:avLst/>
                </a:prstGeom>
                <a:noFill/>
                <a:ln w="3175">
                  <a:solidFill>
                    <a:srgbClr val="000000"/>
                  </a:solidFill>
                  <a:round/>
                  <a:headEnd/>
                  <a:tailEnd/>
                </a:ln>
              </p:spPr>
              <p:txBody>
                <a:bodyPr/>
                <a:lstStyle/>
                <a:p>
                  <a:endParaRPr lang="en-US"/>
                </a:p>
              </p:txBody>
            </p:sp>
            <p:sp>
              <p:nvSpPr>
                <p:cNvPr id="73100" name="Line 5746"/>
                <p:cNvSpPr>
                  <a:spLocks noChangeShapeType="1"/>
                </p:cNvSpPr>
                <p:nvPr/>
              </p:nvSpPr>
              <p:spPr bwMode="auto">
                <a:xfrm flipV="1">
                  <a:off x="3234" y="2277"/>
                  <a:ext cx="4" cy="3"/>
                </a:xfrm>
                <a:prstGeom prst="line">
                  <a:avLst/>
                </a:prstGeom>
                <a:noFill/>
                <a:ln w="3175">
                  <a:solidFill>
                    <a:srgbClr val="000000"/>
                  </a:solidFill>
                  <a:round/>
                  <a:headEnd/>
                  <a:tailEnd/>
                </a:ln>
              </p:spPr>
              <p:txBody>
                <a:bodyPr/>
                <a:lstStyle/>
                <a:p>
                  <a:endParaRPr lang="en-US"/>
                </a:p>
              </p:txBody>
            </p:sp>
            <p:sp>
              <p:nvSpPr>
                <p:cNvPr id="73101" name="Line 5747"/>
                <p:cNvSpPr>
                  <a:spLocks noChangeShapeType="1"/>
                </p:cNvSpPr>
                <p:nvPr/>
              </p:nvSpPr>
              <p:spPr bwMode="auto">
                <a:xfrm flipV="1">
                  <a:off x="3238" y="2272"/>
                  <a:ext cx="2" cy="5"/>
                </a:xfrm>
                <a:prstGeom prst="line">
                  <a:avLst/>
                </a:prstGeom>
                <a:noFill/>
                <a:ln w="3175">
                  <a:solidFill>
                    <a:srgbClr val="000000"/>
                  </a:solidFill>
                  <a:round/>
                  <a:headEnd/>
                  <a:tailEnd/>
                </a:ln>
              </p:spPr>
              <p:txBody>
                <a:bodyPr/>
                <a:lstStyle/>
                <a:p>
                  <a:endParaRPr lang="en-US"/>
                </a:p>
              </p:txBody>
            </p:sp>
            <p:sp>
              <p:nvSpPr>
                <p:cNvPr id="73102" name="Line 5748"/>
                <p:cNvSpPr>
                  <a:spLocks noChangeShapeType="1"/>
                </p:cNvSpPr>
                <p:nvPr/>
              </p:nvSpPr>
              <p:spPr bwMode="auto">
                <a:xfrm flipV="1">
                  <a:off x="3240" y="2267"/>
                  <a:ext cx="1" cy="5"/>
                </a:xfrm>
                <a:prstGeom prst="line">
                  <a:avLst/>
                </a:prstGeom>
                <a:noFill/>
                <a:ln w="3175">
                  <a:solidFill>
                    <a:srgbClr val="000000"/>
                  </a:solidFill>
                  <a:round/>
                  <a:headEnd/>
                  <a:tailEnd/>
                </a:ln>
              </p:spPr>
              <p:txBody>
                <a:bodyPr/>
                <a:lstStyle/>
                <a:p>
                  <a:endParaRPr lang="en-US"/>
                </a:p>
              </p:txBody>
            </p:sp>
            <p:sp>
              <p:nvSpPr>
                <p:cNvPr id="73103" name="Line 5749"/>
                <p:cNvSpPr>
                  <a:spLocks noChangeShapeType="1"/>
                </p:cNvSpPr>
                <p:nvPr/>
              </p:nvSpPr>
              <p:spPr bwMode="auto">
                <a:xfrm flipV="1">
                  <a:off x="3241" y="2260"/>
                  <a:ext cx="2" cy="7"/>
                </a:xfrm>
                <a:prstGeom prst="line">
                  <a:avLst/>
                </a:prstGeom>
                <a:noFill/>
                <a:ln w="3175">
                  <a:solidFill>
                    <a:srgbClr val="000000"/>
                  </a:solidFill>
                  <a:round/>
                  <a:headEnd/>
                  <a:tailEnd/>
                </a:ln>
              </p:spPr>
              <p:txBody>
                <a:bodyPr/>
                <a:lstStyle/>
                <a:p>
                  <a:endParaRPr lang="en-US"/>
                </a:p>
              </p:txBody>
            </p:sp>
            <p:sp>
              <p:nvSpPr>
                <p:cNvPr id="73104" name="Line 5750"/>
                <p:cNvSpPr>
                  <a:spLocks noChangeShapeType="1"/>
                </p:cNvSpPr>
                <p:nvPr/>
              </p:nvSpPr>
              <p:spPr bwMode="auto">
                <a:xfrm flipV="1">
                  <a:off x="3243" y="2252"/>
                  <a:ext cx="2" cy="8"/>
                </a:xfrm>
                <a:prstGeom prst="line">
                  <a:avLst/>
                </a:prstGeom>
                <a:noFill/>
                <a:ln w="3175">
                  <a:solidFill>
                    <a:srgbClr val="000000"/>
                  </a:solidFill>
                  <a:round/>
                  <a:headEnd/>
                  <a:tailEnd/>
                </a:ln>
              </p:spPr>
              <p:txBody>
                <a:bodyPr/>
                <a:lstStyle/>
                <a:p>
                  <a:endParaRPr lang="en-US"/>
                </a:p>
              </p:txBody>
            </p:sp>
            <p:sp>
              <p:nvSpPr>
                <p:cNvPr id="73105" name="Line 5751"/>
                <p:cNvSpPr>
                  <a:spLocks noChangeShapeType="1"/>
                </p:cNvSpPr>
                <p:nvPr/>
              </p:nvSpPr>
              <p:spPr bwMode="auto">
                <a:xfrm flipV="1">
                  <a:off x="3245" y="2239"/>
                  <a:ext cx="2" cy="13"/>
                </a:xfrm>
                <a:prstGeom prst="line">
                  <a:avLst/>
                </a:prstGeom>
                <a:noFill/>
                <a:ln w="3175">
                  <a:solidFill>
                    <a:srgbClr val="000000"/>
                  </a:solidFill>
                  <a:round/>
                  <a:headEnd/>
                  <a:tailEnd/>
                </a:ln>
              </p:spPr>
              <p:txBody>
                <a:bodyPr/>
                <a:lstStyle/>
                <a:p>
                  <a:endParaRPr lang="en-US"/>
                </a:p>
              </p:txBody>
            </p:sp>
            <p:sp>
              <p:nvSpPr>
                <p:cNvPr id="73106" name="Line 5752"/>
                <p:cNvSpPr>
                  <a:spLocks noChangeShapeType="1"/>
                </p:cNvSpPr>
                <p:nvPr/>
              </p:nvSpPr>
              <p:spPr bwMode="auto">
                <a:xfrm flipV="1">
                  <a:off x="3247" y="2229"/>
                  <a:ext cx="2" cy="10"/>
                </a:xfrm>
                <a:prstGeom prst="line">
                  <a:avLst/>
                </a:prstGeom>
                <a:noFill/>
                <a:ln w="3175">
                  <a:solidFill>
                    <a:srgbClr val="000000"/>
                  </a:solidFill>
                  <a:round/>
                  <a:headEnd/>
                  <a:tailEnd/>
                </a:ln>
              </p:spPr>
              <p:txBody>
                <a:bodyPr/>
                <a:lstStyle/>
                <a:p>
                  <a:endParaRPr lang="en-US"/>
                </a:p>
              </p:txBody>
            </p:sp>
            <p:sp>
              <p:nvSpPr>
                <p:cNvPr id="73107" name="Line 5753"/>
                <p:cNvSpPr>
                  <a:spLocks noChangeShapeType="1"/>
                </p:cNvSpPr>
                <p:nvPr/>
              </p:nvSpPr>
              <p:spPr bwMode="auto">
                <a:xfrm flipV="1">
                  <a:off x="3249" y="2213"/>
                  <a:ext cx="3" cy="16"/>
                </a:xfrm>
                <a:prstGeom prst="line">
                  <a:avLst/>
                </a:prstGeom>
                <a:noFill/>
                <a:ln w="3175">
                  <a:solidFill>
                    <a:srgbClr val="000000"/>
                  </a:solidFill>
                  <a:round/>
                  <a:headEnd/>
                  <a:tailEnd/>
                </a:ln>
              </p:spPr>
              <p:txBody>
                <a:bodyPr/>
                <a:lstStyle/>
                <a:p>
                  <a:endParaRPr lang="en-US"/>
                </a:p>
              </p:txBody>
            </p:sp>
            <p:sp>
              <p:nvSpPr>
                <p:cNvPr id="73108" name="Line 5754"/>
                <p:cNvSpPr>
                  <a:spLocks noChangeShapeType="1"/>
                </p:cNvSpPr>
                <p:nvPr/>
              </p:nvSpPr>
              <p:spPr bwMode="auto">
                <a:xfrm flipV="1">
                  <a:off x="3252" y="2197"/>
                  <a:ext cx="2" cy="16"/>
                </a:xfrm>
                <a:prstGeom prst="line">
                  <a:avLst/>
                </a:prstGeom>
                <a:noFill/>
                <a:ln w="3175">
                  <a:solidFill>
                    <a:srgbClr val="000000"/>
                  </a:solidFill>
                  <a:round/>
                  <a:headEnd/>
                  <a:tailEnd/>
                </a:ln>
              </p:spPr>
              <p:txBody>
                <a:bodyPr/>
                <a:lstStyle/>
                <a:p>
                  <a:endParaRPr lang="en-US"/>
                </a:p>
              </p:txBody>
            </p:sp>
            <p:sp>
              <p:nvSpPr>
                <p:cNvPr id="73109" name="Line 5755"/>
                <p:cNvSpPr>
                  <a:spLocks noChangeShapeType="1"/>
                </p:cNvSpPr>
                <p:nvPr/>
              </p:nvSpPr>
              <p:spPr bwMode="auto">
                <a:xfrm flipV="1">
                  <a:off x="3254" y="2180"/>
                  <a:ext cx="2" cy="17"/>
                </a:xfrm>
                <a:prstGeom prst="line">
                  <a:avLst/>
                </a:prstGeom>
                <a:noFill/>
                <a:ln w="3175">
                  <a:solidFill>
                    <a:srgbClr val="000000"/>
                  </a:solidFill>
                  <a:round/>
                  <a:headEnd/>
                  <a:tailEnd/>
                </a:ln>
              </p:spPr>
              <p:txBody>
                <a:bodyPr/>
                <a:lstStyle/>
                <a:p>
                  <a:endParaRPr lang="en-US"/>
                </a:p>
              </p:txBody>
            </p:sp>
            <p:sp>
              <p:nvSpPr>
                <p:cNvPr id="73110" name="Line 5756"/>
                <p:cNvSpPr>
                  <a:spLocks noChangeShapeType="1"/>
                </p:cNvSpPr>
                <p:nvPr/>
              </p:nvSpPr>
              <p:spPr bwMode="auto">
                <a:xfrm flipV="1">
                  <a:off x="3256" y="2159"/>
                  <a:ext cx="2" cy="21"/>
                </a:xfrm>
                <a:prstGeom prst="line">
                  <a:avLst/>
                </a:prstGeom>
                <a:noFill/>
                <a:ln w="3175">
                  <a:solidFill>
                    <a:srgbClr val="000000"/>
                  </a:solidFill>
                  <a:round/>
                  <a:headEnd/>
                  <a:tailEnd/>
                </a:ln>
              </p:spPr>
              <p:txBody>
                <a:bodyPr/>
                <a:lstStyle/>
                <a:p>
                  <a:endParaRPr lang="en-US"/>
                </a:p>
              </p:txBody>
            </p:sp>
            <p:sp>
              <p:nvSpPr>
                <p:cNvPr id="73111" name="Line 5757"/>
                <p:cNvSpPr>
                  <a:spLocks noChangeShapeType="1"/>
                </p:cNvSpPr>
                <p:nvPr/>
              </p:nvSpPr>
              <p:spPr bwMode="auto">
                <a:xfrm flipV="1">
                  <a:off x="3258" y="2139"/>
                  <a:ext cx="2" cy="20"/>
                </a:xfrm>
                <a:prstGeom prst="line">
                  <a:avLst/>
                </a:prstGeom>
                <a:noFill/>
                <a:ln w="3175">
                  <a:solidFill>
                    <a:srgbClr val="000000"/>
                  </a:solidFill>
                  <a:round/>
                  <a:headEnd/>
                  <a:tailEnd/>
                </a:ln>
              </p:spPr>
              <p:txBody>
                <a:bodyPr/>
                <a:lstStyle/>
                <a:p>
                  <a:endParaRPr lang="en-US"/>
                </a:p>
              </p:txBody>
            </p:sp>
            <p:sp>
              <p:nvSpPr>
                <p:cNvPr id="73112" name="Line 5758"/>
                <p:cNvSpPr>
                  <a:spLocks noChangeShapeType="1"/>
                </p:cNvSpPr>
                <p:nvPr/>
              </p:nvSpPr>
              <p:spPr bwMode="auto">
                <a:xfrm flipV="1">
                  <a:off x="3260" y="2118"/>
                  <a:ext cx="1" cy="21"/>
                </a:xfrm>
                <a:prstGeom prst="line">
                  <a:avLst/>
                </a:prstGeom>
                <a:noFill/>
                <a:ln w="3175">
                  <a:solidFill>
                    <a:srgbClr val="000000"/>
                  </a:solidFill>
                  <a:round/>
                  <a:headEnd/>
                  <a:tailEnd/>
                </a:ln>
              </p:spPr>
              <p:txBody>
                <a:bodyPr/>
                <a:lstStyle/>
                <a:p>
                  <a:endParaRPr lang="en-US"/>
                </a:p>
              </p:txBody>
            </p:sp>
            <p:sp>
              <p:nvSpPr>
                <p:cNvPr id="73113" name="Line 5759"/>
                <p:cNvSpPr>
                  <a:spLocks noChangeShapeType="1"/>
                </p:cNvSpPr>
                <p:nvPr/>
              </p:nvSpPr>
              <p:spPr bwMode="auto">
                <a:xfrm flipV="1">
                  <a:off x="3261" y="2094"/>
                  <a:ext cx="4" cy="24"/>
                </a:xfrm>
                <a:prstGeom prst="line">
                  <a:avLst/>
                </a:prstGeom>
                <a:noFill/>
                <a:ln w="3175">
                  <a:solidFill>
                    <a:srgbClr val="000000"/>
                  </a:solidFill>
                  <a:round/>
                  <a:headEnd/>
                  <a:tailEnd/>
                </a:ln>
              </p:spPr>
              <p:txBody>
                <a:bodyPr/>
                <a:lstStyle/>
                <a:p>
                  <a:endParaRPr lang="en-US"/>
                </a:p>
              </p:txBody>
            </p:sp>
            <p:sp>
              <p:nvSpPr>
                <p:cNvPr id="73114" name="Line 5760"/>
                <p:cNvSpPr>
                  <a:spLocks noChangeShapeType="1"/>
                </p:cNvSpPr>
                <p:nvPr/>
              </p:nvSpPr>
              <p:spPr bwMode="auto">
                <a:xfrm flipV="1">
                  <a:off x="3265" y="2071"/>
                  <a:ext cx="2" cy="23"/>
                </a:xfrm>
                <a:prstGeom prst="line">
                  <a:avLst/>
                </a:prstGeom>
                <a:noFill/>
                <a:ln w="3175">
                  <a:solidFill>
                    <a:srgbClr val="000000"/>
                  </a:solidFill>
                  <a:round/>
                  <a:headEnd/>
                  <a:tailEnd/>
                </a:ln>
              </p:spPr>
              <p:txBody>
                <a:bodyPr/>
                <a:lstStyle/>
                <a:p>
                  <a:endParaRPr lang="en-US"/>
                </a:p>
              </p:txBody>
            </p:sp>
            <p:sp>
              <p:nvSpPr>
                <p:cNvPr id="73115" name="Line 5761"/>
                <p:cNvSpPr>
                  <a:spLocks noChangeShapeType="1"/>
                </p:cNvSpPr>
                <p:nvPr/>
              </p:nvSpPr>
              <p:spPr bwMode="auto">
                <a:xfrm flipV="1">
                  <a:off x="3267" y="2048"/>
                  <a:ext cx="2" cy="23"/>
                </a:xfrm>
                <a:prstGeom prst="line">
                  <a:avLst/>
                </a:prstGeom>
                <a:noFill/>
                <a:ln w="3175">
                  <a:solidFill>
                    <a:srgbClr val="000000"/>
                  </a:solidFill>
                  <a:round/>
                  <a:headEnd/>
                  <a:tailEnd/>
                </a:ln>
              </p:spPr>
              <p:txBody>
                <a:bodyPr/>
                <a:lstStyle/>
                <a:p>
                  <a:endParaRPr lang="en-US"/>
                </a:p>
              </p:txBody>
            </p:sp>
            <p:sp>
              <p:nvSpPr>
                <p:cNvPr id="73116" name="Line 5762"/>
                <p:cNvSpPr>
                  <a:spLocks noChangeShapeType="1"/>
                </p:cNvSpPr>
                <p:nvPr/>
              </p:nvSpPr>
              <p:spPr bwMode="auto">
                <a:xfrm flipV="1">
                  <a:off x="3269" y="2028"/>
                  <a:ext cx="1" cy="20"/>
                </a:xfrm>
                <a:prstGeom prst="line">
                  <a:avLst/>
                </a:prstGeom>
                <a:noFill/>
                <a:ln w="3175">
                  <a:solidFill>
                    <a:srgbClr val="000000"/>
                  </a:solidFill>
                  <a:round/>
                  <a:headEnd/>
                  <a:tailEnd/>
                </a:ln>
              </p:spPr>
              <p:txBody>
                <a:bodyPr/>
                <a:lstStyle/>
                <a:p>
                  <a:endParaRPr lang="en-US"/>
                </a:p>
              </p:txBody>
            </p:sp>
            <p:sp>
              <p:nvSpPr>
                <p:cNvPr id="73117" name="Line 5763"/>
                <p:cNvSpPr>
                  <a:spLocks noChangeShapeType="1"/>
                </p:cNvSpPr>
                <p:nvPr/>
              </p:nvSpPr>
              <p:spPr bwMode="auto">
                <a:xfrm flipV="1">
                  <a:off x="3270" y="2007"/>
                  <a:ext cx="2" cy="21"/>
                </a:xfrm>
                <a:prstGeom prst="line">
                  <a:avLst/>
                </a:prstGeom>
                <a:noFill/>
                <a:ln w="3175">
                  <a:solidFill>
                    <a:srgbClr val="000000"/>
                  </a:solidFill>
                  <a:round/>
                  <a:headEnd/>
                  <a:tailEnd/>
                </a:ln>
              </p:spPr>
              <p:txBody>
                <a:bodyPr/>
                <a:lstStyle/>
                <a:p>
                  <a:endParaRPr lang="en-US"/>
                </a:p>
              </p:txBody>
            </p:sp>
            <p:sp>
              <p:nvSpPr>
                <p:cNvPr id="73118" name="Line 5764"/>
                <p:cNvSpPr>
                  <a:spLocks noChangeShapeType="1"/>
                </p:cNvSpPr>
                <p:nvPr/>
              </p:nvSpPr>
              <p:spPr bwMode="auto">
                <a:xfrm flipV="1">
                  <a:off x="3272" y="1991"/>
                  <a:ext cx="2" cy="16"/>
                </a:xfrm>
                <a:prstGeom prst="line">
                  <a:avLst/>
                </a:prstGeom>
                <a:noFill/>
                <a:ln w="3175">
                  <a:solidFill>
                    <a:srgbClr val="000000"/>
                  </a:solidFill>
                  <a:round/>
                  <a:headEnd/>
                  <a:tailEnd/>
                </a:ln>
              </p:spPr>
              <p:txBody>
                <a:bodyPr/>
                <a:lstStyle/>
                <a:p>
                  <a:endParaRPr lang="en-US"/>
                </a:p>
              </p:txBody>
            </p:sp>
            <p:sp>
              <p:nvSpPr>
                <p:cNvPr id="73119" name="Line 5765"/>
                <p:cNvSpPr>
                  <a:spLocks noChangeShapeType="1"/>
                </p:cNvSpPr>
                <p:nvPr/>
              </p:nvSpPr>
              <p:spPr bwMode="auto">
                <a:xfrm flipV="1">
                  <a:off x="3274" y="1979"/>
                  <a:ext cx="2" cy="12"/>
                </a:xfrm>
                <a:prstGeom prst="line">
                  <a:avLst/>
                </a:prstGeom>
                <a:noFill/>
                <a:ln w="3175">
                  <a:solidFill>
                    <a:srgbClr val="000000"/>
                  </a:solidFill>
                  <a:round/>
                  <a:headEnd/>
                  <a:tailEnd/>
                </a:ln>
              </p:spPr>
              <p:txBody>
                <a:bodyPr/>
                <a:lstStyle/>
                <a:p>
                  <a:endParaRPr lang="en-US"/>
                </a:p>
              </p:txBody>
            </p:sp>
            <p:sp>
              <p:nvSpPr>
                <p:cNvPr id="73120" name="Line 5766"/>
                <p:cNvSpPr>
                  <a:spLocks noChangeShapeType="1"/>
                </p:cNvSpPr>
                <p:nvPr/>
              </p:nvSpPr>
              <p:spPr bwMode="auto">
                <a:xfrm flipV="1">
                  <a:off x="3276" y="1969"/>
                  <a:ext cx="3" cy="10"/>
                </a:xfrm>
                <a:prstGeom prst="line">
                  <a:avLst/>
                </a:prstGeom>
                <a:noFill/>
                <a:ln w="3175">
                  <a:solidFill>
                    <a:srgbClr val="000000"/>
                  </a:solidFill>
                  <a:round/>
                  <a:headEnd/>
                  <a:tailEnd/>
                </a:ln>
              </p:spPr>
              <p:txBody>
                <a:bodyPr/>
                <a:lstStyle/>
                <a:p>
                  <a:endParaRPr lang="en-US"/>
                </a:p>
              </p:txBody>
            </p:sp>
            <p:sp>
              <p:nvSpPr>
                <p:cNvPr id="73121" name="Line 5767"/>
                <p:cNvSpPr>
                  <a:spLocks noChangeShapeType="1"/>
                </p:cNvSpPr>
                <p:nvPr/>
              </p:nvSpPr>
              <p:spPr bwMode="auto">
                <a:xfrm flipV="1">
                  <a:off x="3279" y="1963"/>
                  <a:ext cx="2" cy="6"/>
                </a:xfrm>
                <a:prstGeom prst="line">
                  <a:avLst/>
                </a:prstGeom>
                <a:noFill/>
                <a:ln w="3175">
                  <a:solidFill>
                    <a:srgbClr val="000000"/>
                  </a:solidFill>
                  <a:round/>
                  <a:headEnd/>
                  <a:tailEnd/>
                </a:ln>
              </p:spPr>
              <p:txBody>
                <a:bodyPr/>
                <a:lstStyle/>
                <a:p>
                  <a:endParaRPr lang="en-US"/>
                </a:p>
              </p:txBody>
            </p:sp>
            <p:sp>
              <p:nvSpPr>
                <p:cNvPr id="73122" name="Line 5768"/>
                <p:cNvSpPr>
                  <a:spLocks noChangeShapeType="1"/>
                </p:cNvSpPr>
                <p:nvPr/>
              </p:nvSpPr>
              <p:spPr bwMode="auto">
                <a:xfrm flipV="1">
                  <a:off x="3281" y="1961"/>
                  <a:ext cx="2" cy="2"/>
                </a:xfrm>
                <a:prstGeom prst="line">
                  <a:avLst/>
                </a:prstGeom>
                <a:noFill/>
                <a:ln w="3175">
                  <a:solidFill>
                    <a:srgbClr val="000000"/>
                  </a:solidFill>
                  <a:round/>
                  <a:headEnd/>
                  <a:tailEnd/>
                </a:ln>
              </p:spPr>
              <p:txBody>
                <a:bodyPr/>
                <a:lstStyle/>
                <a:p>
                  <a:endParaRPr lang="en-US"/>
                </a:p>
              </p:txBody>
            </p:sp>
            <p:sp>
              <p:nvSpPr>
                <p:cNvPr id="73123" name="Line 5769"/>
                <p:cNvSpPr>
                  <a:spLocks noChangeShapeType="1"/>
                </p:cNvSpPr>
                <p:nvPr/>
              </p:nvSpPr>
              <p:spPr bwMode="auto">
                <a:xfrm>
                  <a:off x="3283" y="1961"/>
                  <a:ext cx="2" cy="2"/>
                </a:xfrm>
                <a:prstGeom prst="line">
                  <a:avLst/>
                </a:prstGeom>
                <a:noFill/>
                <a:ln w="3175">
                  <a:solidFill>
                    <a:srgbClr val="000000"/>
                  </a:solidFill>
                  <a:round/>
                  <a:headEnd/>
                  <a:tailEnd/>
                </a:ln>
              </p:spPr>
              <p:txBody>
                <a:bodyPr/>
                <a:lstStyle/>
                <a:p>
                  <a:endParaRPr lang="en-US"/>
                </a:p>
              </p:txBody>
            </p:sp>
            <p:sp>
              <p:nvSpPr>
                <p:cNvPr id="73124" name="Line 5770"/>
                <p:cNvSpPr>
                  <a:spLocks noChangeShapeType="1"/>
                </p:cNvSpPr>
                <p:nvPr/>
              </p:nvSpPr>
              <p:spPr bwMode="auto">
                <a:xfrm>
                  <a:off x="3285" y="1963"/>
                  <a:ext cx="2" cy="8"/>
                </a:xfrm>
                <a:prstGeom prst="line">
                  <a:avLst/>
                </a:prstGeom>
                <a:noFill/>
                <a:ln w="3175">
                  <a:solidFill>
                    <a:srgbClr val="000000"/>
                  </a:solidFill>
                  <a:round/>
                  <a:headEnd/>
                  <a:tailEnd/>
                </a:ln>
              </p:spPr>
              <p:txBody>
                <a:bodyPr/>
                <a:lstStyle/>
                <a:p>
                  <a:endParaRPr lang="en-US"/>
                </a:p>
              </p:txBody>
            </p:sp>
            <p:sp>
              <p:nvSpPr>
                <p:cNvPr id="73125" name="Line 5771"/>
                <p:cNvSpPr>
                  <a:spLocks noChangeShapeType="1"/>
                </p:cNvSpPr>
                <p:nvPr/>
              </p:nvSpPr>
              <p:spPr bwMode="auto">
                <a:xfrm>
                  <a:off x="3287" y="1971"/>
                  <a:ext cx="1" cy="10"/>
                </a:xfrm>
                <a:prstGeom prst="line">
                  <a:avLst/>
                </a:prstGeom>
                <a:noFill/>
                <a:ln w="3175">
                  <a:solidFill>
                    <a:srgbClr val="000000"/>
                  </a:solidFill>
                  <a:round/>
                  <a:headEnd/>
                  <a:tailEnd/>
                </a:ln>
              </p:spPr>
              <p:txBody>
                <a:bodyPr/>
                <a:lstStyle/>
                <a:p>
                  <a:endParaRPr lang="en-US"/>
                </a:p>
              </p:txBody>
            </p:sp>
            <p:sp>
              <p:nvSpPr>
                <p:cNvPr id="73126" name="Line 5772"/>
                <p:cNvSpPr>
                  <a:spLocks noChangeShapeType="1"/>
                </p:cNvSpPr>
                <p:nvPr/>
              </p:nvSpPr>
              <p:spPr bwMode="auto">
                <a:xfrm>
                  <a:off x="3288" y="1981"/>
                  <a:ext cx="2" cy="16"/>
                </a:xfrm>
                <a:prstGeom prst="line">
                  <a:avLst/>
                </a:prstGeom>
                <a:noFill/>
                <a:ln w="3175">
                  <a:solidFill>
                    <a:srgbClr val="000000"/>
                  </a:solidFill>
                  <a:round/>
                  <a:headEnd/>
                  <a:tailEnd/>
                </a:ln>
              </p:spPr>
              <p:txBody>
                <a:bodyPr/>
                <a:lstStyle/>
                <a:p>
                  <a:endParaRPr lang="en-US"/>
                </a:p>
              </p:txBody>
            </p:sp>
            <p:sp>
              <p:nvSpPr>
                <p:cNvPr id="73127" name="Line 5773"/>
                <p:cNvSpPr>
                  <a:spLocks noChangeShapeType="1"/>
                </p:cNvSpPr>
                <p:nvPr/>
              </p:nvSpPr>
              <p:spPr bwMode="auto">
                <a:xfrm>
                  <a:off x="3290" y="1997"/>
                  <a:ext cx="4" cy="15"/>
                </a:xfrm>
                <a:prstGeom prst="line">
                  <a:avLst/>
                </a:prstGeom>
                <a:noFill/>
                <a:ln w="3175">
                  <a:solidFill>
                    <a:srgbClr val="000000"/>
                  </a:solidFill>
                  <a:round/>
                  <a:headEnd/>
                  <a:tailEnd/>
                </a:ln>
              </p:spPr>
              <p:txBody>
                <a:bodyPr/>
                <a:lstStyle/>
                <a:p>
                  <a:endParaRPr lang="en-US"/>
                </a:p>
              </p:txBody>
            </p:sp>
            <p:sp>
              <p:nvSpPr>
                <p:cNvPr id="73128" name="Line 5774"/>
                <p:cNvSpPr>
                  <a:spLocks noChangeShapeType="1"/>
                </p:cNvSpPr>
                <p:nvPr/>
              </p:nvSpPr>
              <p:spPr bwMode="auto">
                <a:xfrm>
                  <a:off x="3294" y="2012"/>
                  <a:ext cx="2" cy="21"/>
                </a:xfrm>
                <a:prstGeom prst="line">
                  <a:avLst/>
                </a:prstGeom>
                <a:noFill/>
                <a:ln w="3175">
                  <a:solidFill>
                    <a:srgbClr val="000000"/>
                  </a:solidFill>
                  <a:round/>
                  <a:headEnd/>
                  <a:tailEnd/>
                </a:ln>
              </p:spPr>
              <p:txBody>
                <a:bodyPr/>
                <a:lstStyle/>
                <a:p>
                  <a:endParaRPr lang="en-US"/>
                </a:p>
              </p:txBody>
            </p:sp>
            <p:sp>
              <p:nvSpPr>
                <p:cNvPr id="73129" name="Line 5775"/>
                <p:cNvSpPr>
                  <a:spLocks noChangeShapeType="1"/>
                </p:cNvSpPr>
                <p:nvPr/>
              </p:nvSpPr>
              <p:spPr bwMode="auto">
                <a:xfrm>
                  <a:off x="3296" y="2033"/>
                  <a:ext cx="2" cy="20"/>
                </a:xfrm>
                <a:prstGeom prst="line">
                  <a:avLst/>
                </a:prstGeom>
                <a:noFill/>
                <a:ln w="3175">
                  <a:solidFill>
                    <a:srgbClr val="000000"/>
                  </a:solidFill>
                  <a:round/>
                  <a:headEnd/>
                  <a:tailEnd/>
                </a:ln>
              </p:spPr>
              <p:txBody>
                <a:bodyPr/>
                <a:lstStyle/>
                <a:p>
                  <a:endParaRPr lang="en-US"/>
                </a:p>
              </p:txBody>
            </p:sp>
            <p:sp>
              <p:nvSpPr>
                <p:cNvPr id="73130" name="Line 5776"/>
                <p:cNvSpPr>
                  <a:spLocks noChangeShapeType="1"/>
                </p:cNvSpPr>
                <p:nvPr/>
              </p:nvSpPr>
              <p:spPr bwMode="auto">
                <a:xfrm>
                  <a:off x="3298" y="2053"/>
                  <a:ext cx="1" cy="24"/>
                </a:xfrm>
                <a:prstGeom prst="line">
                  <a:avLst/>
                </a:prstGeom>
                <a:noFill/>
                <a:ln w="3175">
                  <a:solidFill>
                    <a:srgbClr val="000000"/>
                  </a:solidFill>
                  <a:round/>
                  <a:headEnd/>
                  <a:tailEnd/>
                </a:ln>
              </p:spPr>
              <p:txBody>
                <a:bodyPr/>
                <a:lstStyle/>
                <a:p>
                  <a:endParaRPr lang="en-US"/>
                </a:p>
              </p:txBody>
            </p:sp>
            <p:sp>
              <p:nvSpPr>
                <p:cNvPr id="73131" name="Line 5777"/>
                <p:cNvSpPr>
                  <a:spLocks noChangeShapeType="1"/>
                </p:cNvSpPr>
                <p:nvPr/>
              </p:nvSpPr>
              <p:spPr bwMode="auto">
                <a:xfrm>
                  <a:off x="3299" y="2077"/>
                  <a:ext cx="2" cy="23"/>
                </a:xfrm>
                <a:prstGeom prst="line">
                  <a:avLst/>
                </a:prstGeom>
                <a:noFill/>
                <a:ln w="3175">
                  <a:solidFill>
                    <a:srgbClr val="000000"/>
                  </a:solidFill>
                  <a:round/>
                  <a:headEnd/>
                  <a:tailEnd/>
                </a:ln>
              </p:spPr>
              <p:txBody>
                <a:bodyPr/>
                <a:lstStyle/>
                <a:p>
                  <a:endParaRPr lang="en-US"/>
                </a:p>
              </p:txBody>
            </p:sp>
            <p:sp>
              <p:nvSpPr>
                <p:cNvPr id="73132" name="Line 5778"/>
                <p:cNvSpPr>
                  <a:spLocks noChangeShapeType="1"/>
                </p:cNvSpPr>
                <p:nvPr/>
              </p:nvSpPr>
              <p:spPr bwMode="auto">
                <a:xfrm>
                  <a:off x="3301" y="2100"/>
                  <a:ext cx="2" cy="23"/>
                </a:xfrm>
                <a:prstGeom prst="line">
                  <a:avLst/>
                </a:prstGeom>
                <a:noFill/>
                <a:ln w="3175">
                  <a:solidFill>
                    <a:srgbClr val="000000"/>
                  </a:solidFill>
                  <a:round/>
                  <a:headEnd/>
                  <a:tailEnd/>
                </a:ln>
              </p:spPr>
              <p:txBody>
                <a:bodyPr/>
                <a:lstStyle/>
                <a:p>
                  <a:endParaRPr lang="en-US"/>
                </a:p>
              </p:txBody>
            </p:sp>
            <p:sp>
              <p:nvSpPr>
                <p:cNvPr id="73133" name="Line 5779"/>
                <p:cNvSpPr>
                  <a:spLocks noChangeShapeType="1"/>
                </p:cNvSpPr>
                <p:nvPr/>
              </p:nvSpPr>
              <p:spPr bwMode="auto">
                <a:xfrm>
                  <a:off x="3303" y="2123"/>
                  <a:ext cx="4" cy="20"/>
                </a:xfrm>
                <a:prstGeom prst="line">
                  <a:avLst/>
                </a:prstGeom>
                <a:noFill/>
                <a:ln w="3175">
                  <a:solidFill>
                    <a:srgbClr val="000000"/>
                  </a:solidFill>
                  <a:round/>
                  <a:headEnd/>
                  <a:tailEnd/>
                </a:ln>
              </p:spPr>
              <p:txBody>
                <a:bodyPr/>
                <a:lstStyle/>
                <a:p>
                  <a:endParaRPr lang="en-US"/>
                </a:p>
              </p:txBody>
            </p:sp>
            <p:sp>
              <p:nvSpPr>
                <p:cNvPr id="73134" name="Line 5780"/>
                <p:cNvSpPr>
                  <a:spLocks noChangeShapeType="1"/>
                </p:cNvSpPr>
                <p:nvPr/>
              </p:nvSpPr>
              <p:spPr bwMode="auto">
                <a:xfrm>
                  <a:off x="3307" y="2143"/>
                  <a:ext cx="1" cy="21"/>
                </a:xfrm>
                <a:prstGeom prst="line">
                  <a:avLst/>
                </a:prstGeom>
                <a:noFill/>
                <a:ln w="3175">
                  <a:solidFill>
                    <a:srgbClr val="000000"/>
                  </a:solidFill>
                  <a:round/>
                  <a:headEnd/>
                  <a:tailEnd/>
                </a:ln>
              </p:spPr>
              <p:txBody>
                <a:bodyPr/>
                <a:lstStyle/>
                <a:p>
                  <a:endParaRPr lang="en-US"/>
                </a:p>
              </p:txBody>
            </p:sp>
            <p:sp>
              <p:nvSpPr>
                <p:cNvPr id="73135" name="Line 5781"/>
                <p:cNvSpPr>
                  <a:spLocks noChangeShapeType="1"/>
                </p:cNvSpPr>
                <p:nvPr/>
              </p:nvSpPr>
              <p:spPr bwMode="auto">
                <a:xfrm>
                  <a:off x="3308" y="2164"/>
                  <a:ext cx="2" cy="20"/>
                </a:xfrm>
                <a:prstGeom prst="line">
                  <a:avLst/>
                </a:prstGeom>
                <a:noFill/>
                <a:ln w="3175">
                  <a:solidFill>
                    <a:srgbClr val="000000"/>
                  </a:solidFill>
                  <a:round/>
                  <a:headEnd/>
                  <a:tailEnd/>
                </a:ln>
              </p:spPr>
              <p:txBody>
                <a:bodyPr/>
                <a:lstStyle/>
                <a:p>
                  <a:endParaRPr lang="en-US"/>
                </a:p>
              </p:txBody>
            </p:sp>
            <p:sp>
              <p:nvSpPr>
                <p:cNvPr id="73136" name="Line 5782"/>
                <p:cNvSpPr>
                  <a:spLocks noChangeShapeType="1"/>
                </p:cNvSpPr>
                <p:nvPr/>
              </p:nvSpPr>
              <p:spPr bwMode="auto">
                <a:xfrm>
                  <a:off x="3310" y="2184"/>
                  <a:ext cx="2" cy="19"/>
                </a:xfrm>
                <a:prstGeom prst="line">
                  <a:avLst/>
                </a:prstGeom>
                <a:noFill/>
                <a:ln w="3175">
                  <a:solidFill>
                    <a:srgbClr val="000000"/>
                  </a:solidFill>
                  <a:round/>
                  <a:headEnd/>
                  <a:tailEnd/>
                </a:ln>
              </p:spPr>
              <p:txBody>
                <a:bodyPr/>
                <a:lstStyle/>
                <a:p>
                  <a:endParaRPr lang="en-US"/>
                </a:p>
              </p:txBody>
            </p:sp>
            <p:sp>
              <p:nvSpPr>
                <p:cNvPr id="73137" name="Line 5783"/>
                <p:cNvSpPr>
                  <a:spLocks noChangeShapeType="1"/>
                </p:cNvSpPr>
                <p:nvPr/>
              </p:nvSpPr>
              <p:spPr bwMode="auto">
                <a:xfrm>
                  <a:off x="3312" y="2203"/>
                  <a:ext cx="2" cy="14"/>
                </a:xfrm>
                <a:prstGeom prst="line">
                  <a:avLst/>
                </a:prstGeom>
                <a:noFill/>
                <a:ln w="3175">
                  <a:solidFill>
                    <a:srgbClr val="000000"/>
                  </a:solidFill>
                  <a:round/>
                  <a:headEnd/>
                  <a:tailEnd/>
                </a:ln>
              </p:spPr>
              <p:txBody>
                <a:bodyPr/>
                <a:lstStyle/>
                <a:p>
                  <a:endParaRPr lang="en-US"/>
                </a:p>
              </p:txBody>
            </p:sp>
            <p:sp>
              <p:nvSpPr>
                <p:cNvPr id="73138" name="Line 5784"/>
                <p:cNvSpPr>
                  <a:spLocks noChangeShapeType="1"/>
                </p:cNvSpPr>
                <p:nvPr/>
              </p:nvSpPr>
              <p:spPr bwMode="auto">
                <a:xfrm>
                  <a:off x="3314" y="2217"/>
                  <a:ext cx="2" cy="14"/>
                </a:xfrm>
                <a:prstGeom prst="line">
                  <a:avLst/>
                </a:prstGeom>
                <a:noFill/>
                <a:ln w="3175">
                  <a:solidFill>
                    <a:srgbClr val="000000"/>
                  </a:solidFill>
                  <a:round/>
                  <a:headEnd/>
                  <a:tailEnd/>
                </a:ln>
              </p:spPr>
              <p:txBody>
                <a:bodyPr/>
                <a:lstStyle/>
                <a:p>
                  <a:endParaRPr lang="en-US"/>
                </a:p>
              </p:txBody>
            </p:sp>
            <p:sp>
              <p:nvSpPr>
                <p:cNvPr id="73139" name="Line 5785"/>
                <p:cNvSpPr>
                  <a:spLocks noChangeShapeType="1"/>
                </p:cNvSpPr>
                <p:nvPr/>
              </p:nvSpPr>
              <p:spPr bwMode="auto">
                <a:xfrm>
                  <a:off x="3316" y="2231"/>
                  <a:ext cx="1" cy="13"/>
                </a:xfrm>
                <a:prstGeom prst="line">
                  <a:avLst/>
                </a:prstGeom>
                <a:noFill/>
                <a:ln w="3175">
                  <a:solidFill>
                    <a:srgbClr val="000000"/>
                  </a:solidFill>
                  <a:round/>
                  <a:headEnd/>
                  <a:tailEnd/>
                </a:ln>
              </p:spPr>
              <p:txBody>
                <a:bodyPr/>
                <a:lstStyle/>
                <a:p>
                  <a:endParaRPr lang="en-US"/>
                </a:p>
              </p:txBody>
            </p:sp>
            <p:sp>
              <p:nvSpPr>
                <p:cNvPr id="73140" name="Line 5786"/>
                <p:cNvSpPr>
                  <a:spLocks noChangeShapeType="1"/>
                </p:cNvSpPr>
                <p:nvPr/>
              </p:nvSpPr>
              <p:spPr bwMode="auto">
                <a:xfrm>
                  <a:off x="3317" y="2244"/>
                  <a:ext cx="4" cy="10"/>
                </a:xfrm>
                <a:prstGeom prst="line">
                  <a:avLst/>
                </a:prstGeom>
                <a:noFill/>
                <a:ln w="3175">
                  <a:solidFill>
                    <a:srgbClr val="000000"/>
                  </a:solidFill>
                  <a:round/>
                  <a:headEnd/>
                  <a:tailEnd/>
                </a:ln>
              </p:spPr>
              <p:txBody>
                <a:bodyPr/>
                <a:lstStyle/>
                <a:p>
                  <a:endParaRPr lang="en-US"/>
                </a:p>
              </p:txBody>
            </p:sp>
          </p:grpSp>
          <p:sp>
            <p:nvSpPr>
              <p:cNvPr id="72867" name="Line 5787"/>
              <p:cNvSpPr>
                <a:spLocks noChangeShapeType="1"/>
              </p:cNvSpPr>
              <p:nvPr/>
            </p:nvSpPr>
            <p:spPr bwMode="auto">
              <a:xfrm>
                <a:off x="3321" y="2254"/>
                <a:ext cx="2" cy="8"/>
              </a:xfrm>
              <a:prstGeom prst="line">
                <a:avLst/>
              </a:prstGeom>
              <a:noFill/>
              <a:ln w="3175">
                <a:solidFill>
                  <a:srgbClr val="000000"/>
                </a:solidFill>
                <a:round/>
                <a:headEnd/>
                <a:tailEnd/>
              </a:ln>
            </p:spPr>
            <p:txBody>
              <a:bodyPr/>
              <a:lstStyle/>
              <a:p>
                <a:endParaRPr lang="en-US"/>
              </a:p>
            </p:txBody>
          </p:sp>
          <p:sp>
            <p:nvSpPr>
              <p:cNvPr id="72868" name="Line 5788"/>
              <p:cNvSpPr>
                <a:spLocks noChangeShapeType="1"/>
              </p:cNvSpPr>
              <p:nvPr/>
            </p:nvSpPr>
            <p:spPr bwMode="auto">
              <a:xfrm>
                <a:off x="3323" y="2262"/>
                <a:ext cx="2" cy="8"/>
              </a:xfrm>
              <a:prstGeom prst="line">
                <a:avLst/>
              </a:prstGeom>
              <a:noFill/>
              <a:ln w="3175">
                <a:solidFill>
                  <a:srgbClr val="000000"/>
                </a:solidFill>
                <a:round/>
                <a:headEnd/>
                <a:tailEnd/>
              </a:ln>
            </p:spPr>
            <p:txBody>
              <a:bodyPr/>
              <a:lstStyle/>
              <a:p>
                <a:endParaRPr lang="en-US"/>
              </a:p>
            </p:txBody>
          </p:sp>
          <p:sp>
            <p:nvSpPr>
              <p:cNvPr id="72869" name="Line 5789"/>
              <p:cNvSpPr>
                <a:spLocks noChangeShapeType="1"/>
              </p:cNvSpPr>
              <p:nvPr/>
            </p:nvSpPr>
            <p:spPr bwMode="auto">
              <a:xfrm>
                <a:off x="3325" y="2270"/>
                <a:ext cx="2" cy="4"/>
              </a:xfrm>
              <a:prstGeom prst="line">
                <a:avLst/>
              </a:prstGeom>
              <a:noFill/>
              <a:ln w="3175">
                <a:solidFill>
                  <a:srgbClr val="000000"/>
                </a:solidFill>
                <a:round/>
                <a:headEnd/>
                <a:tailEnd/>
              </a:ln>
            </p:spPr>
            <p:txBody>
              <a:bodyPr/>
              <a:lstStyle/>
              <a:p>
                <a:endParaRPr lang="en-US"/>
              </a:p>
            </p:txBody>
          </p:sp>
          <p:sp>
            <p:nvSpPr>
              <p:cNvPr id="72870" name="Line 5790"/>
              <p:cNvSpPr>
                <a:spLocks noChangeShapeType="1"/>
              </p:cNvSpPr>
              <p:nvPr/>
            </p:nvSpPr>
            <p:spPr bwMode="auto">
              <a:xfrm>
                <a:off x="3327" y="2274"/>
                <a:ext cx="1" cy="3"/>
              </a:xfrm>
              <a:prstGeom prst="line">
                <a:avLst/>
              </a:prstGeom>
              <a:noFill/>
              <a:ln w="3175">
                <a:solidFill>
                  <a:srgbClr val="000000"/>
                </a:solidFill>
                <a:round/>
                <a:headEnd/>
                <a:tailEnd/>
              </a:ln>
            </p:spPr>
            <p:txBody>
              <a:bodyPr/>
              <a:lstStyle/>
              <a:p>
                <a:endParaRPr lang="en-US"/>
              </a:p>
            </p:txBody>
          </p:sp>
          <p:sp>
            <p:nvSpPr>
              <p:cNvPr id="72871" name="Line 5791"/>
              <p:cNvSpPr>
                <a:spLocks noChangeShapeType="1"/>
              </p:cNvSpPr>
              <p:nvPr/>
            </p:nvSpPr>
            <p:spPr bwMode="auto">
              <a:xfrm>
                <a:off x="3328" y="2277"/>
                <a:ext cx="2" cy="5"/>
              </a:xfrm>
              <a:prstGeom prst="line">
                <a:avLst/>
              </a:prstGeom>
              <a:noFill/>
              <a:ln w="3175">
                <a:solidFill>
                  <a:srgbClr val="000000"/>
                </a:solidFill>
                <a:round/>
                <a:headEnd/>
                <a:tailEnd/>
              </a:ln>
            </p:spPr>
            <p:txBody>
              <a:bodyPr/>
              <a:lstStyle/>
              <a:p>
                <a:endParaRPr lang="en-US"/>
              </a:p>
            </p:txBody>
          </p:sp>
          <p:sp>
            <p:nvSpPr>
              <p:cNvPr id="72872" name="Line 5792"/>
              <p:cNvSpPr>
                <a:spLocks noChangeShapeType="1"/>
              </p:cNvSpPr>
              <p:nvPr/>
            </p:nvSpPr>
            <p:spPr bwMode="auto">
              <a:xfrm>
                <a:off x="3330" y="2282"/>
                <a:ext cx="4" cy="3"/>
              </a:xfrm>
              <a:prstGeom prst="line">
                <a:avLst/>
              </a:prstGeom>
              <a:noFill/>
              <a:ln w="3175">
                <a:solidFill>
                  <a:srgbClr val="000000"/>
                </a:solidFill>
                <a:round/>
                <a:headEnd/>
                <a:tailEnd/>
              </a:ln>
            </p:spPr>
            <p:txBody>
              <a:bodyPr/>
              <a:lstStyle/>
              <a:p>
                <a:endParaRPr lang="en-US"/>
              </a:p>
            </p:txBody>
          </p:sp>
          <p:sp>
            <p:nvSpPr>
              <p:cNvPr id="72873" name="Line 5793"/>
              <p:cNvSpPr>
                <a:spLocks noChangeShapeType="1"/>
              </p:cNvSpPr>
              <p:nvPr/>
            </p:nvSpPr>
            <p:spPr bwMode="auto">
              <a:xfrm>
                <a:off x="3334" y="2285"/>
                <a:ext cx="2" cy="2"/>
              </a:xfrm>
              <a:prstGeom prst="line">
                <a:avLst/>
              </a:prstGeom>
              <a:noFill/>
              <a:ln w="3175">
                <a:solidFill>
                  <a:srgbClr val="000000"/>
                </a:solidFill>
                <a:round/>
                <a:headEnd/>
                <a:tailEnd/>
              </a:ln>
            </p:spPr>
            <p:txBody>
              <a:bodyPr/>
              <a:lstStyle/>
              <a:p>
                <a:endParaRPr lang="en-US"/>
              </a:p>
            </p:txBody>
          </p:sp>
          <p:sp>
            <p:nvSpPr>
              <p:cNvPr id="72874" name="Line 5794"/>
              <p:cNvSpPr>
                <a:spLocks noChangeShapeType="1"/>
              </p:cNvSpPr>
              <p:nvPr/>
            </p:nvSpPr>
            <p:spPr bwMode="auto">
              <a:xfrm>
                <a:off x="3336" y="2287"/>
                <a:ext cx="1" cy="1"/>
              </a:xfrm>
              <a:prstGeom prst="line">
                <a:avLst/>
              </a:prstGeom>
              <a:noFill/>
              <a:ln w="3175">
                <a:solidFill>
                  <a:srgbClr val="000000"/>
                </a:solidFill>
                <a:round/>
                <a:headEnd/>
                <a:tailEnd/>
              </a:ln>
            </p:spPr>
            <p:txBody>
              <a:bodyPr/>
              <a:lstStyle/>
              <a:p>
                <a:endParaRPr lang="en-US"/>
              </a:p>
            </p:txBody>
          </p:sp>
          <p:sp>
            <p:nvSpPr>
              <p:cNvPr id="72875" name="Line 5795"/>
              <p:cNvSpPr>
                <a:spLocks noChangeShapeType="1"/>
              </p:cNvSpPr>
              <p:nvPr/>
            </p:nvSpPr>
            <p:spPr bwMode="auto">
              <a:xfrm>
                <a:off x="3337" y="2287"/>
                <a:ext cx="2" cy="3"/>
              </a:xfrm>
              <a:prstGeom prst="line">
                <a:avLst/>
              </a:prstGeom>
              <a:noFill/>
              <a:ln w="3175">
                <a:solidFill>
                  <a:srgbClr val="000000"/>
                </a:solidFill>
                <a:round/>
                <a:headEnd/>
                <a:tailEnd/>
              </a:ln>
            </p:spPr>
            <p:txBody>
              <a:bodyPr/>
              <a:lstStyle/>
              <a:p>
                <a:endParaRPr lang="en-US"/>
              </a:p>
            </p:txBody>
          </p:sp>
          <p:sp>
            <p:nvSpPr>
              <p:cNvPr id="72876" name="Line 5796"/>
              <p:cNvSpPr>
                <a:spLocks noChangeShapeType="1"/>
              </p:cNvSpPr>
              <p:nvPr/>
            </p:nvSpPr>
            <p:spPr bwMode="auto">
              <a:xfrm>
                <a:off x="3339" y="2290"/>
                <a:ext cx="2" cy="1"/>
              </a:xfrm>
              <a:prstGeom prst="line">
                <a:avLst/>
              </a:prstGeom>
              <a:noFill/>
              <a:ln w="3175">
                <a:solidFill>
                  <a:srgbClr val="000000"/>
                </a:solidFill>
                <a:round/>
                <a:headEnd/>
                <a:tailEnd/>
              </a:ln>
            </p:spPr>
            <p:txBody>
              <a:bodyPr/>
              <a:lstStyle/>
              <a:p>
                <a:endParaRPr lang="en-US"/>
              </a:p>
            </p:txBody>
          </p:sp>
          <p:sp>
            <p:nvSpPr>
              <p:cNvPr id="72877" name="Line 5797"/>
              <p:cNvSpPr>
                <a:spLocks noChangeShapeType="1"/>
              </p:cNvSpPr>
              <p:nvPr/>
            </p:nvSpPr>
            <p:spPr bwMode="auto">
              <a:xfrm>
                <a:off x="3341" y="2290"/>
                <a:ext cx="2" cy="1"/>
              </a:xfrm>
              <a:prstGeom prst="line">
                <a:avLst/>
              </a:prstGeom>
              <a:noFill/>
              <a:ln w="3175">
                <a:solidFill>
                  <a:srgbClr val="000000"/>
                </a:solidFill>
                <a:round/>
                <a:headEnd/>
                <a:tailEnd/>
              </a:ln>
            </p:spPr>
            <p:txBody>
              <a:bodyPr/>
              <a:lstStyle/>
              <a:p>
                <a:endParaRPr lang="en-US"/>
              </a:p>
            </p:txBody>
          </p:sp>
          <p:sp>
            <p:nvSpPr>
              <p:cNvPr id="72878" name="Line 5798"/>
              <p:cNvSpPr>
                <a:spLocks noChangeShapeType="1"/>
              </p:cNvSpPr>
              <p:nvPr/>
            </p:nvSpPr>
            <p:spPr bwMode="auto">
              <a:xfrm>
                <a:off x="3343" y="2290"/>
                <a:ext cx="2" cy="1"/>
              </a:xfrm>
              <a:prstGeom prst="line">
                <a:avLst/>
              </a:prstGeom>
              <a:noFill/>
              <a:ln w="3175">
                <a:solidFill>
                  <a:srgbClr val="000000"/>
                </a:solidFill>
                <a:round/>
                <a:headEnd/>
                <a:tailEnd/>
              </a:ln>
            </p:spPr>
            <p:txBody>
              <a:bodyPr/>
              <a:lstStyle/>
              <a:p>
                <a:endParaRPr lang="en-US"/>
              </a:p>
            </p:txBody>
          </p:sp>
          <p:sp>
            <p:nvSpPr>
              <p:cNvPr id="72879" name="Line 5799"/>
              <p:cNvSpPr>
                <a:spLocks noChangeShapeType="1"/>
              </p:cNvSpPr>
              <p:nvPr/>
            </p:nvSpPr>
            <p:spPr bwMode="auto">
              <a:xfrm>
                <a:off x="3345" y="2290"/>
                <a:ext cx="3" cy="3"/>
              </a:xfrm>
              <a:prstGeom prst="line">
                <a:avLst/>
              </a:prstGeom>
              <a:noFill/>
              <a:ln w="3175">
                <a:solidFill>
                  <a:srgbClr val="000000"/>
                </a:solidFill>
                <a:round/>
                <a:headEnd/>
                <a:tailEnd/>
              </a:ln>
            </p:spPr>
            <p:txBody>
              <a:bodyPr/>
              <a:lstStyle/>
              <a:p>
                <a:endParaRPr lang="en-US"/>
              </a:p>
            </p:txBody>
          </p:sp>
          <p:sp>
            <p:nvSpPr>
              <p:cNvPr id="72880" name="Line 5800"/>
              <p:cNvSpPr>
                <a:spLocks noChangeShapeType="1"/>
              </p:cNvSpPr>
              <p:nvPr/>
            </p:nvSpPr>
            <p:spPr bwMode="auto">
              <a:xfrm>
                <a:off x="3348" y="2293"/>
                <a:ext cx="1" cy="1"/>
              </a:xfrm>
              <a:prstGeom prst="line">
                <a:avLst/>
              </a:prstGeom>
              <a:noFill/>
              <a:ln w="3175">
                <a:solidFill>
                  <a:srgbClr val="000000"/>
                </a:solidFill>
                <a:round/>
                <a:headEnd/>
                <a:tailEnd/>
              </a:ln>
            </p:spPr>
            <p:txBody>
              <a:bodyPr/>
              <a:lstStyle/>
              <a:p>
                <a:endParaRPr lang="en-US"/>
              </a:p>
            </p:txBody>
          </p:sp>
          <p:sp>
            <p:nvSpPr>
              <p:cNvPr id="72881" name="Line 5801"/>
              <p:cNvSpPr>
                <a:spLocks noChangeShapeType="1"/>
              </p:cNvSpPr>
              <p:nvPr/>
            </p:nvSpPr>
            <p:spPr bwMode="auto">
              <a:xfrm flipH="1">
                <a:off x="3216" y="2293"/>
                <a:ext cx="132" cy="1"/>
              </a:xfrm>
              <a:prstGeom prst="line">
                <a:avLst/>
              </a:prstGeom>
              <a:noFill/>
              <a:ln w="3175">
                <a:solidFill>
                  <a:srgbClr val="000000"/>
                </a:solidFill>
                <a:round/>
                <a:headEnd/>
                <a:tailEnd/>
              </a:ln>
            </p:spPr>
            <p:txBody>
              <a:bodyPr/>
              <a:lstStyle/>
              <a:p>
                <a:endParaRPr lang="en-US"/>
              </a:p>
            </p:txBody>
          </p:sp>
          <p:sp>
            <p:nvSpPr>
              <p:cNvPr id="72882" name="Freeform 5802"/>
              <p:cNvSpPr>
                <a:spLocks/>
              </p:cNvSpPr>
              <p:nvPr/>
            </p:nvSpPr>
            <p:spPr bwMode="auto">
              <a:xfrm>
                <a:off x="3185" y="2229"/>
                <a:ext cx="114" cy="64"/>
              </a:xfrm>
              <a:custGeom>
                <a:avLst/>
                <a:gdLst>
                  <a:gd name="T0" fmla="*/ 0 w 114"/>
                  <a:gd name="T1" fmla="*/ 95 h 58"/>
                  <a:gd name="T2" fmla="*/ 0 w 114"/>
                  <a:gd name="T3" fmla="*/ 95 h 58"/>
                  <a:gd name="T4" fmla="*/ 2 w 114"/>
                  <a:gd name="T5" fmla="*/ 90 h 58"/>
                  <a:gd name="T6" fmla="*/ 4 w 114"/>
                  <a:gd name="T7" fmla="*/ 90 h 58"/>
                  <a:gd name="T8" fmla="*/ 6 w 114"/>
                  <a:gd name="T9" fmla="*/ 90 h 58"/>
                  <a:gd name="T10" fmla="*/ 7 w 114"/>
                  <a:gd name="T11" fmla="*/ 90 h 58"/>
                  <a:gd name="T12" fmla="*/ 9 w 114"/>
                  <a:gd name="T13" fmla="*/ 90 h 58"/>
                  <a:gd name="T14" fmla="*/ 13 w 114"/>
                  <a:gd name="T15" fmla="*/ 90 h 58"/>
                  <a:gd name="T16" fmla="*/ 15 w 114"/>
                  <a:gd name="T17" fmla="*/ 86 h 58"/>
                  <a:gd name="T18" fmla="*/ 17 w 114"/>
                  <a:gd name="T19" fmla="*/ 86 h 58"/>
                  <a:gd name="T20" fmla="*/ 18 w 114"/>
                  <a:gd name="T21" fmla="*/ 83 h 58"/>
                  <a:gd name="T22" fmla="*/ 20 w 114"/>
                  <a:gd name="T23" fmla="*/ 78 h 58"/>
                  <a:gd name="T24" fmla="*/ 22 w 114"/>
                  <a:gd name="T25" fmla="*/ 75 h 58"/>
                  <a:gd name="T26" fmla="*/ 26 w 114"/>
                  <a:gd name="T27" fmla="*/ 73 h 58"/>
                  <a:gd name="T28" fmla="*/ 27 w 114"/>
                  <a:gd name="T29" fmla="*/ 67 h 58"/>
                  <a:gd name="T30" fmla="*/ 29 w 114"/>
                  <a:gd name="T31" fmla="*/ 63 h 58"/>
                  <a:gd name="T32" fmla="*/ 31 w 114"/>
                  <a:gd name="T33" fmla="*/ 61 h 58"/>
                  <a:gd name="T34" fmla="*/ 33 w 114"/>
                  <a:gd name="T35" fmla="*/ 52 h 58"/>
                  <a:gd name="T36" fmla="*/ 35 w 114"/>
                  <a:gd name="T37" fmla="*/ 49 h 58"/>
                  <a:gd name="T38" fmla="*/ 36 w 114"/>
                  <a:gd name="T39" fmla="*/ 42 h 58"/>
                  <a:gd name="T40" fmla="*/ 40 w 114"/>
                  <a:gd name="T41" fmla="*/ 38 h 58"/>
                  <a:gd name="T42" fmla="*/ 42 w 114"/>
                  <a:gd name="T43" fmla="*/ 29 h 58"/>
                  <a:gd name="T44" fmla="*/ 44 w 114"/>
                  <a:gd name="T45" fmla="*/ 23 h 58"/>
                  <a:gd name="T46" fmla="*/ 46 w 114"/>
                  <a:gd name="T47" fmla="*/ 14 h 58"/>
                  <a:gd name="T48" fmla="*/ 47 w 114"/>
                  <a:gd name="T49" fmla="*/ 12 h 58"/>
                  <a:gd name="T50" fmla="*/ 49 w 114"/>
                  <a:gd name="T51" fmla="*/ 4 h 58"/>
                  <a:gd name="T52" fmla="*/ 53 w 114"/>
                  <a:gd name="T53" fmla="*/ 2 h 58"/>
                  <a:gd name="T54" fmla="*/ 55 w 114"/>
                  <a:gd name="T55" fmla="*/ 0 h 58"/>
                  <a:gd name="T56" fmla="*/ 56 w 114"/>
                  <a:gd name="T57" fmla="*/ 0 h 58"/>
                  <a:gd name="T58" fmla="*/ 58 w 114"/>
                  <a:gd name="T59" fmla="*/ 0 h 58"/>
                  <a:gd name="T60" fmla="*/ 60 w 114"/>
                  <a:gd name="T61" fmla="*/ 0 h 58"/>
                  <a:gd name="T62" fmla="*/ 62 w 114"/>
                  <a:gd name="T63" fmla="*/ 2 h 58"/>
                  <a:gd name="T64" fmla="*/ 64 w 114"/>
                  <a:gd name="T65" fmla="*/ 4 h 58"/>
                  <a:gd name="T66" fmla="*/ 67 w 114"/>
                  <a:gd name="T67" fmla="*/ 12 h 58"/>
                  <a:gd name="T68" fmla="*/ 69 w 114"/>
                  <a:gd name="T69" fmla="*/ 14 h 58"/>
                  <a:gd name="T70" fmla="*/ 71 w 114"/>
                  <a:gd name="T71" fmla="*/ 17 h 58"/>
                  <a:gd name="T72" fmla="*/ 73 w 114"/>
                  <a:gd name="T73" fmla="*/ 26 h 58"/>
                  <a:gd name="T74" fmla="*/ 75 w 114"/>
                  <a:gd name="T75" fmla="*/ 34 h 58"/>
                  <a:gd name="T76" fmla="*/ 76 w 114"/>
                  <a:gd name="T77" fmla="*/ 42 h 58"/>
                  <a:gd name="T78" fmla="*/ 80 w 114"/>
                  <a:gd name="T79" fmla="*/ 46 h 58"/>
                  <a:gd name="T80" fmla="*/ 82 w 114"/>
                  <a:gd name="T81" fmla="*/ 52 h 58"/>
                  <a:gd name="T82" fmla="*/ 84 w 114"/>
                  <a:gd name="T83" fmla="*/ 57 h 58"/>
                  <a:gd name="T84" fmla="*/ 85 w 114"/>
                  <a:gd name="T85" fmla="*/ 63 h 58"/>
                  <a:gd name="T86" fmla="*/ 87 w 114"/>
                  <a:gd name="T87" fmla="*/ 67 h 58"/>
                  <a:gd name="T88" fmla="*/ 89 w 114"/>
                  <a:gd name="T89" fmla="*/ 73 h 58"/>
                  <a:gd name="T90" fmla="*/ 91 w 114"/>
                  <a:gd name="T91" fmla="*/ 75 h 58"/>
                  <a:gd name="T92" fmla="*/ 94 w 114"/>
                  <a:gd name="T93" fmla="*/ 78 h 58"/>
                  <a:gd name="T94" fmla="*/ 96 w 114"/>
                  <a:gd name="T95" fmla="*/ 83 h 58"/>
                  <a:gd name="T96" fmla="*/ 98 w 114"/>
                  <a:gd name="T97" fmla="*/ 83 h 58"/>
                  <a:gd name="T98" fmla="*/ 100 w 114"/>
                  <a:gd name="T99" fmla="*/ 86 h 58"/>
                  <a:gd name="T100" fmla="*/ 102 w 114"/>
                  <a:gd name="T101" fmla="*/ 86 h 58"/>
                  <a:gd name="T102" fmla="*/ 103 w 114"/>
                  <a:gd name="T103" fmla="*/ 90 h 58"/>
                  <a:gd name="T104" fmla="*/ 105 w 114"/>
                  <a:gd name="T105" fmla="*/ 90 h 58"/>
                  <a:gd name="T106" fmla="*/ 109 w 114"/>
                  <a:gd name="T107" fmla="*/ 90 h 58"/>
                  <a:gd name="T108" fmla="*/ 111 w 114"/>
                  <a:gd name="T109" fmla="*/ 90 h 58"/>
                  <a:gd name="T110" fmla="*/ 113 w 114"/>
                  <a:gd name="T111" fmla="*/ 90 h 58"/>
                  <a:gd name="T112" fmla="*/ 114 w 114"/>
                  <a:gd name="T113" fmla="*/ 95 h 58"/>
                  <a:gd name="T114" fmla="*/ 114 w 114"/>
                  <a:gd name="T115" fmla="*/ 95 h 58"/>
                  <a:gd name="T116" fmla="*/ 0 w 114"/>
                  <a:gd name="T117" fmla="*/ 95 h 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4"/>
                  <a:gd name="T178" fmla="*/ 0 h 58"/>
                  <a:gd name="T179" fmla="*/ 114 w 114"/>
                  <a:gd name="T180" fmla="*/ 58 h 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4" h="58">
                    <a:moveTo>
                      <a:pt x="0" y="58"/>
                    </a:moveTo>
                    <a:lnTo>
                      <a:pt x="0" y="58"/>
                    </a:lnTo>
                    <a:lnTo>
                      <a:pt x="2" y="55"/>
                    </a:lnTo>
                    <a:lnTo>
                      <a:pt x="4" y="55"/>
                    </a:lnTo>
                    <a:lnTo>
                      <a:pt x="6" y="55"/>
                    </a:lnTo>
                    <a:lnTo>
                      <a:pt x="7" y="55"/>
                    </a:lnTo>
                    <a:lnTo>
                      <a:pt x="9" y="55"/>
                    </a:lnTo>
                    <a:lnTo>
                      <a:pt x="13" y="55"/>
                    </a:lnTo>
                    <a:lnTo>
                      <a:pt x="15" y="53"/>
                    </a:lnTo>
                    <a:lnTo>
                      <a:pt x="17" y="53"/>
                    </a:lnTo>
                    <a:lnTo>
                      <a:pt x="18" y="51"/>
                    </a:lnTo>
                    <a:lnTo>
                      <a:pt x="20" y="48"/>
                    </a:lnTo>
                    <a:lnTo>
                      <a:pt x="22" y="46"/>
                    </a:lnTo>
                    <a:lnTo>
                      <a:pt x="26" y="44"/>
                    </a:lnTo>
                    <a:lnTo>
                      <a:pt x="27" y="41"/>
                    </a:lnTo>
                    <a:lnTo>
                      <a:pt x="29" y="39"/>
                    </a:lnTo>
                    <a:lnTo>
                      <a:pt x="31" y="37"/>
                    </a:lnTo>
                    <a:lnTo>
                      <a:pt x="33" y="32"/>
                    </a:lnTo>
                    <a:lnTo>
                      <a:pt x="35" y="30"/>
                    </a:lnTo>
                    <a:lnTo>
                      <a:pt x="36" y="25"/>
                    </a:lnTo>
                    <a:lnTo>
                      <a:pt x="40" y="23"/>
                    </a:lnTo>
                    <a:lnTo>
                      <a:pt x="42" y="18"/>
                    </a:lnTo>
                    <a:lnTo>
                      <a:pt x="44" y="14"/>
                    </a:lnTo>
                    <a:lnTo>
                      <a:pt x="46" y="9"/>
                    </a:lnTo>
                    <a:lnTo>
                      <a:pt x="47" y="7"/>
                    </a:lnTo>
                    <a:lnTo>
                      <a:pt x="49" y="4"/>
                    </a:lnTo>
                    <a:lnTo>
                      <a:pt x="53" y="2"/>
                    </a:lnTo>
                    <a:lnTo>
                      <a:pt x="55" y="0"/>
                    </a:lnTo>
                    <a:lnTo>
                      <a:pt x="56" y="0"/>
                    </a:lnTo>
                    <a:lnTo>
                      <a:pt x="58" y="0"/>
                    </a:lnTo>
                    <a:lnTo>
                      <a:pt x="60" y="0"/>
                    </a:lnTo>
                    <a:lnTo>
                      <a:pt x="62" y="2"/>
                    </a:lnTo>
                    <a:lnTo>
                      <a:pt x="64" y="4"/>
                    </a:lnTo>
                    <a:lnTo>
                      <a:pt x="67" y="7"/>
                    </a:lnTo>
                    <a:lnTo>
                      <a:pt x="69" y="9"/>
                    </a:lnTo>
                    <a:lnTo>
                      <a:pt x="71" y="11"/>
                    </a:lnTo>
                    <a:lnTo>
                      <a:pt x="73" y="16"/>
                    </a:lnTo>
                    <a:lnTo>
                      <a:pt x="75" y="21"/>
                    </a:lnTo>
                    <a:lnTo>
                      <a:pt x="76" y="25"/>
                    </a:lnTo>
                    <a:lnTo>
                      <a:pt x="80" y="28"/>
                    </a:lnTo>
                    <a:lnTo>
                      <a:pt x="82" y="32"/>
                    </a:lnTo>
                    <a:lnTo>
                      <a:pt x="84" y="35"/>
                    </a:lnTo>
                    <a:lnTo>
                      <a:pt x="85" y="39"/>
                    </a:lnTo>
                    <a:lnTo>
                      <a:pt x="87" y="41"/>
                    </a:lnTo>
                    <a:lnTo>
                      <a:pt x="89" y="44"/>
                    </a:lnTo>
                    <a:lnTo>
                      <a:pt x="91" y="46"/>
                    </a:lnTo>
                    <a:lnTo>
                      <a:pt x="94" y="48"/>
                    </a:lnTo>
                    <a:lnTo>
                      <a:pt x="96" y="51"/>
                    </a:lnTo>
                    <a:lnTo>
                      <a:pt x="98" y="51"/>
                    </a:lnTo>
                    <a:lnTo>
                      <a:pt x="100" y="53"/>
                    </a:lnTo>
                    <a:lnTo>
                      <a:pt x="102" y="53"/>
                    </a:lnTo>
                    <a:lnTo>
                      <a:pt x="103" y="55"/>
                    </a:lnTo>
                    <a:lnTo>
                      <a:pt x="105" y="55"/>
                    </a:lnTo>
                    <a:lnTo>
                      <a:pt x="109" y="55"/>
                    </a:lnTo>
                    <a:lnTo>
                      <a:pt x="111" y="55"/>
                    </a:lnTo>
                    <a:lnTo>
                      <a:pt x="113" y="55"/>
                    </a:lnTo>
                    <a:lnTo>
                      <a:pt x="114" y="58"/>
                    </a:lnTo>
                    <a:lnTo>
                      <a:pt x="0" y="58"/>
                    </a:lnTo>
                    <a:close/>
                  </a:path>
                </a:pathLst>
              </a:custGeom>
              <a:solidFill>
                <a:srgbClr val="800080"/>
              </a:solidFill>
              <a:ln w="9525">
                <a:noFill/>
                <a:round/>
                <a:headEnd/>
                <a:tailEnd/>
              </a:ln>
            </p:spPr>
            <p:txBody>
              <a:bodyPr/>
              <a:lstStyle/>
              <a:p>
                <a:endParaRPr lang="en-US"/>
              </a:p>
            </p:txBody>
          </p:sp>
          <p:sp>
            <p:nvSpPr>
              <p:cNvPr id="72883" name="Line 5803"/>
              <p:cNvSpPr>
                <a:spLocks noChangeShapeType="1"/>
              </p:cNvSpPr>
              <p:nvPr/>
            </p:nvSpPr>
            <p:spPr bwMode="auto">
              <a:xfrm>
                <a:off x="3185" y="2293"/>
                <a:ext cx="1" cy="1"/>
              </a:xfrm>
              <a:prstGeom prst="line">
                <a:avLst/>
              </a:prstGeom>
              <a:noFill/>
              <a:ln w="3175">
                <a:solidFill>
                  <a:srgbClr val="000000"/>
                </a:solidFill>
                <a:round/>
                <a:headEnd/>
                <a:tailEnd/>
              </a:ln>
            </p:spPr>
            <p:txBody>
              <a:bodyPr/>
              <a:lstStyle/>
              <a:p>
                <a:endParaRPr lang="en-US"/>
              </a:p>
            </p:txBody>
          </p:sp>
          <p:sp>
            <p:nvSpPr>
              <p:cNvPr id="72884" name="Line 5804"/>
              <p:cNvSpPr>
                <a:spLocks noChangeShapeType="1"/>
              </p:cNvSpPr>
              <p:nvPr/>
            </p:nvSpPr>
            <p:spPr bwMode="auto">
              <a:xfrm flipV="1">
                <a:off x="3185" y="2290"/>
                <a:ext cx="2" cy="3"/>
              </a:xfrm>
              <a:prstGeom prst="line">
                <a:avLst/>
              </a:prstGeom>
              <a:noFill/>
              <a:ln w="3175">
                <a:solidFill>
                  <a:srgbClr val="000000"/>
                </a:solidFill>
                <a:round/>
                <a:headEnd/>
                <a:tailEnd/>
              </a:ln>
            </p:spPr>
            <p:txBody>
              <a:bodyPr/>
              <a:lstStyle/>
              <a:p>
                <a:endParaRPr lang="en-US"/>
              </a:p>
            </p:txBody>
          </p:sp>
          <p:sp>
            <p:nvSpPr>
              <p:cNvPr id="72885" name="Line 5805"/>
              <p:cNvSpPr>
                <a:spLocks noChangeShapeType="1"/>
              </p:cNvSpPr>
              <p:nvPr/>
            </p:nvSpPr>
            <p:spPr bwMode="auto">
              <a:xfrm>
                <a:off x="3187" y="2290"/>
                <a:ext cx="2" cy="1"/>
              </a:xfrm>
              <a:prstGeom prst="line">
                <a:avLst/>
              </a:prstGeom>
              <a:noFill/>
              <a:ln w="3175">
                <a:solidFill>
                  <a:srgbClr val="000000"/>
                </a:solidFill>
                <a:round/>
                <a:headEnd/>
                <a:tailEnd/>
              </a:ln>
            </p:spPr>
            <p:txBody>
              <a:bodyPr/>
              <a:lstStyle/>
              <a:p>
                <a:endParaRPr lang="en-US"/>
              </a:p>
            </p:txBody>
          </p:sp>
          <p:sp>
            <p:nvSpPr>
              <p:cNvPr id="72886" name="Line 5806"/>
              <p:cNvSpPr>
                <a:spLocks noChangeShapeType="1"/>
              </p:cNvSpPr>
              <p:nvPr/>
            </p:nvSpPr>
            <p:spPr bwMode="auto">
              <a:xfrm>
                <a:off x="3189" y="2290"/>
                <a:ext cx="2" cy="1"/>
              </a:xfrm>
              <a:prstGeom prst="line">
                <a:avLst/>
              </a:prstGeom>
              <a:noFill/>
              <a:ln w="3175">
                <a:solidFill>
                  <a:srgbClr val="000000"/>
                </a:solidFill>
                <a:round/>
                <a:headEnd/>
                <a:tailEnd/>
              </a:ln>
            </p:spPr>
            <p:txBody>
              <a:bodyPr/>
              <a:lstStyle/>
              <a:p>
                <a:endParaRPr lang="en-US"/>
              </a:p>
            </p:txBody>
          </p:sp>
          <p:sp>
            <p:nvSpPr>
              <p:cNvPr id="72887" name="Line 5807"/>
              <p:cNvSpPr>
                <a:spLocks noChangeShapeType="1"/>
              </p:cNvSpPr>
              <p:nvPr/>
            </p:nvSpPr>
            <p:spPr bwMode="auto">
              <a:xfrm>
                <a:off x="3191" y="2290"/>
                <a:ext cx="1" cy="1"/>
              </a:xfrm>
              <a:prstGeom prst="line">
                <a:avLst/>
              </a:prstGeom>
              <a:noFill/>
              <a:ln w="3175">
                <a:solidFill>
                  <a:srgbClr val="000000"/>
                </a:solidFill>
                <a:round/>
                <a:headEnd/>
                <a:tailEnd/>
              </a:ln>
            </p:spPr>
            <p:txBody>
              <a:bodyPr/>
              <a:lstStyle/>
              <a:p>
                <a:endParaRPr lang="en-US"/>
              </a:p>
            </p:txBody>
          </p:sp>
          <p:sp>
            <p:nvSpPr>
              <p:cNvPr id="72888" name="Line 5808"/>
              <p:cNvSpPr>
                <a:spLocks noChangeShapeType="1"/>
              </p:cNvSpPr>
              <p:nvPr/>
            </p:nvSpPr>
            <p:spPr bwMode="auto">
              <a:xfrm>
                <a:off x="3192" y="2290"/>
                <a:ext cx="2" cy="1"/>
              </a:xfrm>
              <a:prstGeom prst="line">
                <a:avLst/>
              </a:prstGeom>
              <a:noFill/>
              <a:ln w="3175">
                <a:solidFill>
                  <a:srgbClr val="000000"/>
                </a:solidFill>
                <a:round/>
                <a:headEnd/>
                <a:tailEnd/>
              </a:ln>
            </p:spPr>
            <p:txBody>
              <a:bodyPr/>
              <a:lstStyle/>
              <a:p>
                <a:endParaRPr lang="en-US"/>
              </a:p>
            </p:txBody>
          </p:sp>
          <p:sp>
            <p:nvSpPr>
              <p:cNvPr id="72889" name="Line 5809"/>
              <p:cNvSpPr>
                <a:spLocks noChangeShapeType="1"/>
              </p:cNvSpPr>
              <p:nvPr/>
            </p:nvSpPr>
            <p:spPr bwMode="auto">
              <a:xfrm>
                <a:off x="3194" y="2290"/>
                <a:ext cx="4" cy="1"/>
              </a:xfrm>
              <a:prstGeom prst="line">
                <a:avLst/>
              </a:prstGeom>
              <a:noFill/>
              <a:ln w="3175">
                <a:solidFill>
                  <a:srgbClr val="000000"/>
                </a:solidFill>
                <a:round/>
                <a:headEnd/>
                <a:tailEnd/>
              </a:ln>
            </p:spPr>
            <p:txBody>
              <a:bodyPr/>
              <a:lstStyle/>
              <a:p>
                <a:endParaRPr lang="en-US"/>
              </a:p>
            </p:txBody>
          </p:sp>
          <p:sp>
            <p:nvSpPr>
              <p:cNvPr id="72890" name="Line 5810"/>
              <p:cNvSpPr>
                <a:spLocks noChangeShapeType="1"/>
              </p:cNvSpPr>
              <p:nvPr/>
            </p:nvSpPr>
            <p:spPr bwMode="auto">
              <a:xfrm flipV="1">
                <a:off x="3198" y="2287"/>
                <a:ext cx="2" cy="3"/>
              </a:xfrm>
              <a:prstGeom prst="line">
                <a:avLst/>
              </a:prstGeom>
              <a:noFill/>
              <a:ln w="3175">
                <a:solidFill>
                  <a:srgbClr val="000000"/>
                </a:solidFill>
                <a:round/>
                <a:headEnd/>
                <a:tailEnd/>
              </a:ln>
            </p:spPr>
            <p:txBody>
              <a:bodyPr/>
              <a:lstStyle/>
              <a:p>
                <a:endParaRPr lang="en-US"/>
              </a:p>
            </p:txBody>
          </p:sp>
          <p:sp>
            <p:nvSpPr>
              <p:cNvPr id="72891" name="Line 5811"/>
              <p:cNvSpPr>
                <a:spLocks noChangeShapeType="1"/>
              </p:cNvSpPr>
              <p:nvPr/>
            </p:nvSpPr>
            <p:spPr bwMode="auto">
              <a:xfrm>
                <a:off x="3200" y="2287"/>
                <a:ext cx="2" cy="1"/>
              </a:xfrm>
              <a:prstGeom prst="line">
                <a:avLst/>
              </a:prstGeom>
              <a:noFill/>
              <a:ln w="3175">
                <a:solidFill>
                  <a:srgbClr val="000000"/>
                </a:solidFill>
                <a:round/>
                <a:headEnd/>
                <a:tailEnd/>
              </a:ln>
            </p:spPr>
            <p:txBody>
              <a:bodyPr/>
              <a:lstStyle/>
              <a:p>
                <a:endParaRPr lang="en-US"/>
              </a:p>
            </p:txBody>
          </p:sp>
          <p:sp>
            <p:nvSpPr>
              <p:cNvPr id="72892" name="Line 5812"/>
              <p:cNvSpPr>
                <a:spLocks noChangeShapeType="1"/>
              </p:cNvSpPr>
              <p:nvPr/>
            </p:nvSpPr>
            <p:spPr bwMode="auto">
              <a:xfrm flipV="1">
                <a:off x="3202" y="2285"/>
                <a:ext cx="1" cy="2"/>
              </a:xfrm>
              <a:prstGeom prst="line">
                <a:avLst/>
              </a:prstGeom>
              <a:noFill/>
              <a:ln w="3175">
                <a:solidFill>
                  <a:srgbClr val="000000"/>
                </a:solidFill>
                <a:round/>
                <a:headEnd/>
                <a:tailEnd/>
              </a:ln>
            </p:spPr>
            <p:txBody>
              <a:bodyPr/>
              <a:lstStyle/>
              <a:p>
                <a:endParaRPr lang="en-US"/>
              </a:p>
            </p:txBody>
          </p:sp>
          <p:sp>
            <p:nvSpPr>
              <p:cNvPr id="72893" name="Line 5813"/>
              <p:cNvSpPr>
                <a:spLocks noChangeShapeType="1"/>
              </p:cNvSpPr>
              <p:nvPr/>
            </p:nvSpPr>
            <p:spPr bwMode="auto">
              <a:xfrm flipV="1">
                <a:off x="3203" y="2282"/>
                <a:ext cx="2" cy="3"/>
              </a:xfrm>
              <a:prstGeom prst="line">
                <a:avLst/>
              </a:prstGeom>
              <a:noFill/>
              <a:ln w="3175">
                <a:solidFill>
                  <a:srgbClr val="000000"/>
                </a:solidFill>
                <a:round/>
                <a:headEnd/>
                <a:tailEnd/>
              </a:ln>
            </p:spPr>
            <p:txBody>
              <a:bodyPr/>
              <a:lstStyle/>
              <a:p>
                <a:endParaRPr lang="en-US"/>
              </a:p>
            </p:txBody>
          </p:sp>
          <p:sp>
            <p:nvSpPr>
              <p:cNvPr id="72894" name="Line 5814"/>
              <p:cNvSpPr>
                <a:spLocks noChangeShapeType="1"/>
              </p:cNvSpPr>
              <p:nvPr/>
            </p:nvSpPr>
            <p:spPr bwMode="auto">
              <a:xfrm flipV="1">
                <a:off x="3205" y="2280"/>
                <a:ext cx="2" cy="2"/>
              </a:xfrm>
              <a:prstGeom prst="line">
                <a:avLst/>
              </a:prstGeom>
              <a:noFill/>
              <a:ln w="3175">
                <a:solidFill>
                  <a:srgbClr val="000000"/>
                </a:solidFill>
                <a:round/>
                <a:headEnd/>
                <a:tailEnd/>
              </a:ln>
            </p:spPr>
            <p:txBody>
              <a:bodyPr/>
              <a:lstStyle/>
              <a:p>
                <a:endParaRPr lang="en-US"/>
              </a:p>
            </p:txBody>
          </p:sp>
          <p:sp>
            <p:nvSpPr>
              <p:cNvPr id="72895" name="Line 5815"/>
              <p:cNvSpPr>
                <a:spLocks noChangeShapeType="1"/>
              </p:cNvSpPr>
              <p:nvPr/>
            </p:nvSpPr>
            <p:spPr bwMode="auto">
              <a:xfrm flipV="1">
                <a:off x="3207" y="2277"/>
                <a:ext cx="4" cy="3"/>
              </a:xfrm>
              <a:prstGeom prst="line">
                <a:avLst/>
              </a:prstGeom>
              <a:noFill/>
              <a:ln w="3175">
                <a:solidFill>
                  <a:srgbClr val="000000"/>
                </a:solidFill>
                <a:round/>
                <a:headEnd/>
                <a:tailEnd/>
              </a:ln>
            </p:spPr>
            <p:txBody>
              <a:bodyPr/>
              <a:lstStyle/>
              <a:p>
                <a:endParaRPr lang="en-US"/>
              </a:p>
            </p:txBody>
          </p:sp>
          <p:sp>
            <p:nvSpPr>
              <p:cNvPr id="72896" name="Line 5816"/>
              <p:cNvSpPr>
                <a:spLocks noChangeShapeType="1"/>
              </p:cNvSpPr>
              <p:nvPr/>
            </p:nvSpPr>
            <p:spPr bwMode="auto">
              <a:xfrm flipV="1">
                <a:off x="3211" y="2274"/>
                <a:ext cx="1" cy="3"/>
              </a:xfrm>
              <a:prstGeom prst="line">
                <a:avLst/>
              </a:prstGeom>
              <a:noFill/>
              <a:ln w="3175">
                <a:solidFill>
                  <a:srgbClr val="000000"/>
                </a:solidFill>
                <a:round/>
                <a:headEnd/>
                <a:tailEnd/>
              </a:ln>
            </p:spPr>
            <p:txBody>
              <a:bodyPr/>
              <a:lstStyle/>
              <a:p>
                <a:endParaRPr lang="en-US"/>
              </a:p>
            </p:txBody>
          </p:sp>
          <p:sp>
            <p:nvSpPr>
              <p:cNvPr id="72897" name="Line 5817"/>
              <p:cNvSpPr>
                <a:spLocks noChangeShapeType="1"/>
              </p:cNvSpPr>
              <p:nvPr/>
            </p:nvSpPr>
            <p:spPr bwMode="auto">
              <a:xfrm flipV="1">
                <a:off x="3212" y="2272"/>
                <a:ext cx="2" cy="2"/>
              </a:xfrm>
              <a:prstGeom prst="line">
                <a:avLst/>
              </a:prstGeom>
              <a:noFill/>
              <a:ln w="3175">
                <a:solidFill>
                  <a:srgbClr val="000000"/>
                </a:solidFill>
                <a:round/>
                <a:headEnd/>
                <a:tailEnd/>
              </a:ln>
            </p:spPr>
            <p:txBody>
              <a:bodyPr/>
              <a:lstStyle/>
              <a:p>
                <a:endParaRPr lang="en-US"/>
              </a:p>
            </p:txBody>
          </p:sp>
          <p:sp>
            <p:nvSpPr>
              <p:cNvPr id="72898" name="Line 5818"/>
              <p:cNvSpPr>
                <a:spLocks noChangeShapeType="1"/>
              </p:cNvSpPr>
              <p:nvPr/>
            </p:nvSpPr>
            <p:spPr bwMode="auto">
              <a:xfrm flipV="1">
                <a:off x="3214" y="2270"/>
                <a:ext cx="2" cy="2"/>
              </a:xfrm>
              <a:prstGeom prst="line">
                <a:avLst/>
              </a:prstGeom>
              <a:noFill/>
              <a:ln w="3175">
                <a:solidFill>
                  <a:srgbClr val="000000"/>
                </a:solidFill>
                <a:round/>
                <a:headEnd/>
                <a:tailEnd/>
              </a:ln>
            </p:spPr>
            <p:txBody>
              <a:bodyPr/>
              <a:lstStyle/>
              <a:p>
                <a:endParaRPr lang="en-US"/>
              </a:p>
            </p:txBody>
          </p:sp>
          <p:sp>
            <p:nvSpPr>
              <p:cNvPr id="72899" name="Line 5819"/>
              <p:cNvSpPr>
                <a:spLocks noChangeShapeType="1"/>
              </p:cNvSpPr>
              <p:nvPr/>
            </p:nvSpPr>
            <p:spPr bwMode="auto">
              <a:xfrm flipV="1">
                <a:off x="3216" y="2264"/>
                <a:ext cx="2" cy="6"/>
              </a:xfrm>
              <a:prstGeom prst="line">
                <a:avLst/>
              </a:prstGeom>
              <a:noFill/>
              <a:ln w="3175">
                <a:solidFill>
                  <a:srgbClr val="000000"/>
                </a:solidFill>
                <a:round/>
                <a:headEnd/>
                <a:tailEnd/>
              </a:ln>
            </p:spPr>
            <p:txBody>
              <a:bodyPr/>
              <a:lstStyle/>
              <a:p>
                <a:endParaRPr lang="en-US"/>
              </a:p>
            </p:txBody>
          </p:sp>
          <p:sp>
            <p:nvSpPr>
              <p:cNvPr id="72900" name="Line 5820"/>
              <p:cNvSpPr>
                <a:spLocks noChangeShapeType="1"/>
              </p:cNvSpPr>
              <p:nvPr/>
            </p:nvSpPr>
            <p:spPr bwMode="auto">
              <a:xfrm flipV="1">
                <a:off x="3218" y="2262"/>
                <a:ext cx="2" cy="2"/>
              </a:xfrm>
              <a:prstGeom prst="line">
                <a:avLst/>
              </a:prstGeom>
              <a:noFill/>
              <a:ln w="3175">
                <a:solidFill>
                  <a:srgbClr val="000000"/>
                </a:solidFill>
                <a:round/>
                <a:headEnd/>
                <a:tailEnd/>
              </a:ln>
            </p:spPr>
            <p:txBody>
              <a:bodyPr/>
              <a:lstStyle/>
              <a:p>
                <a:endParaRPr lang="en-US"/>
              </a:p>
            </p:txBody>
          </p:sp>
          <p:sp>
            <p:nvSpPr>
              <p:cNvPr id="72901" name="Line 5821"/>
              <p:cNvSpPr>
                <a:spLocks noChangeShapeType="1"/>
              </p:cNvSpPr>
              <p:nvPr/>
            </p:nvSpPr>
            <p:spPr bwMode="auto">
              <a:xfrm flipV="1">
                <a:off x="3220" y="2256"/>
                <a:ext cx="1" cy="6"/>
              </a:xfrm>
              <a:prstGeom prst="line">
                <a:avLst/>
              </a:prstGeom>
              <a:noFill/>
              <a:ln w="3175">
                <a:solidFill>
                  <a:srgbClr val="000000"/>
                </a:solidFill>
                <a:round/>
                <a:headEnd/>
                <a:tailEnd/>
              </a:ln>
            </p:spPr>
            <p:txBody>
              <a:bodyPr/>
              <a:lstStyle/>
              <a:p>
                <a:endParaRPr lang="en-US"/>
              </a:p>
            </p:txBody>
          </p:sp>
          <p:sp>
            <p:nvSpPr>
              <p:cNvPr id="72902" name="Line 5822"/>
              <p:cNvSpPr>
                <a:spLocks noChangeShapeType="1"/>
              </p:cNvSpPr>
              <p:nvPr/>
            </p:nvSpPr>
            <p:spPr bwMode="auto">
              <a:xfrm flipV="1">
                <a:off x="3221" y="2254"/>
                <a:ext cx="4" cy="2"/>
              </a:xfrm>
              <a:prstGeom prst="line">
                <a:avLst/>
              </a:prstGeom>
              <a:noFill/>
              <a:ln w="3175">
                <a:solidFill>
                  <a:srgbClr val="000000"/>
                </a:solidFill>
                <a:round/>
                <a:headEnd/>
                <a:tailEnd/>
              </a:ln>
            </p:spPr>
            <p:txBody>
              <a:bodyPr/>
              <a:lstStyle/>
              <a:p>
                <a:endParaRPr lang="en-US"/>
              </a:p>
            </p:txBody>
          </p:sp>
          <p:sp>
            <p:nvSpPr>
              <p:cNvPr id="72903" name="Line 5823"/>
              <p:cNvSpPr>
                <a:spLocks noChangeShapeType="1"/>
              </p:cNvSpPr>
              <p:nvPr/>
            </p:nvSpPr>
            <p:spPr bwMode="auto">
              <a:xfrm flipV="1">
                <a:off x="3225" y="2248"/>
                <a:ext cx="2" cy="6"/>
              </a:xfrm>
              <a:prstGeom prst="line">
                <a:avLst/>
              </a:prstGeom>
              <a:noFill/>
              <a:ln w="3175">
                <a:solidFill>
                  <a:srgbClr val="000000"/>
                </a:solidFill>
                <a:round/>
                <a:headEnd/>
                <a:tailEnd/>
              </a:ln>
            </p:spPr>
            <p:txBody>
              <a:bodyPr/>
              <a:lstStyle/>
              <a:p>
                <a:endParaRPr lang="en-US"/>
              </a:p>
            </p:txBody>
          </p:sp>
          <p:sp>
            <p:nvSpPr>
              <p:cNvPr id="72904" name="Line 5824"/>
              <p:cNvSpPr>
                <a:spLocks noChangeShapeType="1"/>
              </p:cNvSpPr>
              <p:nvPr/>
            </p:nvSpPr>
            <p:spPr bwMode="auto">
              <a:xfrm flipV="1">
                <a:off x="3227" y="2244"/>
                <a:ext cx="2" cy="4"/>
              </a:xfrm>
              <a:prstGeom prst="line">
                <a:avLst/>
              </a:prstGeom>
              <a:noFill/>
              <a:ln w="3175">
                <a:solidFill>
                  <a:srgbClr val="000000"/>
                </a:solidFill>
                <a:round/>
                <a:headEnd/>
                <a:tailEnd/>
              </a:ln>
            </p:spPr>
            <p:txBody>
              <a:bodyPr/>
              <a:lstStyle/>
              <a:p>
                <a:endParaRPr lang="en-US"/>
              </a:p>
            </p:txBody>
          </p:sp>
          <p:sp>
            <p:nvSpPr>
              <p:cNvPr id="72905" name="Line 5825"/>
              <p:cNvSpPr>
                <a:spLocks noChangeShapeType="1"/>
              </p:cNvSpPr>
              <p:nvPr/>
            </p:nvSpPr>
            <p:spPr bwMode="auto">
              <a:xfrm flipV="1">
                <a:off x="3229" y="2239"/>
                <a:ext cx="2" cy="5"/>
              </a:xfrm>
              <a:prstGeom prst="line">
                <a:avLst/>
              </a:prstGeom>
              <a:noFill/>
              <a:ln w="3175">
                <a:solidFill>
                  <a:srgbClr val="000000"/>
                </a:solidFill>
                <a:round/>
                <a:headEnd/>
                <a:tailEnd/>
              </a:ln>
            </p:spPr>
            <p:txBody>
              <a:bodyPr/>
              <a:lstStyle/>
              <a:p>
                <a:endParaRPr lang="en-US"/>
              </a:p>
            </p:txBody>
          </p:sp>
          <p:sp>
            <p:nvSpPr>
              <p:cNvPr id="72906" name="Line 5826"/>
              <p:cNvSpPr>
                <a:spLocks noChangeShapeType="1"/>
              </p:cNvSpPr>
              <p:nvPr/>
            </p:nvSpPr>
            <p:spPr bwMode="auto">
              <a:xfrm flipV="1">
                <a:off x="3231" y="2236"/>
                <a:ext cx="1" cy="3"/>
              </a:xfrm>
              <a:prstGeom prst="line">
                <a:avLst/>
              </a:prstGeom>
              <a:noFill/>
              <a:ln w="3175">
                <a:solidFill>
                  <a:srgbClr val="000000"/>
                </a:solidFill>
                <a:round/>
                <a:headEnd/>
                <a:tailEnd/>
              </a:ln>
            </p:spPr>
            <p:txBody>
              <a:bodyPr/>
              <a:lstStyle/>
              <a:p>
                <a:endParaRPr lang="en-US"/>
              </a:p>
            </p:txBody>
          </p:sp>
          <p:sp>
            <p:nvSpPr>
              <p:cNvPr id="72907" name="Line 5827"/>
              <p:cNvSpPr>
                <a:spLocks noChangeShapeType="1"/>
              </p:cNvSpPr>
              <p:nvPr/>
            </p:nvSpPr>
            <p:spPr bwMode="auto">
              <a:xfrm flipV="1">
                <a:off x="3232" y="2233"/>
                <a:ext cx="2" cy="3"/>
              </a:xfrm>
              <a:prstGeom prst="line">
                <a:avLst/>
              </a:prstGeom>
              <a:noFill/>
              <a:ln w="3175">
                <a:solidFill>
                  <a:srgbClr val="000000"/>
                </a:solidFill>
                <a:round/>
                <a:headEnd/>
                <a:tailEnd/>
              </a:ln>
            </p:spPr>
            <p:txBody>
              <a:bodyPr/>
              <a:lstStyle/>
              <a:p>
                <a:endParaRPr lang="en-US"/>
              </a:p>
            </p:txBody>
          </p:sp>
          <p:sp>
            <p:nvSpPr>
              <p:cNvPr id="72908" name="Line 5828"/>
              <p:cNvSpPr>
                <a:spLocks noChangeShapeType="1"/>
              </p:cNvSpPr>
              <p:nvPr/>
            </p:nvSpPr>
            <p:spPr bwMode="auto">
              <a:xfrm flipV="1">
                <a:off x="3234" y="2231"/>
                <a:ext cx="4" cy="2"/>
              </a:xfrm>
              <a:prstGeom prst="line">
                <a:avLst/>
              </a:prstGeom>
              <a:noFill/>
              <a:ln w="3175">
                <a:solidFill>
                  <a:srgbClr val="000000"/>
                </a:solidFill>
                <a:round/>
                <a:headEnd/>
                <a:tailEnd/>
              </a:ln>
            </p:spPr>
            <p:txBody>
              <a:bodyPr/>
              <a:lstStyle/>
              <a:p>
                <a:endParaRPr lang="en-US"/>
              </a:p>
            </p:txBody>
          </p:sp>
          <p:sp>
            <p:nvSpPr>
              <p:cNvPr id="72909" name="Line 5829"/>
              <p:cNvSpPr>
                <a:spLocks noChangeShapeType="1"/>
              </p:cNvSpPr>
              <p:nvPr/>
            </p:nvSpPr>
            <p:spPr bwMode="auto">
              <a:xfrm flipV="1">
                <a:off x="3238" y="2229"/>
                <a:ext cx="2" cy="2"/>
              </a:xfrm>
              <a:prstGeom prst="line">
                <a:avLst/>
              </a:prstGeom>
              <a:noFill/>
              <a:ln w="3175">
                <a:solidFill>
                  <a:srgbClr val="000000"/>
                </a:solidFill>
                <a:round/>
                <a:headEnd/>
                <a:tailEnd/>
              </a:ln>
            </p:spPr>
            <p:txBody>
              <a:bodyPr/>
              <a:lstStyle/>
              <a:p>
                <a:endParaRPr lang="en-US"/>
              </a:p>
            </p:txBody>
          </p:sp>
          <p:sp>
            <p:nvSpPr>
              <p:cNvPr id="72910" name="Line 5830"/>
              <p:cNvSpPr>
                <a:spLocks noChangeShapeType="1"/>
              </p:cNvSpPr>
              <p:nvPr/>
            </p:nvSpPr>
            <p:spPr bwMode="auto">
              <a:xfrm>
                <a:off x="3240" y="2229"/>
                <a:ext cx="1" cy="1"/>
              </a:xfrm>
              <a:prstGeom prst="line">
                <a:avLst/>
              </a:prstGeom>
              <a:noFill/>
              <a:ln w="3175">
                <a:solidFill>
                  <a:srgbClr val="000000"/>
                </a:solidFill>
                <a:round/>
                <a:headEnd/>
                <a:tailEnd/>
              </a:ln>
            </p:spPr>
            <p:txBody>
              <a:bodyPr/>
              <a:lstStyle/>
              <a:p>
                <a:endParaRPr lang="en-US"/>
              </a:p>
            </p:txBody>
          </p:sp>
          <p:sp>
            <p:nvSpPr>
              <p:cNvPr id="72911" name="Line 5831"/>
              <p:cNvSpPr>
                <a:spLocks noChangeShapeType="1"/>
              </p:cNvSpPr>
              <p:nvPr/>
            </p:nvSpPr>
            <p:spPr bwMode="auto">
              <a:xfrm>
                <a:off x="3241" y="2229"/>
                <a:ext cx="2" cy="1"/>
              </a:xfrm>
              <a:prstGeom prst="line">
                <a:avLst/>
              </a:prstGeom>
              <a:noFill/>
              <a:ln w="3175">
                <a:solidFill>
                  <a:srgbClr val="000000"/>
                </a:solidFill>
                <a:round/>
                <a:headEnd/>
                <a:tailEnd/>
              </a:ln>
            </p:spPr>
            <p:txBody>
              <a:bodyPr/>
              <a:lstStyle/>
              <a:p>
                <a:endParaRPr lang="en-US"/>
              </a:p>
            </p:txBody>
          </p:sp>
          <p:sp>
            <p:nvSpPr>
              <p:cNvPr id="72912" name="Line 5832"/>
              <p:cNvSpPr>
                <a:spLocks noChangeShapeType="1"/>
              </p:cNvSpPr>
              <p:nvPr/>
            </p:nvSpPr>
            <p:spPr bwMode="auto">
              <a:xfrm>
                <a:off x="3243" y="2229"/>
                <a:ext cx="2" cy="1"/>
              </a:xfrm>
              <a:prstGeom prst="line">
                <a:avLst/>
              </a:prstGeom>
              <a:noFill/>
              <a:ln w="3175">
                <a:solidFill>
                  <a:srgbClr val="000000"/>
                </a:solidFill>
                <a:round/>
                <a:headEnd/>
                <a:tailEnd/>
              </a:ln>
            </p:spPr>
            <p:txBody>
              <a:bodyPr/>
              <a:lstStyle/>
              <a:p>
                <a:endParaRPr lang="en-US"/>
              </a:p>
            </p:txBody>
          </p:sp>
          <p:sp>
            <p:nvSpPr>
              <p:cNvPr id="72913" name="Line 5833"/>
              <p:cNvSpPr>
                <a:spLocks noChangeShapeType="1"/>
              </p:cNvSpPr>
              <p:nvPr/>
            </p:nvSpPr>
            <p:spPr bwMode="auto">
              <a:xfrm>
                <a:off x="3245" y="2229"/>
                <a:ext cx="2" cy="2"/>
              </a:xfrm>
              <a:prstGeom prst="line">
                <a:avLst/>
              </a:prstGeom>
              <a:noFill/>
              <a:ln w="3175">
                <a:solidFill>
                  <a:srgbClr val="000000"/>
                </a:solidFill>
                <a:round/>
                <a:headEnd/>
                <a:tailEnd/>
              </a:ln>
            </p:spPr>
            <p:txBody>
              <a:bodyPr/>
              <a:lstStyle/>
              <a:p>
                <a:endParaRPr lang="en-US"/>
              </a:p>
            </p:txBody>
          </p:sp>
          <p:sp>
            <p:nvSpPr>
              <p:cNvPr id="72914" name="Line 5834"/>
              <p:cNvSpPr>
                <a:spLocks noChangeShapeType="1"/>
              </p:cNvSpPr>
              <p:nvPr/>
            </p:nvSpPr>
            <p:spPr bwMode="auto">
              <a:xfrm>
                <a:off x="3247" y="2231"/>
                <a:ext cx="2" cy="2"/>
              </a:xfrm>
              <a:prstGeom prst="line">
                <a:avLst/>
              </a:prstGeom>
              <a:noFill/>
              <a:ln w="3175">
                <a:solidFill>
                  <a:srgbClr val="000000"/>
                </a:solidFill>
                <a:round/>
                <a:headEnd/>
                <a:tailEnd/>
              </a:ln>
            </p:spPr>
            <p:txBody>
              <a:bodyPr/>
              <a:lstStyle/>
              <a:p>
                <a:endParaRPr lang="en-US"/>
              </a:p>
            </p:txBody>
          </p:sp>
          <p:sp>
            <p:nvSpPr>
              <p:cNvPr id="72915" name="Line 5835"/>
              <p:cNvSpPr>
                <a:spLocks noChangeShapeType="1"/>
              </p:cNvSpPr>
              <p:nvPr/>
            </p:nvSpPr>
            <p:spPr bwMode="auto">
              <a:xfrm>
                <a:off x="3249" y="2233"/>
                <a:ext cx="3" cy="3"/>
              </a:xfrm>
              <a:prstGeom prst="line">
                <a:avLst/>
              </a:prstGeom>
              <a:noFill/>
              <a:ln w="3175">
                <a:solidFill>
                  <a:srgbClr val="000000"/>
                </a:solidFill>
                <a:round/>
                <a:headEnd/>
                <a:tailEnd/>
              </a:ln>
            </p:spPr>
            <p:txBody>
              <a:bodyPr/>
              <a:lstStyle/>
              <a:p>
                <a:endParaRPr lang="en-US"/>
              </a:p>
            </p:txBody>
          </p:sp>
          <p:sp>
            <p:nvSpPr>
              <p:cNvPr id="72916" name="Line 5836"/>
              <p:cNvSpPr>
                <a:spLocks noChangeShapeType="1"/>
              </p:cNvSpPr>
              <p:nvPr/>
            </p:nvSpPr>
            <p:spPr bwMode="auto">
              <a:xfrm>
                <a:off x="3252" y="2236"/>
                <a:ext cx="2" cy="3"/>
              </a:xfrm>
              <a:prstGeom prst="line">
                <a:avLst/>
              </a:prstGeom>
              <a:noFill/>
              <a:ln w="3175">
                <a:solidFill>
                  <a:srgbClr val="000000"/>
                </a:solidFill>
                <a:round/>
                <a:headEnd/>
                <a:tailEnd/>
              </a:ln>
            </p:spPr>
            <p:txBody>
              <a:bodyPr/>
              <a:lstStyle/>
              <a:p>
                <a:endParaRPr lang="en-US"/>
              </a:p>
            </p:txBody>
          </p:sp>
          <p:sp>
            <p:nvSpPr>
              <p:cNvPr id="72917" name="Line 5837"/>
              <p:cNvSpPr>
                <a:spLocks noChangeShapeType="1"/>
              </p:cNvSpPr>
              <p:nvPr/>
            </p:nvSpPr>
            <p:spPr bwMode="auto">
              <a:xfrm>
                <a:off x="3254" y="2239"/>
                <a:ext cx="2" cy="2"/>
              </a:xfrm>
              <a:prstGeom prst="line">
                <a:avLst/>
              </a:prstGeom>
              <a:noFill/>
              <a:ln w="3175">
                <a:solidFill>
                  <a:srgbClr val="000000"/>
                </a:solidFill>
                <a:round/>
                <a:headEnd/>
                <a:tailEnd/>
              </a:ln>
            </p:spPr>
            <p:txBody>
              <a:bodyPr/>
              <a:lstStyle/>
              <a:p>
                <a:endParaRPr lang="en-US"/>
              </a:p>
            </p:txBody>
          </p:sp>
          <p:sp>
            <p:nvSpPr>
              <p:cNvPr id="72918" name="Line 5838"/>
              <p:cNvSpPr>
                <a:spLocks noChangeShapeType="1"/>
              </p:cNvSpPr>
              <p:nvPr/>
            </p:nvSpPr>
            <p:spPr bwMode="auto">
              <a:xfrm>
                <a:off x="3256" y="2241"/>
                <a:ext cx="2" cy="5"/>
              </a:xfrm>
              <a:prstGeom prst="line">
                <a:avLst/>
              </a:prstGeom>
              <a:noFill/>
              <a:ln w="3175">
                <a:solidFill>
                  <a:srgbClr val="000000"/>
                </a:solidFill>
                <a:round/>
                <a:headEnd/>
                <a:tailEnd/>
              </a:ln>
            </p:spPr>
            <p:txBody>
              <a:bodyPr/>
              <a:lstStyle/>
              <a:p>
                <a:endParaRPr lang="en-US"/>
              </a:p>
            </p:txBody>
          </p:sp>
          <p:sp>
            <p:nvSpPr>
              <p:cNvPr id="72919" name="Line 5839"/>
              <p:cNvSpPr>
                <a:spLocks noChangeShapeType="1"/>
              </p:cNvSpPr>
              <p:nvPr/>
            </p:nvSpPr>
            <p:spPr bwMode="auto">
              <a:xfrm>
                <a:off x="3258" y="2246"/>
                <a:ext cx="2" cy="6"/>
              </a:xfrm>
              <a:prstGeom prst="line">
                <a:avLst/>
              </a:prstGeom>
              <a:noFill/>
              <a:ln w="3175">
                <a:solidFill>
                  <a:srgbClr val="000000"/>
                </a:solidFill>
                <a:round/>
                <a:headEnd/>
                <a:tailEnd/>
              </a:ln>
            </p:spPr>
            <p:txBody>
              <a:bodyPr/>
              <a:lstStyle/>
              <a:p>
                <a:endParaRPr lang="en-US"/>
              </a:p>
            </p:txBody>
          </p:sp>
          <p:sp>
            <p:nvSpPr>
              <p:cNvPr id="72920" name="Line 5840"/>
              <p:cNvSpPr>
                <a:spLocks noChangeShapeType="1"/>
              </p:cNvSpPr>
              <p:nvPr/>
            </p:nvSpPr>
            <p:spPr bwMode="auto">
              <a:xfrm>
                <a:off x="3260" y="2252"/>
                <a:ext cx="1" cy="4"/>
              </a:xfrm>
              <a:prstGeom prst="line">
                <a:avLst/>
              </a:prstGeom>
              <a:noFill/>
              <a:ln w="3175">
                <a:solidFill>
                  <a:srgbClr val="000000"/>
                </a:solidFill>
                <a:round/>
                <a:headEnd/>
                <a:tailEnd/>
              </a:ln>
            </p:spPr>
            <p:txBody>
              <a:bodyPr/>
              <a:lstStyle/>
              <a:p>
                <a:endParaRPr lang="en-US"/>
              </a:p>
            </p:txBody>
          </p:sp>
          <p:sp>
            <p:nvSpPr>
              <p:cNvPr id="72921" name="Line 5841"/>
              <p:cNvSpPr>
                <a:spLocks noChangeShapeType="1"/>
              </p:cNvSpPr>
              <p:nvPr/>
            </p:nvSpPr>
            <p:spPr bwMode="auto">
              <a:xfrm>
                <a:off x="3261" y="2256"/>
                <a:ext cx="4" cy="4"/>
              </a:xfrm>
              <a:prstGeom prst="line">
                <a:avLst/>
              </a:prstGeom>
              <a:noFill/>
              <a:ln w="3175">
                <a:solidFill>
                  <a:srgbClr val="000000"/>
                </a:solidFill>
                <a:round/>
                <a:headEnd/>
                <a:tailEnd/>
              </a:ln>
            </p:spPr>
            <p:txBody>
              <a:bodyPr/>
              <a:lstStyle/>
              <a:p>
                <a:endParaRPr lang="en-US"/>
              </a:p>
            </p:txBody>
          </p:sp>
          <p:sp>
            <p:nvSpPr>
              <p:cNvPr id="72922" name="Line 5842"/>
              <p:cNvSpPr>
                <a:spLocks noChangeShapeType="1"/>
              </p:cNvSpPr>
              <p:nvPr/>
            </p:nvSpPr>
            <p:spPr bwMode="auto">
              <a:xfrm>
                <a:off x="3265" y="2260"/>
                <a:ext cx="2" cy="4"/>
              </a:xfrm>
              <a:prstGeom prst="line">
                <a:avLst/>
              </a:prstGeom>
              <a:noFill/>
              <a:ln w="3175">
                <a:solidFill>
                  <a:srgbClr val="000000"/>
                </a:solidFill>
                <a:round/>
                <a:headEnd/>
                <a:tailEnd/>
              </a:ln>
            </p:spPr>
            <p:txBody>
              <a:bodyPr/>
              <a:lstStyle/>
              <a:p>
                <a:endParaRPr lang="en-US"/>
              </a:p>
            </p:txBody>
          </p:sp>
          <p:sp>
            <p:nvSpPr>
              <p:cNvPr id="72923" name="Line 5843"/>
              <p:cNvSpPr>
                <a:spLocks noChangeShapeType="1"/>
              </p:cNvSpPr>
              <p:nvPr/>
            </p:nvSpPr>
            <p:spPr bwMode="auto">
              <a:xfrm>
                <a:off x="3267" y="2264"/>
                <a:ext cx="2" cy="3"/>
              </a:xfrm>
              <a:prstGeom prst="line">
                <a:avLst/>
              </a:prstGeom>
              <a:noFill/>
              <a:ln w="3175">
                <a:solidFill>
                  <a:srgbClr val="000000"/>
                </a:solidFill>
                <a:round/>
                <a:headEnd/>
                <a:tailEnd/>
              </a:ln>
            </p:spPr>
            <p:txBody>
              <a:bodyPr/>
              <a:lstStyle/>
              <a:p>
                <a:endParaRPr lang="en-US"/>
              </a:p>
            </p:txBody>
          </p:sp>
          <p:sp>
            <p:nvSpPr>
              <p:cNvPr id="72924" name="Line 5844"/>
              <p:cNvSpPr>
                <a:spLocks noChangeShapeType="1"/>
              </p:cNvSpPr>
              <p:nvPr/>
            </p:nvSpPr>
            <p:spPr bwMode="auto">
              <a:xfrm>
                <a:off x="3269" y="2267"/>
                <a:ext cx="1" cy="5"/>
              </a:xfrm>
              <a:prstGeom prst="line">
                <a:avLst/>
              </a:prstGeom>
              <a:noFill/>
              <a:ln w="3175">
                <a:solidFill>
                  <a:srgbClr val="000000"/>
                </a:solidFill>
                <a:round/>
                <a:headEnd/>
                <a:tailEnd/>
              </a:ln>
            </p:spPr>
            <p:txBody>
              <a:bodyPr/>
              <a:lstStyle/>
              <a:p>
                <a:endParaRPr lang="en-US"/>
              </a:p>
            </p:txBody>
          </p:sp>
          <p:sp>
            <p:nvSpPr>
              <p:cNvPr id="72925" name="Line 5845"/>
              <p:cNvSpPr>
                <a:spLocks noChangeShapeType="1"/>
              </p:cNvSpPr>
              <p:nvPr/>
            </p:nvSpPr>
            <p:spPr bwMode="auto">
              <a:xfrm>
                <a:off x="3270" y="2272"/>
                <a:ext cx="2" cy="2"/>
              </a:xfrm>
              <a:prstGeom prst="line">
                <a:avLst/>
              </a:prstGeom>
              <a:noFill/>
              <a:ln w="3175">
                <a:solidFill>
                  <a:srgbClr val="000000"/>
                </a:solidFill>
                <a:round/>
                <a:headEnd/>
                <a:tailEnd/>
              </a:ln>
            </p:spPr>
            <p:txBody>
              <a:bodyPr/>
              <a:lstStyle/>
              <a:p>
                <a:endParaRPr lang="en-US"/>
              </a:p>
            </p:txBody>
          </p:sp>
          <p:sp>
            <p:nvSpPr>
              <p:cNvPr id="72926" name="Line 5846"/>
              <p:cNvSpPr>
                <a:spLocks noChangeShapeType="1"/>
              </p:cNvSpPr>
              <p:nvPr/>
            </p:nvSpPr>
            <p:spPr bwMode="auto">
              <a:xfrm>
                <a:off x="3272" y="2274"/>
                <a:ext cx="2" cy="3"/>
              </a:xfrm>
              <a:prstGeom prst="line">
                <a:avLst/>
              </a:prstGeom>
              <a:noFill/>
              <a:ln w="3175">
                <a:solidFill>
                  <a:srgbClr val="000000"/>
                </a:solidFill>
                <a:round/>
                <a:headEnd/>
                <a:tailEnd/>
              </a:ln>
            </p:spPr>
            <p:txBody>
              <a:bodyPr/>
              <a:lstStyle/>
              <a:p>
                <a:endParaRPr lang="en-US"/>
              </a:p>
            </p:txBody>
          </p:sp>
          <p:sp>
            <p:nvSpPr>
              <p:cNvPr id="72927" name="Line 5847"/>
              <p:cNvSpPr>
                <a:spLocks noChangeShapeType="1"/>
              </p:cNvSpPr>
              <p:nvPr/>
            </p:nvSpPr>
            <p:spPr bwMode="auto">
              <a:xfrm>
                <a:off x="3274" y="2277"/>
                <a:ext cx="2" cy="3"/>
              </a:xfrm>
              <a:prstGeom prst="line">
                <a:avLst/>
              </a:prstGeom>
              <a:noFill/>
              <a:ln w="3175">
                <a:solidFill>
                  <a:srgbClr val="000000"/>
                </a:solidFill>
                <a:round/>
                <a:headEnd/>
                <a:tailEnd/>
              </a:ln>
            </p:spPr>
            <p:txBody>
              <a:bodyPr/>
              <a:lstStyle/>
              <a:p>
                <a:endParaRPr lang="en-US"/>
              </a:p>
            </p:txBody>
          </p:sp>
          <p:sp>
            <p:nvSpPr>
              <p:cNvPr id="72928" name="Line 5848"/>
              <p:cNvSpPr>
                <a:spLocks noChangeShapeType="1"/>
              </p:cNvSpPr>
              <p:nvPr/>
            </p:nvSpPr>
            <p:spPr bwMode="auto">
              <a:xfrm>
                <a:off x="3276" y="2280"/>
                <a:ext cx="3" cy="2"/>
              </a:xfrm>
              <a:prstGeom prst="line">
                <a:avLst/>
              </a:prstGeom>
              <a:noFill/>
              <a:ln w="3175">
                <a:solidFill>
                  <a:srgbClr val="000000"/>
                </a:solidFill>
                <a:round/>
                <a:headEnd/>
                <a:tailEnd/>
              </a:ln>
            </p:spPr>
            <p:txBody>
              <a:bodyPr/>
              <a:lstStyle/>
              <a:p>
                <a:endParaRPr lang="en-US"/>
              </a:p>
            </p:txBody>
          </p:sp>
          <p:sp>
            <p:nvSpPr>
              <p:cNvPr id="72929" name="Line 5849"/>
              <p:cNvSpPr>
                <a:spLocks noChangeShapeType="1"/>
              </p:cNvSpPr>
              <p:nvPr/>
            </p:nvSpPr>
            <p:spPr bwMode="auto">
              <a:xfrm>
                <a:off x="3279" y="2282"/>
                <a:ext cx="2" cy="3"/>
              </a:xfrm>
              <a:prstGeom prst="line">
                <a:avLst/>
              </a:prstGeom>
              <a:noFill/>
              <a:ln w="3175">
                <a:solidFill>
                  <a:srgbClr val="000000"/>
                </a:solidFill>
                <a:round/>
                <a:headEnd/>
                <a:tailEnd/>
              </a:ln>
            </p:spPr>
            <p:txBody>
              <a:bodyPr/>
              <a:lstStyle/>
              <a:p>
                <a:endParaRPr lang="en-US"/>
              </a:p>
            </p:txBody>
          </p:sp>
          <p:sp>
            <p:nvSpPr>
              <p:cNvPr id="72930" name="Line 5850"/>
              <p:cNvSpPr>
                <a:spLocks noChangeShapeType="1"/>
              </p:cNvSpPr>
              <p:nvPr/>
            </p:nvSpPr>
            <p:spPr bwMode="auto">
              <a:xfrm>
                <a:off x="3281" y="2285"/>
                <a:ext cx="2" cy="1"/>
              </a:xfrm>
              <a:prstGeom prst="line">
                <a:avLst/>
              </a:prstGeom>
              <a:noFill/>
              <a:ln w="3175">
                <a:solidFill>
                  <a:srgbClr val="000000"/>
                </a:solidFill>
                <a:round/>
                <a:headEnd/>
                <a:tailEnd/>
              </a:ln>
            </p:spPr>
            <p:txBody>
              <a:bodyPr/>
              <a:lstStyle/>
              <a:p>
                <a:endParaRPr lang="en-US"/>
              </a:p>
            </p:txBody>
          </p:sp>
          <p:sp>
            <p:nvSpPr>
              <p:cNvPr id="72931" name="Line 5851"/>
              <p:cNvSpPr>
                <a:spLocks noChangeShapeType="1"/>
              </p:cNvSpPr>
              <p:nvPr/>
            </p:nvSpPr>
            <p:spPr bwMode="auto">
              <a:xfrm>
                <a:off x="3283" y="2285"/>
                <a:ext cx="2" cy="2"/>
              </a:xfrm>
              <a:prstGeom prst="line">
                <a:avLst/>
              </a:prstGeom>
              <a:noFill/>
              <a:ln w="3175">
                <a:solidFill>
                  <a:srgbClr val="000000"/>
                </a:solidFill>
                <a:round/>
                <a:headEnd/>
                <a:tailEnd/>
              </a:ln>
            </p:spPr>
            <p:txBody>
              <a:bodyPr/>
              <a:lstStyle/>
              <a:p>
                <a:endParaRPr lang="en-US"/>
              </a:p>
            </p:txBody>
          </p:sp>
          <p:sp>
            <p:nvSpPr>
              <p:cNvPr id="72932" name="Line 5852"/>
              <p:cNvSpPr>
                <a:spLocks noChangeShapeType="1"/>
              </p:cNvSpPr>
              <p:nvPr/>
            </p:nvSpPr>
            <p:spPr bwMode="auto">
              <a:xfrm>
                <a:off x="3285" y="2287"/>
                <a:ext cx="2" cy="1"/>
              </a:xfrm>
              <a:prstGeom prst="line">
                <a:avLst/>
              </a:prstGeom>
              <a:noFill/>
              <a:ln w="3175">
                <a:solidFill>
                  <a:srgbClr val="000000"/>
                </a:solidFill>
                <a:round/>
                <a:headEnd/>
                <a:tailEnd/>
              </a:ln>
            </p:spPr>
            <p:txBody>
              <a:bodyPr/>
              <a:lstStyle/>
              <a:p>
                <a:endParaRPr lang="en-US"/>
              </a:p>
            </p:txBody>
          </p:sp>
          <p:sp>
            <p:nvSpPr>
              <p:cNvPr id="72933" name="Line 5853"/>
              <p:cNvSpPr>
                <a:spLocks noChangeShapeType="1"/>
              </p:cNvSpPr>
              <p:nvPr/>
            </p:nvSpPr>
            <p:spPr bwMode="auto">
              <a:xfrm>
                <a:off x="3287" y="2287"/>
                <a:ext cx="1" cy="3"/>
              </a:xfrm>
              <a:prstGeom prst="line">
                <a:avLst/>
              </a:prstGeom>
              <a:noFill/>
              <a:ln w="3175">
                <a:solidFill>
                  <a:srgbClr val="000000"/>
                </a:solidFill>
                <a:round/>
                <a:headEnd/>
                <a:tailEnd/>
              </a:ln>
            </p:spPr>
            <p:txBody>
              <a:bodyPr/>
              <a:lstStyle/>
              <a:p>
                <a:endParaRPr lang="en-US"/>
              </a:p>
            </p:txBody>
          </p:sp>
          <p:sp>
            <p:nvSpPr>
              <p:cNvPr id="72934" name="Line 5854"/>
              <p:cNvSpPr>
                <a:spLocks noChangeShapeType="1"/>
              </p:cNvSpPr>
              <p:nvPr/>
            </p:nvSpPr>
            <p:spPr bwMode="auto">
              <a:xfrm>
                <a:off x="3288" y="2290"/>
                <a:ext cx="2" cy="1"/>
              </a:xfrm>
              <a:prstGeom prst="line">
                <a:avLst/>
              </a:prstGeom>
              <a:noFill/>
              <a:ln w="3175">
                <a:solidFill>
                  <a:srgbClr val="000000"/>
                </a:solidFill>
                <a:round/>
                <a:headEnd/>
                <a:tailEnd/>
              </a:ln>
            </p:spPr>
            <p:txBody>
              <a:bodyPr/>
              <a:lstStyle/>
              <a:p>
                <a:endParaRPr lang="en-US"/>
              </a:p>
            </p:txBody>
          </p:sp>
          <p:sp>
            <p:nvSpPr>
              <p:cNvPr id="72935" name="Line 5855"/>
              <p:cNvSpPr>
                <a:spLocks noChangeShapeType="1"/>
              </p:cNvSpPr>
              <p:nvPr/>
            </p:nvSpPr>
            <p:spPr bwMode="auto">
              <a:xfrm>
                <a:off x="3290" y="2290"/>
                <a:ext cx="4" cy="1"/>
              </a:xfrm>
              <a:prstGeom prst="line">
                <a:avLst/>
              </a:prstGeom>
              <a:noFill/>
              <a:ln w="3175">
                <a:solidFill>
                  <a:srgbClr val="000000"/>
                </a:solidFill>
                <a:round/>
                <a:headEnd/>
                <a:tailEnd/>
              </a:ln>
            </p:spPr>
            <p:txBody>
              <a:bodyPr/>
              <a:lstStyle/>
              <a:p>
                <a:endParaRPr lang="en-US"/>
              </a:p>
            </p:txBody>
          </p:sp>
          <p:sp>
            <p:nvSpPr>
              <p:cNvPr id="72936" name="Line 5856"/>
              <p:cNvSpPr>
                <a:spLocks noChangeShapeType="1"/>
              </p:cNvSpPr>
              <p:nvPr/>
            </p:nvSpPr>
            <p:spPr bwMode="auto">
              <a:xfrm>
                <a:off x="3294" y="2290"/>
                <a:ext cx="2" cy="1"/>
              </a:xfrm>
              <a:prstGeom prst="line">
                <a:avLst/>
              </a:prstGeom>
              <a:noFill/>
              <a:ln w="3175">
                <a:solidFill>
                  <a:srgbClr val="000000"/>
                </a:solidFill>
                <a:round/>
                <a:headEnd/>
                <a:tailEnd/>
              </a:ln>
            </p:spPr>
            <p:txBody>
              <a:bodyPr/>
              <a:lstStyle/>
              <a:p>
                <a:endParaRPr lang="en-US"/>
              </a:p>
            </p:txBody>
          </p:sp>
          <p:sp>
            <p:nvSpPr>
              <p:cNvPr id="72937" name="Line 5857"/>
              <p:cNvSpPr>
                <a:spLocks noChangeShapeType="1"/>
              </p:cNvSpPr>
              <p:nvPr/>
            </p:nvSpPr>
            <p:spPr bwMode="auto">
              <a:xfrm>
                <a:off x="3296" y="2290"/>
                <a:ext cx="2" cy="1"/>
              </a:xfrm>
              <a:prstGeom prst="line">
                <a:avLst/>
              </a:prstGeom>
              <a:noFill/>
              <a:ln w="3175">
                <a:solidFill>
                  <a:srgbClr val="000000"/>
                </a:solidFill>
                <a:round/>
                <a:headEnd/>
                <a:tailEnd/>
              </a:ln>
            </p:spPr>
            <p:txBody>
              <a:bodyPr/>
              <a:lstStyle/>
              <a:p>
                <a:endParaRPr lang="en-US"/>
              </a:p>
            </p:txBody>
          </p:sp>
          <p:sp>
            <p:nvSpPr>
              <p:cNvPr id="72938" name="Line 5858"/>
              <p:cNvSpPr>
                <a:spLocks noChangeShapeType="1"/>
              </p:cNvSpPr>
              <p:nvPr/>
            </p:nvSpPr>
            <p:spPr bwMode="auto">
              <a:xfrm>
                <a:off x="3298" y="2290"/>
                <a:ext cx="1" cy="3"/>
              </a:xfrm>
              <a:prstGeom prst="line">
                <a:avLst/>
              </a:prstGeom>
              <a:noFill/>
              <a:ln w="3175">
                <a:solidFill>
                  <a:srgbClr val="000000"/>
                </a:solidFill>
                <a:round/>
                <a:headEnd/>
                <a:tailEnd/>
              </a:ln>
            </p:spPr>
            <p:txBody>
              <a:bodyPr/>
              <a:lstStyle/>
              <a:p>
                <a:endParaRPr lang="en-US"/>
              </a:p>
            </p:txBody>
          </p:sp>
          <p:sp>
            <p:nvSpPr>
              <p:cNvPr id="72939" name="Line 5859"/>
              <p:cNvSpPr>
                <a:spLocks noChangeShapeType="1"/>
              </p:cNvSpPr>
              <p:nvPr/>
            </p:nvSpPr>
            <p:spPr bwMode="auto">
              <a:xfrm>
                <a:off x="3299" y="2293"/>
                <a:ext cx="1" cy="1"/>
              </a:xfrm>
              <a:prstGeom prst="line">
                <a:avLst/>
              </a:prstGeom>
              <a:noFill/>
              <a:ln w="3175">
                <a:solidFill>
                  <a:srgbClr val="000000"/>
                </a:solidFill>
                <a:round/>
                <a:headEnd/>
                <a:tailEnd/>
              </a:ln>
            </p:spPr>
            <p:txBody>
              <a:bodyPr/>
              <a:lstStyle/>
              <a:p>
                <a:endParaRPr lang="en-US"/>
              </a:p>
            </p:txBody>
          </p:sp>
          <p:sp>
            <p:nvSpPr>
              <p:cNvPr id="72940" name="Line 5860"/>
              <p:cNvSpPr>
                <a:spLocks noChangeShapeType="1"/>
              </p:cNvSpPr>
              <p:nvPr/>
            </p:nvSpPr>
            <p:spPr bwMode="auto">
              <a:xfrm flipH="1">
                <a:off x="3185" y="2293"/>
                <a:ext cx="114" cy="1"/>
              </a:xfrm>
              <a:prstGeom prst="line">
                <a:avLst/>
              </a:prstGeom>
              <a:noFill/>
              <a:ln w="3175">
                <a:solidFill>
                  <a:srgbClr val="000000"/>
                </a:solidFill>
                <a:round/>
                <a:headEnd/>
                <a:tailEnd/>
              </a:ln>
            </p:spPr>
            <p:txBody>
              <a:bodyPr/>
              <a:lstStyle/>
              <a:p>
                <a:endParaRPr lang="en-US"/>
              </a:p>
            </p:txBody>
          </p:sp>
        </p:gr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457200"/>
            <a:ext cx="7772400" cy="1143000"/>
          </a:xfrm>
        </p:spPr>
        <p:txBody>
          <a:bodyPr/>
          <a:lstStyle/>
          <a:p>
            <a:pPr eaLnBrk="1" hangingPunct="1"/>
            <a:r>
              <a:rPr lang="en-US" sz="4000" smtClean="0">
                <a:latin typeface="Gill Sans MT" pitchFamily="34" charset="0"/>
              </a:rPr>
              <a:t>Endothelial Cells under Shear</a:t>
            </a:r>
            <a:r>
              <a:rPr lang="en-US" smtClean="0">
                <a:latin typeface="Calibri" pitchFamily="-107" charset="0"/>
              </a:rPr>
              <a:t> </a:t>
            </a:r>
          </a:p>
        </p:txBody>
      </p:sp>
      <p:pic>
        <p:nvPicPr>
          <p:cNvPr id="70659" name="Picture 6"/>
          <p:cNvPicPr>
            <a:picLocks noGrp="1" noChangeAspect="1" noChangeArrowheads="1"/>
          </p:cNvPicPr>
          <p:nvPr>
            <p:ph idx="1"/>
          </p:nvPr>
        </p:nvPicPr>
        <p:blipFill>
          <a:blip r:embed="rId3" cstate="print"/>
          <a:srcRect/>
          <a:stretch>
            <a:fillRect/>
          </a:stretch>
        </p:blipFill>
        <p:spPr>
          <a:xfrm>
            <a:off x="1524000" y="1946275"/>
            <a:ext cx="2501900" cy="1981200"/>
          </a:xfrm>
        </p:spPr>
      </p:pic>
      <p:pic>
        <p:nvPicPr>
          <p:cNvPr id="70660" name="Picture 7"/>
          <p:cNvPicPr>
            <a:picLocks noGrp="1" noChangeAspect="1" noChangeArrowheads="1"/>
          </p:cNvPicPr>
          <p:nvPr>
            <p:ph sz="quarter" idx="4294967295"/>
          </p:nvPr>
        </p:nvPicPr>
        <p:blipFill>
          <a:blip r:embed="rId4" cstate="print"/>
          <a:srcRect/>
          <a:stretch>
            <a:fillRect/>
          </a:stretch>
        </p:blipFill>
        <p:spPr>
          <a:xfrm>
            <a:off x="0" y="4079875"/>
            <a:ext cx="2501900" cy="1981200"/>
          </a:xfrm>
        </p:spPr>
      </p:pic>
      <p:sp>
        <p:nvSpPr>
          <p:cNvPr id="70661" name="Rectangle 5"/>
          <p:cNvSpPr>
            <a:spLocks noGrp="1" noChangeArrowheads="1"/>
          </p:cNvSpPr>
          <p:nvPr>
            <p:ph type="body" sz="half" idx="4294967295"/>
          </p:nvPr>
        </p:nvSpPr>
        <p:spPr>
          <a:xfrm>
            <a:off x="5334000" y="1946275"/>
            <a:ext cx="3810000" cy="4114800"/>
          </a:xfrm>
        </p:spPr>
        <p:txBody>
          <a:bodyPr/>
          <a:lstStyle/>
          <a:p>
            <a:pPr eaLnBrk="1" hangingPunct="1"/>
            <a:r>
              <a:rPr lang="en-US" sz="2800" smtClean="0">
                <a:latin typeface="Gill Sans MT" pitchFamily="34" charset="0"/>
              </a:rPr>
              <a:t>Utilizes unique PVDF fiber</a:t>
            </a:r>
          </a:p>
          <a:p>
            <a:pPr eaLnBrk="1" hangingPunct="1"/>
            <a:r>
              <a:rPr lang="en-US" sz="2800" smtClean="0">
                <a:latin typeface="Gill Sans MT" pitchFamily="34" charset="0"/>
              </a:rPr>
              <a:t>ECM, antibodies and cytokines can be applied to the fiber</a:t>
            </a:r>
          </a:p>
          <a:p>
            <a:pPr eaLnBrk="1" hangingPunct="1"/>
            <a:r>
              <a:rPr lang="en-US" sz="2800" smtClean="0">
                <a:latin typeface="Gill Sans MT" pitchFamily="34" charset="0"/>
              </a:rPr>
              <a:t>Can apply defined shear stress up to 25 dynes/cm2</a:t>
            </a:r>
          </a:p>
          <a:p>
            <a:pPr eaLnBrk="1" hangingPunct="1"/>
            <a:endParaRPr lang="en-US" sz="2800" smtClean="0">
              <a:latin typeface="Gill Sans MT" pitchFamily="34" charset="0"/>
            </a:endParaRPr>
          </a:p>
        </p:txBody>
      </p:sp>
      <p:sp>
        <p:nvSpPr>
          <p:cNvPr id="70662" name="Line 6"/>
          <p:cNvSpPr>
            <a:spLocks noChangeShapeType="1"/>
          </p:cNvSpPr>
          <p:nvPr/>
        </p:nvSpPr>
        <p:spPr bwMode="auto">
          <a:xfrm>
            <a:off x="457200" y="1447800"/>
            <a:ext cx="8001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 - 519 - S3 - inner surface.tif"/>
          <p:cNvPicPr>
            <a:picLocks noChangeAspect="1"/>
          </p:cNvPicPr>
          <p:nvPr/>
        </p:nvPicPr>
        <p:blipFill>
          <a:blip r:embed="rId2" cstate="print"/>
          <a:stretch>
            <a:fillRect/>
          </a:stretch>
        </p:blipFill>
        <p:spPr>
          <a:xfrm>
            <a:off x="1841418" y="933612"/>
            <a:ext cx="5486400" cy="3657600"/>
          </a:xfrm>
          <a:prstGeom prst="rect">
            <a:avLst/>
          </a:prstGeom>
        </p:spPr>
      </p:pic>
      <p:sp>
        <p:nvSpPr>
          <p:cNvPr id="3" name="TextBox 2"/>
          <p:cNvSpPr txBox="1"/>
          <p:nvPr/>
        </p:nvSpPr>
        <p:spPr>
          <a:xfrm>
            <a:off x="542872" y="5419505"/>
            <a:ext cx="8162468" cy="1200329"/>
          </a:xfrm>
          <a:prstGeom prst="rect">
            <a:avLst/>
          </a:prstGeom>
          <a:noFill/>
        </p:spPr>
        <p:txBody>
          <a:bodyPr wrap="square" rtlCol="0">
            <a:spAutoFit/>
          </a:bodyPr>
          <a:lstStyle/>
          <a:p>
            <a:r>
              <a:rPr lang="en-US" dirty="0" smtClean="0"/>
              <a:t>Endothelial cells on the inside on a fiber- these have been adhered to the wall then subjected to very low shear force overnight followed by a few hours at 5 dynes/cm2</a:t>
            </a:r>
          </a:p>
          <a:p>
            <a:r>
              <a:rPr lang="en-US" dirty="0" smtClean="0"/>
              <a:t>While the majority of the cells here are still bulky it is possible to see then begin to flatted down onto the wall of the fiber and really stretch out. </a:t>
            </a:r>
            <a:endParaRPr lang="en-US" dirty="0"/>
          </a:p>
        </p:txBody>
      </p:sp>
      <p:sp>
        <p:nvSpPr>
          <p:cNvPr id="4" name="TextBox 3"/>
          <p:cNvSpPr txBox="1"/>
          <p:nvPr/>
        </p:nvSpPr>
        <p:spPr>
          <a:xfrm>
            <a:off x="329601" y="1066450"/>
            <a:ext cx="1046967" cy="646331"/>
          </a:xfrm>
          <a:prstGeom prst="rect">
            <a:avLst/>
          </a:prstGeom>
          <a:noFill/>
        </p:spPr>
        <p:txBody>
          <a:bodyPr wrap="square" rtlCol="0">
            <a:spAutoFit/>
          </a:bodyPr>
          <a:lstStyle/>
          <a:p>
            <a:r>
              <a:rPr lang="en-US" dirty="0" smtClean="0"/>
              <a:t>Pores of fiber</a:t>
            </a:r>
            <a:endParaRPr lang="en-US" dirty="0"/>
          </a:p>
        </p:txBody>
      </p:sp>
      <p:cxnSp>
        <p:nvCxnSpPr>
          <p:cNvPr id="6" name="Straight Arrow Connector 5"/>
          <p:cNvCxnSpPr/>
          <p:nvPr/>
        </p:nvCxnSpPr>
        <p:spPr>
          <a:xfrm flipV="1">
            <a:off x="1105131" y="1299130"/>
            <a:ext cx="1211769" cy="242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 - 518 - side to centre of fibre.tif"/>
          <p:cNvPicPr>
            <a:picLocks noChangeAspect="1"/>
          </p:cNvPicPr>
          <p:nvPr/>
        </p:nvPicPr>
        <p:blipFill>
          <a:blip r:embed="rId2" cstate="print"/>
          <a:stretch>
            <a:fillRect/>
          </a:stretch>
        </p:blipFill>
        <p:spPr>
          <a:xfrm>
            <a:off x="1934681" y="907602"/>
            <a:ext cx="5486400" cy="3683000"/>
          </a:xfrm>
          <a:prstGeom prst="rect">
            <a:avLst/>
          </a:prstGeom>
        </p:spPr>
      </p:pic>
      <p:sp>
        <p:nvSpPr>
          <p:cNvPr id="9" name="TextBox 8"/>
          <p:cNvSpPr txBox="1"/>
          <p:nvPr/>
        </p:nvSpPr>
        <p:spPr>
          <a:xfrm>
            <a:off x="1934681" y="5323824"/>
            <a:ext cx="873101" cy="369332"/>
          </a:xfrm>
          <a:prstGeom prst="rect">
            <a:avLst/>
          </a:prstGeom>
          <a:noFill/>
        </p:spPr>
        <p:txBody>
          <a:bodyPr wrap="square" rtlCol="0">
            <a:spAutoFit/>
          </a:bodyPr>
          <a:lstStyle/>
          <a:p>
            <a:r>
              <a:rPr lang="en-US" dirty="0" smtClean="0"/>
              <a:t>Fiber</a:t>
            </a:r>
            <a:endParaRPr lang="en-US" dirty="0"/>
          </a:p>
        </p:txBody>
      </p:sp>
      <p:sp>
        <p:nvSpPr>
          <p:cNvPr id="10" name="TextBox 9"/>
          <p:cNvSpPr txBox="1"/>
          <p:nvPr/>
        </p:nvSpPr>
        <p:spPr>
          <a:xfrm>
            <a:off x="3532092" y="5323824"/>
            <a:ext cx="1756124" cy="369332"/>
          </a:xfrm>
          <a:prstGeom prst="rect">
            <a:avLst/>
          </a:prstGeom>
          <a:noFill/>
        </p:spPr>
        <p:txBody>
          <a:bodyPr wrap="square" rtlCol="0">
            <a:spAutoFit/>
          </a:bodyPr>
          <a:lstStyle/>
          <a:p>
            <a:r>
              <a:rPr lang="en-US" dirty="0" smtClean="0"/>
              <a:t>Inside of fiber</a:t>
            </a:r>
            <a:endParaRPr lang="en-US" dirty="0"/>
          </a:p>
        </p:txBody>
      </p:sp>
      <p:sp>
        <p:nvSpPr>
          <p:cNvPr id="11" name="TextBox 10"/>
          <p:cNvSpPr txBox="1"/>
          <p:nvPr/>
        </p:nvSpPr>
        <p:spPr>
          <a:xfrm>
            <a:off x="5868630" y="5323824"/>
            <a:ext cx="1339416" cy="369332"/>
          </a:xfrm>
          <a:prstGeom prst="rect">
            <a:avLst/>
          </a:prstGeom>
          <a:noFill/>
        </p:spPr>
        <p:txBody>
          <a:bodyPr wrap="square" rtlCol="0">
            <a:spAutoFit/>
          </a:bodyPr>
          <a:lstStyle/>
          <a:p>
            <a:r>
              <a:rPr lang="en-US" dirty="0" smtClean="0"/>
              <a:t>CLL cells</a:t>
            </a:r>
            <a:endParaRPr lang="en-US" dirty="0"/>
          </a:p>
        </p:txBody>
      </p:sp>
      <p:cxnSp>
        <p:nvCxnSpPr>
          <p:cNvPr id="13" name="Straight Arrow Connector 12"/>
          <p:cNvCxnSpPr/>
          <p:nvPr/>
        </p:nvCxnSpPr>
        <p:spPr>
          <a:xfrm rot="5400000" flipH="1" flipV="1">
            <a:off x="1703501" y="4765197"/>
            <a:ext cx="1117252"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3757274" y="4765197"/>
            <a:ext cx="1117252"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flipH="1" flipV="1">
            <a:off x="5161206" y="4184810"/>
            <a:ext cx="22780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83024" y="4021906"/>
            <a:ext cx="754042" cy="369332"/>
          </a:xfrm>
          <a:prstGeom prst="rect">
            <a:avLst/>
          </a:prstGeom>
          <a:noFill/>
        </p:spPr>
        <p:txBody>
          <a:bodyPr wrap="square" rtlCol="0">
            <a:spAutoFit/>
          </a:bodyPr>
          <a:lstStyle/>
          <a:p>
            <a:r>
              <a:rPr lang="en-US" dirty="0" smtClean="0"/>
              <a:t>Pores</a:t>
            </a:r>
            <a:endParaRPr lang="en-US" dirty="0"/>
          </a:p>
        </p:txBody>
      </p:sp>
      <p:cxnSp>
        <p:nvCxnSpPr>
          <p:cNvPr id="19" name="Straight Arrow Connector 18"/>
          <p:cNvCxnSpPr/>
          <p:nvPr/>
        </p:nvCxnSpPr>
        <p:spPr>
          <a:xfrm flipV="1">
            <a:off x="1230279" y="3244218"/>
            <a:ext cx="1031847" cy="7776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 - 533 - S2 x10.tif"/>
          <p:cNvPicPr>
            <a:picLocks noChangeAspect="1"/>
          </p:cNvPicPr>
          <p:nvPr/>
        </p:nvPicPr>
        <p:blipFill>
          <a:blip r:embed="rId2" cstate="print"/>
          <a:stretch>
            <a:fillRect/>
          </a:stretch>
        </p:blipFill>
        <p:spPr>
          <a:xfrm>
            <a:off x="1757572" y="145272"/>
            <a:ext cx="5486400" cy="3981451"/>
          </a:xfrm>
          <a:prstGeom prst="rect">
            <a:avLst/>
          </a:prstGeom>
        </p:spPr>
      </p:pic>
      <p:sp>
        <p:nvSpPr>
          <p:cNvPr id="3" name="TextBox 2"/>
          <p:cNvSpPr txBox="1"/>
          <p:nvPr/>
        </p:nvSpPr>
        <p:spPr>
          <a:xfrm>
            <a:off x="610731" y="4353055"/>
            <a:ext cx="7891032" cy="2308324"/>
          </a:xfrm>
          <a:prstGeom prst="rect">
            <a:avLst/>
          </a:prstGeom>
          <a:noFill/>
        </p:spPr>
        <p:txBody>
          <a:bodyPr wrap="square" rtlCol="0">
            <a:spAutoFit/>
          </a:bodyPr>
          <a:lstStyle/>
          <a:p>
            <a:r>
              <a:rPr lang="en-US" dirty="0" smtClean="0"/>
              <a:t>Flattened endothelial cells on inside of fiber. These endothelial cells had been adhered to the inside of the fiber and subjected to minimal shear force over night followed by a minimum of 5 hours at 10 dynes/cm2. This was based on results we saw when testing the application of a different system that can apply shear force to channels lined with endothelial cells while visible under a microscope. This other system also allowed us to discover that endothelial cells will detach and roll away after alignment if a bubble passes over them so we eliminate all bubbles from the system to preserve the endothelial layer. </a:t>
            </a:r>
            <a:endParaRPr lang="en-US" dirty="0"/>
          </a:p>
        </p:txBody>
      </p:sp>
      <p:sp>
        <p:nvSpPr>
          <p:cNvPr id="4" name="TextBox 3"/>
          <p:cNvSpPr txBox="1"/>
          <p:nvPr/>
        </p:nvSpPr>
        <p:spPr>
          <a:xfrm>
            <a:off x="445931" y="310240"/>
            <a:ext cx="1105132" cy="923330"/>
          </a:xfrm>
          <a:prstGeom prst="rect">
            <a:avLst/>
          </a:prstGeom>
          <a:noFill/>
        </p:spPr>
        <p:txBody>
          <a:bodyPr wrap="square" rtlCol="0">
            <a:spAutoFit/>
          </a:bodyPr>
          <a:lstStyle/>
          <a:p>
            <a:r>
              <a:rPr lang="en-US" dirty="0" smtClean="0"/>
              <a:t>Inside of hollow </a:t>
            </a:r>
            <a:r>
              <a:rPr lang="en-US" dirty="0" err="1" smtClean="0"/>
              <a:t>fibre</a:t>
            </a:r>
            <a:endParaRPr lang="en-US" dirty="0"/>
          </a:p>
        </p:txBody>
      </p:sp>
      <p:sp>
        <p:nvSpPr>
          <p:cNvPr id="5" name="TextBox 4"/>
          <p:cNvSpPr txBox="1"/>
          <p:nvPr/>
        </p:nvSpPr>
        <p:spPr>
          <a:xfrm>
            <a:off x="445931" y="1929305"/>
            <a:ext cx="969414" cy="369332"/>
          </a:xfrm>
          <a:prstGeom prst="rect">
            <a:avLst/>
          </a:prstGeom>
          <a:noFill/>
        </p:spPr>
        <p:txBody>
          <a:bodyPr wrap="square" rtlCol="0">
            <a:spAutoFit/>
          </a:bodyPr>
          <a:lstStyle/>
          <a:p>
            <a:r>
              <a:rPr lang="en-US" dirty="0" smtClean="0"/>
              <a:t>Pore</a:t>
            </a:r>
            <a:endParaRPr lang="en-US" dirty="0"/>
          </a:p>
        </p:txBody>
      </p:sp>
      <p:sp>
        <p:nvSpPr>
          <p:cNvPr id="6" name="TextBox 5"/>
          <p:cNvSpPr txBox="1"/>
          <p:nvPr/>
        </p:nvSpPr>
        <p:spPr>
          <a:xfrm>
            <a:off x="300518" y="3102400"/>
            <a:ext cx="1250545" cy="646331"/>
          </a:xfrm>
          <a:prstGeom prst="rect">
            <a:avLst/>
          </a:prstGeom>
          <a:noFill/>
        </p:spPr>
        <p:txBody>
          <a:bodyPr wrap="square" rtlCol="0">
            <a:spAutoFit/>
          </a:bodyPr>
          <a:lstStyle/>
          <a:p>
            <a:r>
              <a:rPr lang="en-US" dirty="0" smtClean="0"/>
              <a:t>Endothelial cell</a:t>
            </a:r>
            <a:endParaRPr lang="en-US" dirty="0"/>
          </a:p>
        </p:txBody>
      </p:sp>
      <p:sp>
        <p:nvSpPr>
          <p:cNvPr id="7" name="TextBox 6"/>
          <p:cNvSpPr txBox="1"/>
          <p:nvPr/>
        </p:nvSpPr>
        <p:spPr>
          <a:xfrm>
            <a:off x="7648679" y="310240"/>
            <a:ext cx="1240850" cy="2862323"/>
          </a:xfrm>
          <a:prstGeom prst="rect">
            <a:avLst/>
          </a:prstGeom>
          <a:noFill/>
        </p:spPr>
        <p:txBody>
          <a:bodyPr wrap="square" rtlCol="0">
            <a:spAutoFit/>
          </a:bodyPr>
          <a:lstStyle/>
          <a:p>
            <a:r>
              <a:rPr lang="en-US" dirty="0" smtClean="0"/>
              <a:t>Crack! Likely to be a result of trying to mount a sliced hollow </a:t>
            </a:r>
            <a:r>
              <a:rPr lang="en-US" dirty="0" err="1" smtClean="0"/>
              <a:t>fibre</a:t>
            </a:r>
            <a:r>
              <a:rPr lang="en-US" dirty="0" smtClean="0"/>
              <a:t> during microscopy</a:t>
            </a:r>
            <a:endParaRPr lang="en-US" dirty="0"/>
          </a:p>
        </p:txBody>
      </p:sp>
      <p:cxnSp>
        <p:nvCxnSpPr>
          <p:cNvPr id="9" name="Straight Arrow Connector 8"/>
          <p:cNvCxnSpPr/>
          <p:nvPr/>
        </p:nvCxnSpPr>
        <p:spPr>
          <a:xfrm flipV="1">
            <a:off x="1415345" y="988890"/>
            <a:ext cx="342227" cy="9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163297" y="2298637"/>
            <a:ext cx="833696" cy="6583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415345" y="3548370"/>
            <a:ext cx="1415345" cy="193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flipV="1">
            <a:off x="5273615" y="630175"/>
            <a:ext cx="2375065" cy="12991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8629"/>
            <a:ext cx="9144000" cy="1143000"/>
          </a:xfrm>
          <a:prstGeom prst="rect">
            <a:avLst/>
          </a:prstGeom>
        </p:spPr>
        <p:txBody>
          <a:bodyPr vert="horz" lIns="91440" tIns="45720" rIns="91440" bIns="45720" rtlCol="0" anchor="ctr">
            <a:normAutofit fontScale="9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CLL cells actively migrate into the</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extra-vascular space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2" name="Group 52"/>
          <p:cNvGrpSpPr/>
          <p:nvPr/>
        </p:nvGrpSpPr>
        <p:grpSpPr>
          <a:xfrm>
            <a:off x="158747" y="1645891"/>
            <a:ext cx="4932704" cy="3312800"/>
            <a:chOff x="241537" y="1504781"/>
            <a:chExt cx="4600475" cy="3312800"/>
          </a:xfrm>
        </p:grpSpPr>
        <p:grpSp>
          <p:nvGrpSpPr>
            <p:cNvPr id="3" name="Group 51"/>
            <p:cNvGrpSpPr/>
            <p:nvPr/>
          </p:nvGrpSpPr>
          <p:grpSpPr>
            <a:xfrm>
              <a:off x="2927350" y="1504781"/>
              <a:ext cx="1914662" cy="3312800"/>
              <a:chOff x="2927350" y="1504781"/>
              <a:chExt cx="1914662" cy="3312800"/>
            </a:xfrm>
          </p:grpSpPr>
          <p:grpSp>
            <p:nvGrpSpPr>
              <p:cNvPr id="5" name="Group 44"/>
              <p:cNvGrpSpPr/>
              <p:nvPr/>
            </p:nvGrpSpPr>
            <p:grpSpPr>
              <a:xfrm>
                <a:off x="2927350" y="1504781"/>
                <a:ext cx="1914662" cy="1707027"/>
                <a:chOff x="-88900" y="330200"/>
                <a:chExt cx="3175000" cy="3429000"/>
              </a:xfrm>
            </p:grpSpPr>
            <p:pic>
              <p:nvPicPr>
                <p:cNvPr id="40" name="Picture 39" descr="Plot_E07_3423830682406251714.png"/>
                <p:cNvPicPr>
                  <a:picLocks noChangeAspect="1"/>
                </p:cNvPicPr>
                <p:nvPr/>
              </p:nvPicPr>
              <p:blipFill>
                <a:blip r:embed="rId3" cstate="print"/>
                <a:stretch>
                  <a:fillRect/>
                </a:stretch>
              </p:blipFill>
              <p:spPr>
                <a:xfrm>
                  <a:off x="-88900" y="330200"/>
                  <a:ext cx="3175000" cy="3429000"/>
                </a:xfrm>
                <a:prstGeom prst="rect">
                  <a:avLst/>
                </a:prstGeom>
              </p:spPr>
            </p:pic>
            <p:sp>
              <p:nvSpPr>
                <p:cNvPr id="43" name="Rectangle 42"/>
                <p:cNvSpPr/>
                <p:nvPr/>
              </p:nvSpPr>
              <p:spPr>
                <a:xfrm>
                  <a:off x="393700" y="342900"/>
                  <a:ext cx="217170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45"/>
              <p:cNvGrpSpPr/>
              <p:nvPr/>
            </p:nvGrpSpPr>
            <p:grpSpPr>
              <a:xfrm>
                <a:off x="2927350" y="3110554"/>
                <a:ext cx="1914662" cy="1707027"/>
                <a:chOff x="736600" y="2044700"/>
                <a:chExt cx="3175000" cy="3429000"/>
              </a:xfrm>
            </p:grpSpPr>
            <p:pic>
              <p:nvPicPr>
                <p:cNvPr id="42" name="Picture 41" descr="Plot_E07_8666000584165528048.png"/>
                <p:cNvPicPr>
                  <a:picLocks noChangeAspect="1"/>
                </p:cNvPicPr>
                <p:nvPr/>
              </p:nvPicPr>
              <p:blipFill>
                <a:blip r:embed="rId4" cstate="print"/>
                <a:stretch>
                  <a:fillRect/>
                </a:stretch>
              </p:blipFill>
              <p:spPr>
                <a:xfrm>
                  <a:off x="736600" y="2044700"/>
                  <a:ext cx="3175000" cy="3429000"/>
                </a:xfrm>
                <a:prstGeom prst="rect">
                  <a:avLst/>
                </a:prstGeom>
              </p:spPr>
            </p:pic>
            <p:sp>
              <p:nvSpPr>
                <p:cNvPr id="44" name="Rectangle 43"/>
                <p:cNvSpPr/>
                <p:nvPr/>
              </p:nvSpPr>
              <p:spPr>
                <a:xfrm>
                  <a:off x="1244600" y="2057400"/>
                  <a:ext cx="2171700" cy="368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8" name="TextBox 47"/>
            <p:cNvSpPr txBox="1"/>
            <p:nvPr/>
          </p:nvSpPr>
          <p:spPr>
            <a:xfrm>
              <a:off x="241537" y="1522167"/>
              <a:ext cx="2685813" cy="2585323"/>
            </a:xfrm>
            <a:prstGeom prst="rect">
              <a:avLst/>
            </a:prstGeom>
            <a:noFill/>
          </p:spPr>
          <p:txBody>
            <a:bodyPr wrap="square" rtlCol="0">
              <a:spAutoFit/>
            </a:bodyPr>
            <a:lstStyle/>
            <a:p>
              <a:pPr algn="r"/>
              <a:r>
                <a:rPr lang="en-US" dirty="0" smtClean="0"/>
                <a:t>Circulating</a:t>
              </a:r>
            </a:p>
            <a:p>
              <a:pPr algn="r"/>
              <a:r>
                <a:rPr lang="en-US" dirty="0" smtClean="0"/>
                <a:t>Compartment</a:t>
              </a:r>
            </a:p>
            <a:p>
              <a:pPr algn="r"/>
              <a:endParaRPr lang="en-US" dirty="0" smtClean="0"/>
            </a:p>
            <a:p>
              <a:pPr algn="r"/>
              <a:endParaRPr lang="en-US" dirty="0" smtClean="0"/>
            </a:p>
            <a:p>
              <a:pPr algn="r"/>
              <a:endParaRPr lang="en-US" dirty="0" smtClean="0"/>
            </a:p>
            <a:p>
              <a:pPr algn="r"/>
              <a:endParaRPr lang="en-US" dirty="0" smtClean="0"/>
            </a:p>
            <a:p>
              <a:pPr algn="r"/>
              <a:r>
                <a:rPr lang="en-US" dirty="0" smtClean="0"/>
                <a:t>Extra-vascular space (migrated </a:t>
              </a:r>
            </a:p>
            <a:p>
              <a:pPr algn="r"/>
              <a:r>
                <a:rPr lang="en-US" dirty="0" smtClean="0"/>
                <a:t>compartment)</a:t>
              </a:r>
              <a:endParaRPr lang="en-US" dirty="0"/>
            </a:p>
          </p:txBody>
        </p:sp>
      </p:grpSp>
      <p:pic>
        <p:nvPicPr>
          <p:cNvPr id="29" name="Picture 28" descr="3 - 518 - side to cut boundary of fibre.tif"/>
          <p:cNvPicPr>
            <a:picLocks noChangeAspect="1"/>
          </p:cNvPicPr>
          <p:nvPr/>
        </p:nvPicPr>
        <p:blipFill>
          <a:blip r:embed="rId5" cstate="print"/>
          <a:stretch>
            <a:fillRect/>
          </a:stretch>
        </p:blipFill>
        <p:spPr>
          <a:xfrm>
            <a:off x="5463550" y="1733903"/>
            <a:ext cx="2887005" cy="1934695"/>
          </a:xfrm>
          <a:prstGeom prst="rect">
            <a:avLst/>
          </a:prstGeom>
        </p:spPr>
      </p:pic>
      <p:sp>
        <p:nvSpPr>
          <p:cNvPr id="28" name="Footer Placeholder 3"/>
          <p:cNvSpPr txBox="1">
            <a:spLocks/>
          </p:cNvSpPr>
          <p:nvPr/>
        </p:nvSpPr>
        <p:spPr>
          <a:xfrm>
            <a:off x="2910563" y="6403647"/>
            <a:ext cx="3536032" cy="365125"/>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tint val="75000"/>
                  </a:schemeClr>
                </a:solidFill>
                <a:effectLst/>
                <a:uLnTx/>
                <a:uFillTx/>
                <a:latin typeface="+mn-lt"/>
                <a:ea typeface="+mn-ea"/>
                <a:cs typeface="+mn-cs"/>
              </a:rPr>
              <a:t>Cardiff CLL Research Group</a:t>
            </a:r>
            <a:endParaRPr kumimoji="0" lang="en-US" sz="1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5" name="TextBox 44"/>
          <p:cNvSpPr txBox="1"/>
          <p:nvPr/>
        </p:nvSpPr>
        <p:spPr>
          <a:xfrm>
            <a:off x="1638310" y="5264385"/>
            <a:ext cx="1095438" cy="369332"/>
          </a:xfrm>
          <a:prstGeom prst="rect">
            <a:avLst/>
          </a:prstGeom>
          <a:noFill/>
        </p:spPr>
        <p:txBody>
          <a:bodyPr wrap="square" rtlCol="0">
            <a:spAutoFit/>
          </a:bodyPr>
          <a:lstStyle/>
          <a:p>
            <a:r>
              <a:rPr lang="en-US" dirty="0" smtClean="0"/>
              <a:t>CLL cells</a:t>
            </a:r>
            <a:endParaRPr lang="en-US" dirty="0"/>
          </a:p>
        </p:txBody>
      </p:sp>
      <p:cxnSp>
        <p:nvCxnSpPr>
          <p:cNvPr id="47" name="Straight Arrow Connector 46"/>
          <p:cNvCxnSpPr/>
          <p:nvPr/>
        </p:nvCxnSpPr>
        <p:spPr>
          <a:xfrm rot="5400000" flipH="1" flipV="1">
            <a:off x="2185924" y="3281829"/>
            <a:ext cx="2375275" cy="15898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578642" y="4450005"/>
            <a:ext cx="1589840" cy="8143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463549" y="3831715"/>
            <a:ext cx="2887005" cy="1477328"/>
          </a:xfrm>
          <a:prstGeom prst="rect">
            <a:avLst/>
          </a:prstGeom>
          <a:noFill/>
        </p:spPr>
        <p:txBody>
          <a:bodyPr wrap="square" rtlCol="0">
            <a:spAutoFit/>
          </a:bodyPr>
          <a:lstStyle/>
          <a:p>
            <a:r>
              <a:rPr lang="en-US" dirty="0" smtClean="0"/>
              <a:t>Scanning electron micrograph of the outside of a hollow </a:t>
            </a:r>
            <a:r>
              <a:rPr lang="en-US" dirty="0" err="1" smtClean="0"/>
              <a:t>fibre</a:t>
            </a:r>
            <a:r>
              <a:rPr lang="en-US" dirty="0" smtClean="0"/>
              <a:t> after circulation of CLL cells around the system </a:t>
            </a:r>
            <a:endParaRPr lang="en-US" dirty="0"/>
          </a:p>
        </p:txBody>
      </p:sp>
      <p:cxnSp>
        <p:nvCxnSpPr>
          <p:cNvPr id="53" name="Straight Arrow Connector 52"/>
          <p:cNvCxnSpPr/>
          <p:nvPr/>
        </p:nvCxnSpPr>
        <p:spPr>
          <a:xfrm flipV="1">
            <a:off x="2578642" y="2549785"/>
            <a:ext cx="3344479" cy="2714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8629"/>
            <a:ext cx="9144000" cy="1143000"/>
          </a:xfrm>
          <a:prstGeom prst="rect">
            <a:avLst/>
          </a:prstGeom>
        </p:spPr>
        <p:txBody>
          <a:bodyPr vert="horz" lIns="91440" tIns="45720" rIns="91440" bIns="45720" rtlCol="0" anchor="ctr">
            <a:normAutofit fontScale="9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CLL cells actively migrate into the</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extra-vascular space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8" name="Footer Placeholder 3"/>
          <p:cNvSpPr txBox="1">
            <a:spLocks/>
          </p:cNvSpPr>
          <p:nvPr/>
        </p:nvSpPr>
        <p:spPr>
          <a:xfrm>
            <a:off x="2910563" y="6403647"/>
            <a:ext cx="3536032" cy="365125"/>
          </a:xfrm>
          <a:prstGeom prst="rect">
            <a:avLst/>
          </a:prstGeom>
        </p:spPr>
        <p:txBody>
          <a:bodyPr vert="horz"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tint val="75000"/>
                  </a:schemeClr>
                </a:solidFill>
                <a:effectLst/>
                <a:uLnTx/>
                <a:uFillTx/>
                <a:latin typeface="+mn-lt"/>
                <a:ea typeface="+mn-ea"/>
                <a:cs typeface="+mn-cs"/>
              </a:rPr>
              <a:t>Cardiff CLL Research Group</a:t>
            </a:r>
            <a:endParaRPr kumimoji="0" lang="en-US" sz="1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pSp>
        <p:nvGrpSpPr>
          <p:cNvPr id="2" name="Group 54"/>
          <p:cNvGrpSpPr/>
          <p:nvPr/>
        </p:nvGrpSpPr>
        <p:grpSpPr>
          <a:xfrm>
            <a:off x="318981" y="1928494"/>
            <a:ext cx="8315256" cy="3935582"/>
            <a:chOff x="1054100" y="4678328"/>
            <a:chExt cx="8315256" cy="3935582"/>
          </a:xfrm>
        </p:grpSpPr>
        <p:sp>
          <p:nvSpPr>
            <p:cNvPr id="54" name="Rectangle 53"/>
            <p:cNvSpPr/>
            <p:nvPr/>
          </p:nvSpPr>
          <p:spPr>
            <a:xfrm>
              <a:off x="1054100" y="4678328"/>
              <a:ext cx="8089900" cy="39355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13"/>
            <p:cNvGrpSpPr/>
            <p:nvPr/>
          </p:nvGrpSpPr>
          <p:grpSpPr>
            <a:xfrm>
              <a:off x="3911430" y="5054526"/>
              <a:ext cx="1501669" cy="3424108"/>
              <a:chOff x="4857504" y="3438693"/>
              <a:chExt cx="1834371" cy="5778181"/>
            </a:xfrm>
          </p:grpSpPr>
          <p:grpSp>
            <p:nvGrpSpPr>
              <p:cNvPr id="5" name="Group 10"/>
              <p:cNvGrpSpPr/>
              <p:nvPr/>
            </p:nvGrpSpPr>
            <p:grpSpPr>
              <a:xfrm>
                <a:off x="4857504" y="3438693"/>
                <a:ext cx="1834370" cy="3045698"/>
                <a:chOff x="4857504" y="3438693"/>
                <a:chExt cx="1834370" cy="3045698"/>
              </a:xfrm>
            </p:grpSpPr>
            <p:pic>
              <p:nvPicPr>
                <p:cNvPr id="17" name="Picture 16" descr="Plot_H613900.eps"/>
                <p:cNvPicPr>
                  <a:picLocks noChangeAspect="1"/>
                </p:cNvPicPr>
                <p:nvPr/>
              </p:nvPicPr>
              <p:blipFill>
                <a:blip r:embed="rId3" cstate="print"/>
                <a:stretch>
                  <a:fillRect/>
                </a:stretch>
              </p:blipFill>
              <p:spPr>
                <a:xfrm>
                  <a:off x="4857504" y="3481556"/>
                  <a:ext cx="1834370" cy="3002835"/>
                </a:xfrm>
                <a:prstGeom prst="rect">
                  <a:avLst/>
                </a:prstGeom>
              </p:spPr>
            </p:pic>
            <p:sp>
              <p:nvSpPr>
                <p:cNvPr id="8" name="Rectangle 7"/>
                <p:cNvSpPr/>
                <p:nvPr/>
              </p:nvSpPr>
              <p:spPr>
                <a:xfrm>
                  <a:off x="5121527" y="3438693"/>
                  <a:ext cx="1508293" cy="341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descr="Plot_H713916.eps"/>
              <p:cNvPicPr>
                <a:picLocks noChangeAspect="1"/>
              </p:cNvPicPr>
              <p:nvPr/>
            </p:nvPicPr>
            <p:blipFill>
              <a:blip r:embed="rId4" cstate="print"/>
              <a:stretch>
                <a:fillRect/>
              </a:stretch>
            </p:blipFill>
            <p:spPr>
              <a:xfrm>
                <a:off x="4889184" y="6292906"/>
                <a:ext cx="1802691" cy="2923968"/>
              </a:xfrm>
              <a:prstGeom prst="rect">
                <a:avLst/>
              </a:prstGeom>
            </p:spPr>
          </p:pic>
        </p:grpSp>
        <p:sp>
          <p:nvSpPr>
            <p:cNvPr id="27" name="TextBox 26"/>
            <p:cNvSpPr txBox="1"/>
            <p:nvPr/>
          </p:nvSpPr>
          <p:spPr>
            <a:xfrm>
              <a:off x="1368356" y="5341814"/>
              <a:ext cx="2479574" cy="2585323"/>
            </a:xfrm>
            <a:prstGeom prst="rect">
              <a:avLst/>
            </a:prstGeom>
            <a:noFill/>
          </p:spPr>
          <p:txBody>
            <a:bodyPr wrap="square" rtlCol="0">
              <a:spAutoFit/>
            </a:bodyPr>
            <a:lstStyle/>
            <a:p>
              <a:pPr algn="r"/>
              <a:r>
                <a:rPr lang="en-US" dirty="0" smtClean="0"/>
                <a:t>Circulating</a:t>
              </a:r>
            </a:p>
            <a:p>
              <a:pPr algn="r"/>
              <a:r>
                <a:rPr lang="en-US" dirty="0" smtClean="0"/>
                <a:t>Compartment</a:t>
              </a:r>
            </a:p>
            <a:p>
              <a:pPr algn="r"/>
              <a:endParaRPr lang="en-US" dirty="0" smtClean="0"/>
            </a:p>
            <a:p>
              <a:pPr algn="r"/>
              <a:endParaRPr lang="en-US" dirty="0" smtClean="0"/>
            </a:p>
            <a:p>
              <a:pPr algn="r"/>
              <a:endParaRPr lang="en-US" dirty="0" smtClean="0"/>
            </a:p>
            <a:p>
              <a:pPr algn="r"/>
              <a:endParaRPr lang="en-US" dirty="0" smtClean="0"/>
            </a:p>
            <a:p>
              <a:pPr algn="r"/>
              <a:r>
                <a:rPr lang="en-US" dirty="0" smtClean="0"/>
                <a:t>Extra-vascular space (migrated </a:t>
              </a:r>
            </a:p>
            <a:p>
              <a:pPr algn="r"/>
              <a:r>
                <a:rPr lang="en-US" dirty="0" smtClean="0"/>
                <a:t>compartment)</a:t>
              </a:r>
              <a:endParaRPr lang="en-US" dirty="0"/>
            </a:p>
          </p:txBody>
        </p:sp>
        <p:grpSp>
          <p:nvGrpSpPr>
            <p:cNvPr id="6" name="Group 31"/>
            <p:cNvGrpSpPr/>
            <p:nvPr/>
          </p:nvGrpSpPr>
          <p:grpSpPr>
            <a:xfrm>
              <a:off x="5708842" y="5054526"/>
              <a:ext cx="3144426" cy="3452188"/>
              <a:chOff x="2875374" y="2616200"/>
              <a:chExt cx="3144426" cy="3452188"/>
            </a:xfrm>
          </p:grpSpPr>
          <p:grpSp>
            <p:nvGrpSpPr>
              <p:cNvPr id="7" name="Group 15"/>
              <p:cNvGrpSpPr/>
              <p:nvPr/>
            </p:nvGrpSpPr>
            <p:grpSpPr>
              <a:xfrm>
                <a:off x="2875374" y="2667000"/>
                <a:ext cx="3144426" cy="3401388"/>
                <a:chOff x="1536700" y="1879600"/>
                <a:chExt cx="4909726" cy="4978400"/>
              </a:xfrm>
            </p:grpSpPr>
            <p:pic>
              <p:nvPicPr>
                <p:cNvPr id="19" name="Picture 18" descr="Plot_H11_852449459809813234.png"/>
                <p:cNvPicPr>
                  <a:picLocks noChangeAspect="1"/>
                </p:cNvPicPr>
                <p:nvPr/>
              </p:nvPicPr>
              <p:blipFill>
                <a:blip r:embed="rId5" cstate="print"/>
                <a:stretch>
                  <a:fillRect/>
                </a:stretch>
              </p:blipFill>
              <p:spPr>
                <a:xfrm>
                  <a:off x="1536700" y="1879600"/>
                  <a:ext cx="2351852" cy="2540000"/>
                </a:xfrm>
                <a:prstGeom prst="rect">
                  <a:avLst/>
                </a:prstGeom>
              </p:spPr>
            </p:pic>
            <p:pic>
              <p:nvPicPr>
                <p:cNvPr id="20" name="Picture 19" descr="Plot_H11_8087345716653972022.png"/>
                <p:cNvPicPr>
                  <a:picLocks noChangeAspect="1"/>
                </p:cNvPicPr>
                <p:nvPr/>
              </p:nvPicPr>
              <p:blipFill>
                <a:blip r:embed="rId6" cstate="print"/>
                <a:stretch>
                  <a:fillRect/>
                </a:stretch>
              </p:blipFill>
              <p:spPr>
                <a:xfrm>
                  <a:off x="1536700" y="4318000"/>
                  <a:ext cx="2351852" cy="2540000"/>
                </a:xfrm>
                <a:prstGeom prst="rect">
                  <a:avLst/>
                </a:prstGeom>
              </p:spPr>
            </p:pic>
            <p:pic>
              <p:nvPicPr>
                <p:cNvPr id="21" name="Picture 20" descr="Plot_H11_7466325893565654525.png"/>
                <p:cNvPicPr>
                  <a:picLocks noChangeAspect="1"/>
                </p:cNvPicPr>
                <p:nvPr/>
              </p:nvPicPr>
              <p:blipFill>
                <a:blip r:embed="rId7" cstate="print"/>
                <a:stretch>
                  <a:fillRect/>
                </a:stretch>
              </p:blipFill>
              <p:spPr>
                <a:xfrm>
                  <a:off x="4094574" y="1879600"/>
                  <a:ext cx="2351852" cy="2540000"/>
                </a:xfrm>
                <a:prstGeom prst="rect">
                  <a:avLst/>
                </a:prstGeom>
              </p:spPr>
            </p:pic>
            <p:pic>
              <p:nvPicPr>
                <p:cNvPr id="22" name="Picture 21" descr="Plot_H11_1363992721029604548.png"/>
                <p:cNvPicPr>
                  <a:picLocks noChangeAspect="1"/>
                </p:cNvPicPr>
                <p:nvPr/>
              </p:nvPicPr>
              <p:blipFill>
                <a:blip r:embed="rId8" cstate="print"/>
                <a:stretch>
                  <a:fillRect/>
                </a:stretch>
              </p:blipFill>
              <p:spPr>
                <a:xfrm>
                  <a:off x="4040952" y="4318000"/>
                  <a:ext cx="2351852" cy="2540000"/>
                </a:xfrm>
                <a:prstGeom prst="rect">
                  <a:avLst/>
                </a:prstGeom>
              </p:spPr>
            </p:pic>
          </p:grpSp>
          <p:sp>
            <p:nvSpPr>
              <p:cNvPr id="23" name="Rectangle 22"/>
              <p:cNvSpPr/>
              <p:nvPr/>
            </p:nvSpPr>
            <p:spPr>
              <a:xfrm>
                <a:off x="3117506" y="4286250"/>
                <a:ext cx="834509" cy="2435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706646" y="4311650"/>
                <a:ext cx="937208" cy="209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130206" y="2616200"/>
                <a:ext cx="997294" cy="2435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770146" y="2616200"/>
                <a:ext cx="997294" cy="2435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ectangle 33"/>
            <p:cNvSpPr/>
            <p:nvPr/>
          </p:nvSpPr>
          <p:spPr>
            <a:xfrm>
              <a:off x="4178368" y="6712982"/>
              <a:ext cx="1234732" cy="2020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4495868" y="5233422"/>
              <a:ext cx="3219460" cy="1869742"/>
            </a:xfrm>
            <a:prstGeom prst="rect">
              <a:avLst/>
            </a:prstGeom>
            <a:noFill/>
          </p:spPr>
          <p:txBody>
            <a:bodyPr wrap="square" rtlCol="0">
              <a:spAutoFit/>
            </a:bodyPr>
            <a:lstStyle/>
            <a:p>
              <a:r>
                <a:rPr lang="en-US" sz="1050" dirty="0" smtClean="0"/>
                <a:t>Beads</a:t>
              </a:r>
            </a:p>
            <a:p>
              <a:endParaRPr lang="en-US" sz="1050" dirty="0" smtClean="0"/>
            </a:p>
            <a:p>
              <a:endParaRPr lang="en-US" sz="1050" dirty="0" smtClean="0"/>
            </a:p>
            <a:p>
              <a:endParaRPr lang="en-US" sz="1050" dirty="0" smtClean="0"/>
            </a:p>
            <a:p>
              <a:r>
                <a:rPr lang="en-US" sz="1050" dirty="0" smtClean="0"/>
                <a:t>			      1μM beads</a:t>
              </a:r>
            </a:p>
            <a:p>
              <a:r>
                <a:rPr lang="en-US" sz="1050" dirty="0" smtClean="0"/>
                <a:t>CLL cells			   		</a:t>
              </a:r>
            </a:p>
            <a:p>
              <a:endParaRPr lang="en-US" sz="1050" dirty="0" smtClean="0"/>
            </a:p>
            <a:p>
              <a:endParaRPr lang="en-US" sz="1050" dirty="0" smtClean="0"/>
            </a:p>
            <a:p>
              <a:endParaRPr lang="en-US" sz="1050" dirty="0" smtClean="0"/>
            </a:p>
            <a:p>
              <a:endParaRPr lang="en-US" sz="1050" dirty="0" smtClean="0"/>
            </a:p>
            <a:p>
              <a:endParaRPr lang="en-US" sz="1050" dirty="0"/>
            </a:p>
          </p:txBody>
        </p:sp>
        <p:sp>
          <p:nvSpPr>
            <p:cNvPr id="36" name="Curved Down Arrow 35"/>
            <p:cNvSpPr/>
            <p:nvPr/>
          </p:nvSpPr>
          <p:spPr>
            <a:xfrm>
              <a:off x="6014474" y="5481514"/>
              <a:ext cx="2326182" cy="339509"/>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Curved Down Arrow 36"/>
            <p:cNvSpPr/>
            <p:nvPr/>
          </p:nvSpPr>
          <p:spPr>
            <a:xfrm>
              <a:off x="6026591" y="7163147"/>
              <a:ext cx="2326182" cy="339509"/>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9" name="Straight Connector 38"/>
            <p:cNvCxnSpPr/>
            <p:nvPr/>
          </p:nvCxnSpPr>
          <p:spPr>
            <a:xfrm>
              <a:off x="2181156" y="6712982"/>
              <a:ext cx="7188200" cy="1588"/>
            </a:xfrm>
            <a:prstGeom prst="line">
              <a:avLst/>
            </a:prstGeom>
            <a:ln>
              <a:prstDash val="dash"/>
              <a:headEnd type="none"/>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214_132101a.jpg"/>
          <p:cNvPicPr>
            <a:picLocks noChangeAspect="1"/>
          </p:cNvPicPr>
          <p:nvPr/>
        </p:nvPicPr>
        <p:blipFill>
          <a:blip r:embed="rId2" cstate="print"/>
          <a:stretch>
            <a:fillRect/>
          </a:stretch>
        </p:blipFill>
        <p:spPr>
          <a:xfrm>
            <a:off x="1558798" y="223131"/>
            <a:ext cx="6118964" cy="4589223"/>
          </a:xfrm>
          <a:prstGeom prst="rect">
            <a:avLst/>
          </a:prstGeom>
        </p:spPr>
      </p:pic>
      <p:sp>
        <p:nvSpPr>
          <p:cNvPr id="3" name="TextBox 2"/>
          <p:cNvSpPr txBox="1"/>
          <p:nvPr/>
        </p:nvSpPr>
        <p:spPr>
          <a:xfrm>
            <a:off x="261742" y="4963840"/>
            <a:ext cx="8695646" cy="1477328"/>
          </a:xfrm>
          <a:prstGeom prst="rect">
            <a:avLst/>
          </a:prstGeom>
          <a:noFill/>
        </p:spPr>
        <p:txBody>
          <a:bodyPr wrap="square" rtlCol="0">
            <a:spAutoFit/>
          </a:bodyPr>
          <a:lstStyle/>
          <a:p>
            <a:r>
              <a:rPr lang="en-US" dirty="0" smtClean="0"/>
              <a:t>Meet </a:t>
            </a:r>
            <a:r>
              <a:rPr lang="en-US" dirty="0" err="1" smtClean="0"/>
              <a:t>Maisy</a:t>
            </a:r>
            <a:r>
              <a:rPr lang="en-US" dirty="0" smtClean="0"/>
              <a:t>- our bioreactor not being a bioreactor! She’s a very welcome addition to the lab so we really did name her.</a:t>
            </a:r>
          </a:p>
          <a:p>
            <a:endParaRPr lang="en-US" dirty="0" smtClean="0"/>
          </a:p>
          <a:p>
            <a:r>
              <a:rPr lang="en-US" dirty="0" smtClean="0"/>
              <a:t>As you can see we’ve adopted the smallest reservoir bottles possible to minimize the circulating volume as far as we can.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Bone Marrow </a:t>
            </a:r>
            <a:r>
              <a:rPr lang="en-US" dirty="0" err="1" smtClean="0"/>
              <a:t>Stroma</a:t>
            </a:r>
            <a:r>
              <a:rPr lang="en-US" dirty="0" smtClean="0"/>
              <a:t>/HSC Co-Culture</a:t>
            </a:r>
            <a:endParaRPr lang="en-US" dirty="0"/>
          </a:p>
        </p:txBody>
      </p:sp>
      <p:pic>
        <p:nvPicPr>
          <p:cNvPr id="4" name="Content Placeholder 3" descr="Fig5.png"/>
          <p:cNvPicPr>
            <a:picLocks noGrp="1" noChangeAspect="1"/>
          </p:cNvPicPr>
          <p:nvPr>
            <p:ph idx="1"/>
          </p:nvPr>
        </p:nvPicPr>
        <p:blipFill>
          <a:blip r:embed="rId2" cstate="print"/>
          <a:stretch>
            <a:fillRect/>
          </a:stretch>
        </p:blipFill>
        <p:spPr>
          <a:xfrm>
            <a:off x="990600" y="1219200"/>
            <a:ext cx="7470847" cy="56388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094" y="551747"/>
            <a:ext cx="8352156" cy="608313"/>
          </a:xfrm>
        </p:spPr>
        <p:txBody>
          <a:bodyPr/>
          <a:lstStyle/>
          <a:p>
            <a:r>
              <a:rPr lang="en-US" dirty="0" smtClean="0"/>
              <a:t>Exosome</a:t>
            </a:r>
            <a:r>
              <a:rPr lang="en-US" dirty="0"/>
              <a:t>s</a:t>
            </a:r>
            <a:r>
              <a:rPr lang="en-US" dirty="0" smtClean="0"/>
              <a:t> </a:t>
            </a:r>
            <a:endParaRPr lang="en-US" dirty="0"/>
          </a:p>
        </p:txBody>
      </p:sp>
      <p:sp>
        <p:nvSpPr>
          <p:cNvPr id="8" name="Slide Number Placeholder 7"/>
          <p:cNvSpPr>
            <a:spLocks noGrp="1"/>
          </p:cNvSpPr>
          <p:nvPr>
            <p:ph type="sldNum" sz="quarter" idx="12"/>
          </p:nvPr>
        </p:nvSpPr>
        <p:spPr/>
        <p:txBody>
          <a:bodyPr/>
          <a:lstStyle/>
          <a:p>
            <a:fld id="{BFDC49DC-4C59-0B46-B4E4-08C86B3978D0}" type="slidenum">
              <a:rPr lang="en-US" smtClean="0"/>
              <a:pPr/>
              <a:t>46</a:t>
            </a:fld>
            <a:endParaRPr lang="en-US"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117834" y="2676969"/>
            <a:ext cx="7867603" cy="4037483"/>
          </a:xfrm>
        </p:spPr>
      </p:pic>
      <p:sp>
        <p:nvSpPr>
          <p:cNvPr id="6" name="Rectangle 5"/>
          <p:cNvSpPr/>
          <p:nvPr/>
        </p:nvSpPr>
        <p:spPr>
          <a:xfrm>
            <a:off x="4080681" y="337867"/>
            <a:ext cx="4797189" cy="2339102"/>
          </a:xfrm>
          <a:prstGeom prst="rect">
            <a:avLst/>
          </a:prstGeom>
        </p:spPr>
        <p:txBody>
          <a:bodyPr wrap="square">
            <a:spAutoFit/>
          </a:bodyPr>
          <a:lstStyle/>
          <a:p>
            <a:pPr eaLnBrk="1" fontAlgn="auto" hangingPunct="1">
              <a:spcBef>
                <a:spcPts val="0"/>
              </a:spcBef>
              <a:spcAft>
                <a:spcPts val="0"/>
              </a:spcAft>
            </a:pPr>
            <a:r>
              <a:rPr lang="en-US" sz="2000" dirty="0">
                <a:solidFill>
                  <a:srgbClr val="575757"/>
                </a:solidFill>
                <a:latin typeface="GE Inspira Pitch"/>
                <a:ea typeface="+mn-ea"/>
              </a:rPr>
              <a:t>Exosomes </a:t>
            </a:r>
            <a:endParaRPr lang="en-US" sz="2000" dirty="0" smtClean="0">
              <a:solidFill>
                <a:srgbClr val="575757"/>
              </a:solidFill>
              <a:latin typeface="GE Inspira Pitch"/>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575757"/>
                </a:solidFill>
                <a:latin typeface="GE Inspira Pitch"/>
                <a:ea typeface="+mn-ea"/>
              </a:rPr>
              <a:t>Cell-derived</a:t>
            </a:r>
            <a:r>
              <a:rPr lang="en-US" sz="1800" dirty="0">
                <a:solidFill>
                  <a:srgbClr val="575757"/>
                </a:solidFill>
                <a:latin typeface="GE Inspira Pitch"/>
                <a:ea typeface="+mn-ea"/>
              </a:rPr>
              <a:t> </a:t>
            </a:r>
            <a:r>
              <a:rPr lang="en-US" sz="1800" dirty="0" smtClean="0">
                <a:solidFill>
                  <a:srgbClr val="575757"/>
                </a:solidFill>
                <a:latin typeface="GE Inspira Pitch"/>
                <a:ea typeface="+mn-ea"/>
              </a:rPr>
              <a:t>vesicles in </a:t>
            </a:r>
            <a:r>
              <a:rPr lang="en-US" sz="1800" dirty="0">
                <a:solidFill>
                  <a:srgbClr val="575757"/>
                </a:solidFill>
                <a:latin typeface="GE Inspira Pitch"/>
                <a:ea typeface="+mn-ea"/>
              </a:rPr>
              <a:t>biological </a:t>
            </a:r>
            <a:r>
              <a:rPr lang="en-US" sz="1800" dirty="0" smtClean="0">
                <a:solidFill>
                  <a:srgbClr val="575757"/>
                </a:solidFill>
                <a:latin typeface="GE Inspira Pitch"/>
                <a:ea typeface="+mn-ea"/>
              </a:rPr>
              <a:t>fluids </a:t>
            </a:r>
            <a:endParaRPr lang="en-US" sz="1800" dirty="0">
              <a:solidFill>
                <a:srgbClr val="575757"/>
              </a:solidFill>
              <a:latin typeface="GE Inspira Pitch"/>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575757"/>
                </a:solidFill>
                <a:latin typeface="GE Inspira Pitch"/>
                <a:ea typeface="+mn-ea"/>
              </a:rPr>
              <a:t>Including</a:t>
            </a:r>
            <a:r>
              <a:rPr lang="en-US" sz="1800" dirty="0">
                <a:solidFill>
                  <a:srgbClr val="575757"/>
                </a:solidFill>
                <a:latin typeface="GE Inspira Pitch"/>
                <a:ea typeface="+mn-ea"/>
              </a:rPr>
              <a:t> </a:t>
            </a:r>
            <a:r>
              <a:rPr lang="en-US" sz="1800" dirty="0" smtClean="0">
                <a:solidFill>
                  <a:srgbClr val="575757"/>
                </a:solidFill>
                <a:latin typeface="GE Inspira Pitch"/>
                <a:ea typeface="+mn-ea"/>
              </a:rPr>
              <a:t>medium </a:t>
            </a:r>
            <a:r>
              <a:rPr lang="en-US" sz="1800" dirty="0">
                <a:solidFill>
                  <a:srgbClr val="575757"/>
                </a:solidFill>
                <a:latin typeface="GE Inspira Pitch"/>
                <a:ea typeface="+mn-ea"/>
              </a:rPr>
              <a:t>of </a:t>
            </a:r>
            <a:r>
              <a:rPr lang="en-US" sz="1800" dirty="0" smtClean="0">
                <a:solidFill>
                  <a:srgbClr val="575757"/>
                </a:solidFill>
                <a:latin typeface="GE Inspira Pitch"/>
                <a:ea typeface="+mn-ea"/>
              </a:rPr>
              <a:t>cultured cells</a:t>
            </a:r>
            <a:endParaRPr lang="en-US" sz="1800" dirty="0">
              <a:solidFill>
                <a:srgbClr val="575757"/>
              </a:solidFill>
              <a:latin typeface="GE Inspira Pitch"/>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575757"/>
                </a:solidFill>
                <a:latin typeface="GE Inspira Pitch"/>
                <a:ea typeface="+mn-ea"/>
              </a:rPr>
              <a:t>Dia. </a:t>
            </a:r>
            <a:r>
              <a:rPr lang="en-US" sz="1800" dirty="0">
                <a:solidFill>
                  <a:srgbClr val="575757"/>
                </a:solidFill>
                <a:latin typeface="GE Inspira Pitch"/>
                <a:ea typeface="+mn-ea"/>
              </a:rPr>
              <a:t>b</a:t>
            </a:r>
            <a:r>
              <a:rPr lang="en-US" sz="1800" dirty="0" smtClean="0">
                <a:solidFill>
                  <a:srgbClr val="575757"/>
                </a:solidFill>
                <a:latin typeface="GE Inspira Pitch"/>
                <a:ea typeface="+mn-ea"/>
              </a:rPr>
              <a:t>etween </a:t>
            </a:r>
            <a:r>
              <a:rPr lang="en-US" sz="1800" dirty="0">
                <a:solidFill>
                  <a:srgbClr val="575757"/>
                </a:solidFill>
                <a:latin typeface="GE Inspira Pitch"/>
                <a:ea typeface="+mn-ea"/>
              </a:rPr>
              <a:t>30 and 100 </a:t>
            </a:r>
            <a:r>
              <a:rPr lang="en-US" sz="1800" dirty="0" smtClean="0">
                <a:solidFill>
                  <a:srgbClr val="575757"/>
                </a:solidFill>
                <a:latin typeface="GE Inspira Pitch"/>
                <a:ea typeface="+mn-ea"/>
              </a:rPr>
              <a:t>nm</a:t>
            </a:r>
          </a:p>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575757"/>
                </a:solidFill>
                <a:latin typeface="GE Inspira Pitch"/>
                <a:ea typeface="+mn-ea"/>
              </a:rPr>
              <a:t>Contain cellular </a:t>
            </a:r>
            <a:r>
              <a:rPr lang="en-US" sz="1800" dirty="0">
                <a:solidFill>
                  <a:srgbClr val="575757"/>
                </a:solidFill>
                <a:latin typeface="GE Inspira Pitch"/>
                <a:ea typeface="+mn-ea"/>
              </a:rPr>
              <a:t>proteins and RNA </a:t>
            </a:r>
            <a:endParaRPr lang="en-US" sz="1800" dirty="0" smtClean="0">
              <a:solidFill>
                <a:srgbClr val="575757"/>
              </a:solidFill>
              <a:latin typeface="GE Inspira Pitch"/>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575757"/>
                </a:solidFill>
                <a:latin typeface="GE Inspira Pitch"/>
                <a:ea typeface="+mn-ea"/>
              </a:rPr>
              <a:t>Facilitate cell-to-cell transfer of cargo</a:t>
            </a:r>
          </a:p>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575757"/>
                </a:solidFill>
                <a:latin typeface="GE Inspira Pitch"/>
                <a:ea typeface="+mn-ea"/>
              </a:rPr>
              <a:t>May play a </a:t>
            </a:r>
            <a:r>
              <a:rPr lang="en-US" sz="1800" dirty="0">
                <a:solidFill>
                  <a:srgbClr val="575757"/>
                </a:solidFill>
                <a:latin typeface="GE Inspira Pitch"/>
                <a:ea typeface="+mn-ea"/>
              </a:rPr>
              <a:t>role in cell-to-cell signaling </a:t>
            </a:r>
            <a:endParaRPr lang="en-US" sz="1800" dirty="0" smtClean="0">
              <a:solidFill>
                <a:srgbClr val="575757"/>
              </a:solidFill>
              <a:latin typeface="GE Inspira Pitch"/>
              <a:ea typeface="+mn-ea"/>
            </a:endParaRPr>
          </a:p>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575757"/>
                </a:solidFill>
                <a:latin typeface="GE Inspira Pitch"/>
                <a:ea typeface="+mn-ea"/>
              </a:rPr>
              <a:t>May </a:t>
            </a:r>
            <a:r>
              <a:rPr lang="en-US" sz="1800" dirty="0">
                <a:solidFill>
                  <a:srgbClr val="575757"/>
                </a:solidFill>
                <a:latin typeface="GE Inspira Pitch"/>
                <a:ea typeface="+mn-ea"/>
              </a:rPr>
              <a:t>mediate adaptive immune responses </a:t>
            </a:r>
          </a:p>
        </p:txBody>
      </p:sp>
    </p:spTree>
    <p:extLst>
      <p:ext uri="{BB962C8B-B14F-4D97-AF65-F5344CB8AC3E}">
        <p14:creationId xmlns:p14="http://schemas.microsoft.com/office/powerpoint/2010/main" val="33294751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4877864" y="1204712"/>
            <a:ext cx="2082268" cy="2036563"/>
            <a:chOff x="6960132" y="739392"/>
            <a:chExt cx="2082268" cy="1697136"/>
          </a:xfrm>
        </p:grpSpPr>
        <p:pic>
          <p:nvPicPr>
            <p:cNvPr id="36" name="Picture 35"/>
            <p:cNvPicPr>
              <a:picLocks noChangeAspect="1"/>
            </p:cNvPicPr>
            <p:nvPr/>
          </p:nvPicPr>
          <p:blipFill>
            <a:blip r:embed="rId3"/>
            <a:stretch>
              <a:fillRect/>
            </a:stretch>
          </p:blipFill>
          <p:spPr>
            <a:xfrm>
              <a:off x="7350724" y="739392"/>
              <a:ext cx="1147238" cy="1112016"/>
            </a:xfrm>
            <a:prstGeom prst="rect">
              <a:avLst/>
            </a:prstGeom>
          </p:spPr>
        </p:pic>
        <p:sp>
          <p:nvSpPr>
            <p:cNvPr id="37" name="TextBox 36"/>
            <p:cNvSpPr txBox="1"/>
            <p:nvPr/>
          </p:nvSpPr>
          <p:spPr>
            <a:xfrm>
              <a:off x="6960132" y="1744030"/>
              <a:ext cx="2082268" cy="692498"/>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srgbClr val="575757"/>
                  </a:solidFill>
                  <a:latin typeface="GE Inspira Pitch"/>
                  <a:ea typeface="+mn-ea"/>
                </a:rPr>
                <a:t>Centrifuge sup @:</a:t>
              </a:r>
            </a:p>
            <a:p>
              <a:pPr eaLnBrk="1" fontAlgn="auto" hangingPunct="1">
                <a:spcBef>
                  <a:spcPts val="0"/>
                </a:spcBef>
                <a:spcAft>
                  <a:spcPts val="0"/>
                </a:spcAft>
              </a:pPr>
              <a:r>
                <a:rPr lang="en-US" sz="1600" b="1" dirty="0" smtClean="0">
                  <a:solidFill>
                    <a:srgbClr val="575757"/>
                  </a:solidFill>
                  <a:latin typeface="GE Inspira Pitch"/>
                  <a:ea typeface="+mn-ea"/>
                </a:rPr>
                <a:t>20,000xg</a:t>
              </a:r>
              <a:r>
                <a:rPr lang="en-US" sz="1600" dirty="0" smtClean="0">
                  <a:solidFill>
                    <a:srgbClr val="575757"/>
                  </a:solidFill>
                  <a:latin typeface="GE Inspira Pitch"/>
                  <a:ea typeface="+mn-ea"/>
                </a:rPr>
                <a:t> (30min)</a:t>
              </a:r>
              <a:r>
                <a:rPr lang="en-US" sz="1600" b="1" dirty="0" smtClean="0">
                  <a:solidFill>
                    <a:srgbClr val="575757"/>
                  </a:solidFill>
                  <a:latin typeface="GE Inspira Pitch"/>
                  <a:ea typeface="+mn-ea"/>
                </a:rPr>
                <a:t> </a:t>
              </a:r>
              <a:r>
                <a:rPr lang="en-US" sz="1600" dirty="0" smtClean="0">
                  <a:solidFill>
                    <a:srgbClr val="575757"/>
                  </a:solidFill>
                  <a:latin typeface="GE Inspira Pitch"/>
                  <a:ea typeface="+mn-ea"/>
                </a:rPr>
                <a:t>to remove large vesicles</a:t>
              </a:r>
              <a:endParaRPr lang="en-US" sz="1600" b="1" dirty="0">
                <a:solidFill>
                  <a:srgbClr val="575757"/>
                </a:solidFill>
                <a:latin typeface="GE Inspira Pitch"/>
                <a:ea typeface="+mn-ea"/>
              </a:endParaRPr>
            </a:p>
          </p:txBody>
        </p:sp>
      </p:grpSp>
      <p:pic>
        <p:nvPicPr>
          <p:cNvPr id="21" name="Picture 20"/>
          <p:cNvPicPr>
            <a:picLocks noChangeAspect="1"/>
          </p:cNvPicPr>
          <p:nvPr/>
        </p:nvPicPr>
        <p:blipFill>
          <a:blip r:embed="rId3"/>
          <a:stretch>
            <a:fillRect/>
          </a:stretch>
        </p:blipFill>
        <p:spPr>
          <a:xfrm>
            <a:off x="4585610" y="3925810"/>
            <a:ext cx="1165392" cy="1355536"/>
          </a:xfrm>
          <a:prstGeom prst="rect">
            <a:avLst/>
          </a:prstGeom>
        </p:spPr>
      </p:pic>
      <p:pic>
        <p:nvPicPr>
          <p:cNvPr id="12" name="Picture 11"/>
          <p:cNvPicPr>
            <a:picLocks noChangeAspect="1"/>
          </p:cNvPicPr>
          <p:nvPr/>
        </p:nvPicPr>
        <p:blipFill>
          <a:blip r:embed="rId3"/>
          <a:stretch>
            <a:fillRect/>
          </a:stretch>
        </p:blipFill>
        <p:spPr>
          <a:xfrm>
            <a:off x="3012429" y="1211238"/>
            <a:ext cx="1147238" cy="1334419"/>
          </a:xfrm>
          <a:prstGeom prst="rect">
            <a:avLst/>
          </a:prstGeom>
        </p:spPr>
      </p:pic>
      <p:sp>
        <p:nvSpPr>
          <p:cNvPr id="5" name="TextBox 4"/>
          <p:cNvSpPr txBox="1"/>
          <p:nvPr/>
        </p:nvSpPr>
        <p:spPr>
          <a:xfrm>
            <a:off x="288235" y="2879406"/>
            <a:ext cx="1853822" cy="830997"/>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srgbClr val="575757"/>
                </a:solidFill>
                <a:latin typeface="GE Inspira Pitch"/>
                <a:ea typeface="+mn-ea"/>
              </a:rPr>
              <a:t>60ml (3 ea.) Fibercell harvests, cleared of cells</a:t>
            </a:r>
            <a:endParaRPr lang="en-US" sz="1600" dirty="0">
              <a:solidFill>
                <a:srgbClr val="575757"/>
              </a:solidFill>
              <a:latin typeface="GE Inspira Pitch"/>
              <a:ea typeface="+mn-ea"/>
            </a:endParaRPr>
          </a:p>
        </p:txBody>
      </p:sp>
      <p:cxnSp>
        <p:nvCxnSpPr>
          <p:cNvPr id="9" name="Straight Arrow Connector 8"/>
          <p:cNvCxnSpPr/>
          <p:nvPr/>
        </p:nvCxnSpPr>
        <p:spPr>
          <a:xfrm flipV="1">
            <a:off x="1719453" y="2086988"/>
            <a:ext cx="1194232" cy="1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654060" y="2431961"/>
            <a:ext cx="1892541" cy="1077218"/>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srgbClr val="575757"/>
                </a:solidFill>
                <a:latin typeface="GE Inspira Pitch"/>
                <a:ea typeface="+mn-ea"/>
              </a:rPr>
              <a:t>Centrifuge sup @:</a:t>
            </a:r>
          </a:p>
          <a:p>
            <a:pPr eaLnBrk="1" fontAlgn="auto" hangingPunct="1">
              <a:spcBef>
                <a:spcPts val="0"/>
              </a:spcBef>
              <a:spcAft>
                <a:spcPts val="0"/>
              </a:spcAft>
            </a:pPr>
            <a:r>
              <a:rPr lang="en-US" sz="1600" b="1" dirty="0">
                <a:solidFill>
                  <a:srgbClr val="575757"/>
                </a:solidFill>
                <a:latin typeface="GE Inspira Pitch"/>
                <a:ea typeface="+mn-ea"/>
              </a:rPr>
              <a:t>3</a:t>
            </a:r>
            <a:r>
              <a:rPr lang="en-US" sz="1600" b="1" dirty="0" smtClean="0">
                <a:solidFill>
                  <a:srgbClr val="575757"/>
                </a:solidFill>
                <a:latin typeface="GE Inspira Pitch"/>
                <a:ea typeface="+mn-ea"/>
              </a:rPr>
              <a:t>,000xg</a:t>
            </a:r>
            <a:r>
              <a:rPr lang="en-US" sz="1600" dirty="0" smtClean="0">
                <a:solidFill>
                  <a:srgbClr val="575757"/>
                </a:solidFill>
                <a:latin typeface="GE Inspira Pitch"/>
                <a:ea typeface="+mn-ea"/>
              </a:rPr>
              <a:t> (15min)</a:t>
            </a:r>
            <a:r>
              <a:rPr lang="en-US" sz="1600" b="1" dirty="0" smtClean="0">
                <a:solidFill>
                  <a:srgbClr val="575757"/>
                </a:solidFill>
                <a:latin typeface="GE Inspira Pitch"/>
                <a:ea typeface="+mn-ea"/>
              </a:rPr>
              <a:t> </a:t>
            </a:r>
            <a:r>
              <a:rPr lang="en-US" sz="1600" dirty="0" smtClean="0">
                <a:solidFill>
                  <a:srgbClr val="575757"/>
                </a:solidFill>
                <a:latin typeface="GE Inspira Pitch"/>
                <a:ea typeface="+mn-ea"/>
              </a:rPr>
              <a:t>to remove cells and debris</a:t>
            </a:r>
            <a:endParaRPr lang="en-US" sz="1600" b="1" dirty="0">
              <a:solidFill>
                <a:srgbClr val="575757"/>
              </a:solidFill>
              <a:latin typeface="GE Inspira Pitch"/>
              <a:ea typeface="+mn-ea"/>
            </a:endParaRPr>
          </a:p>
        </p:txBody>
      </p:sp>
      <p:grpSp>
        <p:nvGrpSpPr>
          <p:cNvPr id="4" name="Group 6"/>
          <p:cNvGrpSpPr/>
          <p:nvPr/>
        </p:nvGrpSpPr>
        <p:grpSpPr>
          <a:xfrm>
            <a:off x="7578483" y="1211237"/>
            <a:ext cx="1415676" cy="1877705"/>
            <a:chOff x="7855324" y="3400724"/>
            <a:chExt cx="1415676" cy="1564754"/>
          </a:xfrm>
        </p:grpSpPr>
        <p:pic>
          <p:nvPicPr>
            <p:cNvPr id="15" name="Picture 14"/>
            <p:cNvPicPr>
              <a:picLocks noChangeAspect="1"/>
            </p:cNvPicPr>
            <p:nvPr/>
          </p:nvPicPr>
          <p:blipFill>
            <a:blip r:embed="rId4"/>
            <a:stretch>
              <a:fillRect/>
            </a:stretch>
          </p:blipFill>
          <p:spPr>
            <a:xfrm>
              <a:off x="8001765" y="3400724"/>
              <a:ext cx="992394" cy="1000397"/>
            </a:xfrm>
            <a:prstGeom prst="rect">
              <a:avLst/>
            </a:prstGeom>
          </p:spPr>
        </p:pic>
        <p:sp>
          <p:nvSpPr>
            <p:cNvPr id="18" name="TextBox 17"/>
            <p:cNvSpPr txBox="1"/>
            <p:nvPr/>
          </p:nvSpPr>
          <p:spPr>
            <a:xfrm>
              <a:off x="7855324" y="4478166"/>
              <a:ext cx="1415676" cy="487312"/>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srgbClr val="575757"/>
                  </a:solidFill>
                  <a:latin typeface="GE Inspira Pitch"/>
                  <a:ea typeface="+mn-ea"/>
                </a:rPr>
                <a:t>Filter through 0.22</a:t>
              </a:r>
              <a:r>
                <a:rPr lang="el-GR" sz="1600" dirty="0" smtClean="0">
                  <a:solidFill>
                    <a:srgbClr val="575757"/>
                  </a:solidFill>
                  <a:latin typeface="GE Inspira Pitch"/>
                  <a:ea typeface="+mn-ea"/>
                </a:rPr>
                <a:t>μ</a:t>
              </a:r>
              <a:r>
                <a:rPr lang="en-US" sz="1600" dirty="0" smtClean="0">
                  <a:solidFill>
                    <a:srgbClr val="575757"/>
                  </a:solidFill>
                  <a:latin typeface="GE Inspira Pitch"/>
                  <a:ea typeface="+mn-ea"/>
                </a:rPr>
                <a:t>m</a:t>
              </a:r>
              <a:endParaRPr lang="en-US" sz="1600" b="1" dirty="0">
                <a:solidFill>
                  <a:srgbClr val="575757"/>
                </a:solidFill>
                <a:latin typeface="GE Inspira Pitch"/>
                <a:ea typeface="+mn-ea"/>
              </a:endParaRPr>
            </a:p>
          </p:txBody>
        </p:sp>
      </p:grpSp>
      <p:cxnSp>
        <p:nvCxnSpPr>
          <p:cNvPr id="20" name="Straight Arrow Connector 19"/>
          <p:cNvCxnSpPr/>
          <p:nvPr/>
        </p:nvCxnSpPr>
        <p:spPr>
          <a:xfrm flipH="1">
            <a:off x="5972292" y="4961305"/>
            <a:ext cx="143598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348601" y="5264181"/>
            <a:ext cx="3817440" cy="1323439"/>
          </a:xfrm>
          <a:prstGeom prst="rect">
            <a:avLst/>
          </a:prstGeom>
          <a:noFill/>
        </p:spPr>
        <p:txBody>
          <a:bodyPr wrap="square" rtlCol="0">
            <a:spAutoFit/>
          </a:bodyPr>
          <a:lstStyle/>
          <a:p>
            <a:pPr marL="342900" indent="-342900" eaLnBrk="1" fontAlgn="auto" hangingPunct="1">
              <a:spcBef>
                <a:spcPts val="0"/>
              </a:spcBef>
              <a:spcAft>
                <a:spcPts val="0"/>
              </a:spcAft>
              <a:buFontTx/>
              <a:buAutoNum type="alphaLcParenR"/>
            </a:pPr>
            <a:r>
              <a:rPr lang="en-US" sz="1600" dirty="0" smtClean="0">
                <a:solidFill>
                  <a:srgbClr val="575757"/>
                </a:solidFill>
                <a:latin typeface="GE Inspira Pitch"/>
                <a:ea typeface="+mn-ea"/>
              </a:rPr>
              <a:t>Pellet exosomes by 110,000xg ultracentrifugation for 2h</a:t>
            </a:r>
          </a:p>
          <a:p>
            <a:pPr marL="342900" indent="-342900" eaLnBrk="1" fontAlgn="auto" hangingPunct="1">
              <a:spcBef>
                <a:spcPts val="0"/>
              </a:spcBef>
              <a:spcAft>
                <a:spcPts val="0"/>
              </a:spcAft>
              <a:buFontTx/>
              <a:buAutoNum type="alphaLcParenR"/>
            </a:pPr>
            <a:r>
              <a:rPr lang="en-US" sz="1600" dirty="0" smtClean="0">
                <a:solidFill>
                  <a:srgbClr val="575757"/>
                </a:solidFill>
                <a:latin typeface="GE Inspira Pitch"/>
                <a:ea typeface="+mn-ea"/>
              </a:rPr>
              <a:t>Wash by resuspending in 6ml PBS, and repelleting @120,000xg for 90min</a:t>
            </a:r>
            <a:endParaRPr lang="en-US" sz="1600" dirty="0">
              <a:solidFill>
                <a:srgbClr val="575757"/>
              </a:solidFill>
              <a:latin typeface="GE Inspira Pitch"/>
              <a:ea typeface="+mn-ea"/>
            </a:endParaRPr>
          </a:p>
        </p:txBody>
      </p:sp>
      <p:pic>
        <p:nvPicPr>
          <p:cNvPr id="22" name="Picture 21"/>
          <p:cNvPicPr>
            <a:picLocks noChangeAspect="1"/>
          </p:cNvPicPr>
          <p:nvPr/>
        </p:nvPicPr>
        <p:blipFill>
          <a:blip r:embed="rId5"/>
          <a:stretch>
            <a:fillRect/>
          </a:stretch>
        </p:blipFill>
        <p:spPr>
          <a:xfrm>
            <a:off x="1884368" y="4289382"/>
            <a:ext cx="385358" cy="1508032"/>
          </a:xfrm>
          <a:prstGeom prst="rect">
            <a:avLst/>
          </a:prstGeom>
        </p:spPr>
      </p:pic>
      <p:sp>
        <p:nvSpPr>
          <p:cNvPr id="24" name="TextBox 23"/>
          <p:cNvSpPr txBox="1"/>
          <p:nvPr/>
        </p:nvSpPr>
        <p:spPr>
          <a:xfrm>
            <a:off x="1342736" y="5855113"/>
            <a:ext cx="1557857" cy="830997"/>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srgbClr val="575757"/>
                </a:solidFill>
                <a:latin typeface="GE Inspira Pitch"/>
                <a:ea typeface="+mn-ea"/>
              </a:rPr>
              <a:t> Resuspend in</a:t>
            </a:r>
            <a:br>
              <a:rPr lang="en-US" sz="1600" dirty="0" smtClean="0">
                <a:solidFill>
                  <a:srgbClr val="575757"/>
                </a:solidFill>
                <a:latin typeface="GE Inspira Pitch"/>
                <a:ea typeface="+mn-ea"/>
              </a:rPr>
            </a:br>
            <a:r>
              <a:rPr lang="en-US" sz="1600" dirty="0" smtClean="0">
                <a:solidFill>
                  <a:srgbClr val="575757"/>
                </a:solidFill>
                <a:latin typeface="GE Inspira Pitch"/>
                <a:ea typeface="+mn-ea"/>
              </a:rPr>
              <a:t> 1ml sucrose buffer*</a:t>
            </a:r>
            <a:endParaRPr lang="en-US" sz="1600" b="1" dirty="0">
              <a:solidFill>
                <a:srgbClr val="575757"/>
              </a:solidFill>
              <a:latin typeface="GE Inspira Pitch"/>
              <a:ea typeface="+mn-ea"/>
            </a:endParaRPr>
          </a:p>
        </p:txBody>
      </p:sp>
      <p:cxnSp>
        <p:nvCxnSpPr>
          <p:cNvPr id="25" name="Straight Arrow Connector 24"/>
          <p:cNvCxnSpPr/>
          <p:nvPr/>
        </p:nvCxnSpPr>
        <p:spPr>
          <a:xfrm flipH="1">
            <a:off x="2453658" y="4961305"/>
            <a:ext cx="143598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131677" y="2146171"/>
            <a:ext cx="1194232" cy="1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3"/>
          <p:cNvGrpSpPr/>
          <p:nvPr/>
        </p:nvGrpSpPr>
        <p:grpSpPr>
          <a:xfrm>
            <a:off x="7382089" y="4216227"/>
            <a:ext cx="1892541" cy="2225176"/>
            <a:chOff x="4826000" y="825765"/>
            <a:chExt cx="1892541" cy="1854314"/>
          </a:xfrm>
        </p:grpSpPr>
        <p:grpSp>
          <p:nvGrpSpPr>
            <p:cNvPr id="7" name="Group 33"/>
            <p:cNvGrpSpPr/>
            <p:nvPr/>
          </p:nvGrpSpPr>
          <p:grpSpPr>
            <a:xfrm>
              <a:off x="5245100" y="825765"/>
              <a:ext cx="952500" cy="1155435"/>
              <a:chOff x="5740400" y="901965"/>
              <a:chExt cx="952500" cy="1155435"/>
            </a:xfrm>
          </p:grpSpPr>
          <p:cxnSp>
            <p:nvCxnSpPr>
              <p:cNvPr id="10" name="Straight Connector 9"/>
              <p:cNvCxnSpPr/>
              <p:nvPr/>
            </p:nvCxnSpPr>
            <p:spPr>
              <a:xfrm>
                <a:off x="6207292" y="901965"/>
                <a:ext cx="0" cy="1155435"/>
              </a:xfrm>
              <a:prstGeom prst="line">
                <a:avLst/>
              </a:prstGeom>
              <a:ln w="76200" cmpd="sng">
                <a:solidFill>
                  <a:schemeClr val="accent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5740400" y="997215"/>
                <a:ext cx="177800" cy="1905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27" name="Oval 26"/>
              <p:cNvSpPr/>
              <p:nvPr/>
            </p:nvSpPr>
            <p:spPr>
              <a:xfrm>
                <a:off x="5918200" y="1375720"/>
                <a:ext cx="177800" cy="1905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28" name="Oval 27"/>
              <p:cNvSpPr/>
              <p:nvPr/>
            </p:nvSpPr>
            <p:spPr>
              <a:xfrm>
                <a:off x="5867400" y="1727231"/>
                <a:ext cx="177800" cy="1905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19" name="Oval 18"/>
              <p:cNvSpPr/>
              <p:nvPr/>
            </p:nvSpPr>
            <p:spPr>
              <a:xfrm>
                <a:off x="5892800" y="1219200"/>
                <a:ext cx="127000" cy="88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29" name="Oval 28"/>
              <p:cNvSpPr/>
              <p:nvPr/>
            </p:nvSpPr>
            <p:spPr>
              <a:xfrm>
                <a:off x="6413500" y="1371600"/>
                <a:ext cx="127000" cy="88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30" name="Oval 29"/>
              <p:cNvSpPr/>
              <p:nvPr/>
            </p:nvSpPr>
            <p:spPr>
              <a:xfrm>
                <a:off x="6413500" y="1143000"/>
                <a:ext cx="127000" cy="88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31" name="Oval 30"/>
              <p:cNvSpPr/>
              <p:nvPr/>
            </p:nvSpPr>
            <p:spPr>
              <a:xfrm>
                <a:off x="6565900" y="1574800"/>
                <a:ext cx="127000" cy="88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32" name="Oval 31"/>
              <p:cNvSpPr/>
              <p:nvPr/>
            </p:nvSpPr>
            <p:spPr>
              <a:xfrm>
                <a:off x="6451600" y="1816100"/>
                <a:ext cx="127000" cy="88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grpSp>
        <p:sp>
          <p:nvSpPr>
            <p:cNvPr id="33" name="TextBox 32"/>
            <p:cNvSpPr txBox="1"/>
            <p:nvPr/>
          </p:nvSpPr>
          <p:spPr>
            <a:xfrm>
              <a:off x="4826000" y="1987581"/>
              <a:ext cx="1892541" cy="692498"/>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srgbClr val="575757"/>
                  </a:solidFill>
                  <a:latin typeface="GE Inspira Pitch"/>
                  <a:ea typeface="+mn-ea"/>
                </a:rPr>
                <a:t>100kDa MWCO for ~10x concentration</a:t>
              </a:r>
              <a:endParaRPr lang="en-US" sz="1600" b="1" dirty="0">
                <a:solidFill>
                  <a:srgbClr val="575757"/>
                </a:solidFill>
                <a:latin typeface="GE Inspira Pitch"/>
                <a:ea typeface="+mn-ea"/>
              </a:endParaRPr>
            </a:p>
          </p:txBody>
        </p:sp>
      </p:grpSp>
      <p:cxnSp>
        <p:nvCxnSpPr>
          <p:cNvPr id="35" name="Straight Arrow Connector 34"/>
          <p:cNvCxnSpPr/>
          <p:nvPr/>
        </p:nvCxnSpPr>
        <p:spPr>
          <a:xfrm flipV="1">
            <a:off x="6442966" y="2145980"/>
            <a:ext cx="1194232" cy="1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8262288" y="3370997"/>
            <a:ext cx="0" cy="6156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6"/>
          <a:stretch>
            <a:fillRect/>
          </a:stretch>
        </p:blipFill>
        <p:spPr>
          <a:xfrm>
            <a:off x="135916" y="1249187"/>
            <a:ext cx="1578139" cy="1675984"/>
          </a:xfrm>
          <a:prstGeom prst="rect">
            <a:avLst/>
          </a:prstGeom>
        </p:spPr>
      </p:pic>
      <p:sp>
        <p:nvSpPr>
          <p:cNvPr id="40" name="Title 1"/>
          <p:cNvSpPr txBox="1">
            <a:spLocks/>
          </p:cNvSpPr>
          <p:nvPr/>
        </p:nvSpPr>
        <p:spPr>
          <a:xfrm>
            <a:off x="409617" y="560866"/>
            <a:ext cx="8352156" cy="60831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a:lstStyle>
          <a:p>
            <a:pPr fontAlgn="auto">
              <a:spcAft>
                <a:spcPts val="0"/>
              </a:spcAft>
            </a:pPr>
            <a:r>
              <a:rPr lang="en-US" dirty="0" smtClean="0">
                <a:solidFill>
                  <a:srgbClr val="575757"/>
                </a:solidFill>
              </a:rPr>
              <a:t>Exosome isolation via ultracentrufugation </a:t>
            </a:r>
            <a:endParaRPr lang="en-US" dirty="0">
              <a:solidFill>
                <a:srgbClr val="575757"/>
              </a:solidFill>
            </a:endParaRPr>
          </a:p>
        </p:txBody>
      </p:sp>
    </p:spTree>
    <p:extLst>
      <p:ext uri="{BB962C8B-B14F-4D97-AF65-F5344CB8AC3E}">
        <p14:creationId xmlns:p14="http://schemas.microsoft.com/office/powerpoint/2010/main" val="124607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1_03.jpg"/>
          <p:cNvPicPr>
            <a:picLocks noGrp="1" noChangeAspect="1"/>
          </p:cNvPicPr>
          <p:nvPr>
            <p:ph idx="1"/>
          </p:nvPr>
        </p:nvPicPr>
        <p:blipFill>
          <a:blip r:embed="rId2" cstate="print"/>
          <a:stretch>
            <a:fillRect/>
          </a:stretch>
        </p:blipFill>
        <p:spPr>
          <a:xfrm>
            <a:off x="1985735" y="1600200"/>
            <a:ext cx="5172529" cy="4525963"/>
          </a:xfrm>
        </p:spPr>
      </p:pic>
    </p:spTree>
    <p:extLst>
      <p:ext uri="{BB962C8B-B14F-4D97-AF65-F5344CB8AC3E}">
        <p14:creationId xmlns:p14="http://schemas.microsoft.com/office/powerpoint/2010/main" val="39957652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known.jpeg"/>
          <p:cNvPicPr>
            <a:picLocks noGrp="1" noChangeAspect="1"/>
          </p:cNvPicPr>
          <p:nvPr>
            <p:ph idx="1"/>
          </p:nvPr>
        </p:nvPicPr>
        <p:blipFill>
          <a:blip r:embed="rId2" cstate="print"/>
          <a:stretch>
            <a:fillRect/>
          </a:stretch>
        </p:blipFill>
        <p:spPr>
          <a:xfrm>
            <a:off x="533400" y="1600200"/>
            <a:ext cx="8103208" cy="4495800"/>
          </a:xfrm>
        </p:spPr>
      </p:pic>
    </p:spTree>
    <p:extLst>
      <p:ext uri="{BB962C8B-B14F-4D97-AF65-F5344CB8AC3E}">
        <p14:creationId xmlns:p14="http://schemas.microsoft.com/office/powerpoint/2010/main" val="1896497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0" y="455613"/>
            <a:ext cx="9145588" cy="5945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9465" t="2714" r="30856" b="10317"/>
          <a:stretch/>
        </p:blipFill>
        <p:spPr>
          <a:xfrm>
            <a:off x="1779893" y="2343111"/>
            <a:ext cx="4542661" cy="3815102"/>
          </a:xfrm>
          <a:prstGeom prst="rect">
            <a:avLst/>
          </a:prstGeom>
        </p:spPr>
      </p:pic>
      <p:sp>
        <p:nvSpPr>
          <p:cNvPr id="4" name="Slide Number Placeholder 3"/>
          <p:cNvSpPr>
            <a:spLocks noGrp="1"/>
          </p:cNvSpPr>
          <p:nvPr>
            <p:ph type="sldNum" sz="quarter" idx="12"/>
          </p:nvPr>
        </p:nvSpPr>
        <p:spPr/>
        <p:txBody>
          <a:bodyPr/>
          <a:lstStyle/>
          <a:p>
            <a:fld id="{EF921C88-A7E8-4506-80E5-D070FF210E49}" type="slidenum">
              <a:rPr lang="en-US" smtClean="0">
                <a:solidFill>
                  <a:prstClr val="black">
                    <a:tint val="75000"/>
                  </a:prstClr>
                </a:solidFill>
              </a:rPr>
              <a:pPr/>
              <a:t>50</a:t>
            </a:fld>
            <a:endParaRPr lang="en-US">
              <a:solidFill>
                <a:prstClr val="black">
                  <a:tint val="75000"/>
                </a:prstClr>
              </a:solidFill>
            </a:endParaRPr>
          </a:p>
        </p:txBody>
      </p:sp>
      <p:sp>
        <p:nvSpPr>
          <p:cNvPr id="8" name="Title 1"/>
          <p:cNvSpPr>
            <a:spLocks noGrp="1"/>
          </p:cNvSpPr>
          <p:nvPr>
            <p:ph type="title"/>
          </p:nvPr>
        </p:nvSpPr>
        <p:spPr>
          <a:xfrm>
            <a:off x="473320" y="762000"/>
            <a:ext cx="8229600" cy="1143000"/>
          </a:xfrm>
        </p:spPr>
        <p:txBody>
          <a:bodyPr>
            <a:normAutofit/>
          </a:bodyPr>
          <a:lstStyle/>
          <a:p>
            <a:pPr algn="ctr"/>
            <a:r>
              <a:rPr lang="en-US" sz="3200" dirty="0" smtClean="0"/>
              <a:t>Cassette Assembly</a:t>
            </a:r>
            <a:endParaRPr lang="en-US" sz="3200" dirty="0"/>
          </a:p>
        </p:txBody>
      </p:sp>
      <p:sp>
        <p:nvSpPr>
          <p:cNvPr id="10" name="Text Box 1"/>
          <p:cNvSpPr txBox="1">
            <a:spLocks/>
          </p:cNvSpPr>
          <p:nvPr/>
        </p:nvSpPr>
        <p:spPr>
          <a:xfrm>
            <a:off x="323159" y="5916656"/>
            <a:ext cx="2913469" cy="24828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914400">
              <a:spcBef>
                <a:spcPts val="0"/>
              </a:spcBef>
              <a:spcAft>
                <a:spcPts val="600"/>
              </a:spcAft>
            </a:pPr>
            <a:r>
              <a:rPr lang="en-US" sz="1100" dirty="0">
                <a:solidFill>
                  <a:srgbClr val="000000"/>
                </a:solidFill>
                <a:latin typeface="Times New Roman"/>
                <a:ea typeface="Times New Roman"/>
                <a:cs typeface="Calibri"/>
              </a:rPr>
              <a:t>Cassette Front</a:t>
            </a:r>
            <a:r>
              <a:rPr lang="en-US" sz="1200" dirty="0">
                <a:solidFill>
                  <a:srgbClr val="000000"/>
                </a:solidFill>
                <a:latin typeface="Times New Roman"/>
                <a:ea typeface="Times New Roman"/>
                <a:cs typeface="Arial"/>
              </a:rPr>
              <a:t> </a:t>
            </a:r>
            <a:r>
              <a:rPr lang="en-US" sz="1100" dirty="0">
                <a:solidFill>
                  <a:srgbClr val="000000"/>
                </a:solidFill>
                <a:latin typeface="Times New Roman"/>
                <a:ea typeface="Times New Roman"/>
                <a:cs typeface="Calibri"/>
              </a:rPr>
              <a:t>Panel</a:t>
            </a:r>
            <a:endParaRPr lang="en-US" sz="1200" dirty="0">
              <a:solidFill>
                <a:srgbClr val="000000"/>
              </a:solidFill>
              <a:latin typeface="Times New Roman"/>
              <a:ea typeface="Times New Roman"/>
            </a:endParaRPr>
          </a:p>
        </p:txBody>
      </p:sp>
      <p:sp>
        <p:nvSpPr>
          <p:cNvPr id="11" name="Text Box 910"/>
          <p:cNvSpPr txBox="1">
            <a:spLocks/>
          </p:cNvSpPr>
          <p:nvPr/>
        </p:nvSpPr>
        <p:spPr>
          <a:xfrm>
            <a:off x="519111" y="3836007"/>
            <a:ext cx="1095375" cy="26606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200" dirty="0">
                <a:solidFill>
                  <a:prstClr val="black"/>
                </a:solidFill>
                <a:latin typeface="Times New Roman"/>
                <a:ea typeface="Times New Roman"/>
              </a:rPr>
              <a:t>GoreVents</a:t>
            </a:r>
          </a:p>
        </p:txBody>
      </p:sp>
      <p:sp>
        <p:nvSpPr>
          <p:cNvPr id="12" name="Text Box 919"/>
          <p:cNvSpPr txBox="1">
            <a:spLocks/>
          </p:cNvSpPr>
          <p:nvPr/>
        </p:nvSpPr>
        <p:spPr>
          <a:xfrm>
            <a:off x="1309096" y="4552549"/>
            <a:ext cx="1350010" cy="51181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200" dirty="0">
                <a:solidFill>
                  <a:prstClr val="black"/>
                </a:solidFill>
                <a:latin typeface="Times New Roman"/>
                <a:ea typeface="Times New Roman"/>
              </a:rPr>
              <a:t>Incubated Chamber</a:t>
            </a:r>
          </a:p>
        </p:txBody>
      </p:sp>
      <p:sp>
        <p:nvSpPr>
          <p:cNvPr id="13" name="Text Box 898"/>
          <p:cNvSpPr txBox="1">
            <a:spLocks/>
          </p:cNvSpPr>
          <p:nvPr/>
        </p:nvSpPr>
        <p:spPr>
          <a:xfrm>
            <a:off x="744131" y="2248635"/>
            <a:ext cx="1407160" cy="268923"/>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200" dirty="0" smtClean="0">
                <a:solidFill>
                  <a:prstClr val="black"/>
                </a:solidFill>
                <a:latin typeface="Times New Roman"/>
                <a:ea typeface="Times New Roman"/>
              </a:rPr>
              <a:t>Containment Cover</a:t>
            </a:r>
            <a:endParaRPr lang="en-US" sz="1200" dirty="0">
              <a:solidFill>
                <a:prstClr val="black"/>
              </a:solidFill>
              <a:latin typeface="Times New Roman"/>
              <a:ea typeface="Times New Roman"/>
            </a:endParaRPr>
          </a:p>
        </p:txBody>
      </p:sp>
      <p:cxnSp>
        <p:nvCxnSpPr>
          <p:cNvPr id="14" name="Straight Arrow Connector 13"/>
          <p:cNvCxnSpPr>
            <a:cxnSpLocks/>
          </p:cNvCxnSpPr>
          <p:nvPr/>
        </p:nvCxnSpPr>
        <p:spPr>
          <a:xfrm>
            <a:off x="1415097" y="2481540"/>
            <a:ext cx="1480503" cy="642660"/>
          </a:xfrm>
          <a:prstGeom prst="straightConnector1">
            <a:avLst/>
          </a:prstGeom>
          <a:noFill/>
          <a:ln w="9525" cap="flat" cmpd="sng" algn="ctr">
            <a:solidFill>
              <a:srgbClr val="F79646">
                <a:shade val="95000"/>
                <a:satMod val="105000"/>
              </a:srgbClr>
            </a:solidFill>
            <a:prstDash val="solid"/>
            <a:tailEnd type="arrow"/>
          </a:ln>
          <a:effectLst/>
        </p:spPr>
      </p:cxnSp>
      <p:cxnSp>
        <p:nvCxnSpPr>
          <p:cNvPr id="16" name="Straight Arrow Connector 15"/>
          <p:cNvCxnSpPr>
            <a:cxnSpLocks/>
            <a:stCxn id="18" idx="1"/>
          </p:cNvCxnSpPr>
          <p:nvPr/>
        </p:nvCxnSpPr>
        <p:spPr>
          <a:xfrm flipH="1" flipV="1">
            <a:off x="4527552" y="4608149"/>
            <a:ext cx="166234" cy="1092246"/>
          </a:xfrm>
          <a:prstGeom prst="straightConnector1">
            <a:avLst/>
          </a:prstGeom>
          <a:noFill/>
          <a:ln w="9525" cap="flat" cmpd="sng" algn="ctr">
            <a:solidFill>
              <a:srgbClr val="F79646">
                <a:shade val="95000"/>
                <a:satMod val="105000"/>
              </a:srgbClr>
            </a:solidFill>
            <a:prstDash val="solid"/>
            <a:tailEnd type="arrow"/>
          </a:ln>
          <a:effectLst/>
        </p:spPr>
      </p:cxnSp>
      <p:sp>
        <p:nvSpPr>
          <p:cNvPr id="18" name="Text Box 903"/>
          <p:cNvSpPr txBox="1">
            <a:spLocks/>
          </p:cNvSpPr>
          <p:nvPr/>
        </p:nvSpPr>
        <p:spPr>
          <a:xfrm>
            <a:off x="4693786" y="5572760"/>
            <a:ext cx="1959268" cy="25527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a:solidFill>
                  <a:prstClr val="black"/>
                </a:solidFill>
                <a:latin typeface="Times New Roman"/>
                <a:ea typeface="Times New Roman"/>
              </a:rPr>
              <a:t>VIP </a:t>
            </a:r>
            <a:r>
              <a:rPr lang="en-US" sz="1200" dirty="0" smtClean="0">
                <a:solidFill>
                  <a:prstClr val="black"/>
                </a:solidFill>
                <a:latin typeface="Times New Roman"/>
                <a:ea typeface="Times New Roman"/>
              </a:rPr>
              <a:t>Insulation </a:t>
            </a:r>
            <a:r>
              <a:rPr lang="en-US" sz="1200" dirty="0" smtClean="0">
                <a:solidFill>
                  <a:prstClr val="black"/>
                </a:solidFill>
              </a:rPr>
              <a:t>(.</a:t>
            </a:r>
            <a:r>
              <a:rPr lang="en-US" sz="1200" dirty="0">
                <a:solidFill>
                  <a:prstClr val="black"/>
                </a:solidFill>
              </a:rPr>
              <a:t>004 W/m-K)</a:t>
            </a:r>
          </a:p>
          <a:p>
            <a:pPr>
              <a:spcBef>
                <a:spcPts val="0"/>
              </a:spcBef>
              <a:spcAft>
                <a:spcPts val="0"/>
              </a:spcAft>
            </a:pPr>
            <a:endParaRPr lang="en-US" sz="1200" dirty="0">
              <a:solidFill>
                <a:prstClr val="black"/>
              </a:solidFill>
              <a:latin typeface="Times New Roman"/>
              <a:ea typeface="Times New Roman"/>
            </a:endParaRPr>
          </a:p>
        </p:txBody>
      </p:sp>
      <p:cxnSp>
        <p:nvCxnSpPr>
          <p:cNvPr id="19" name="Straight Arrow Connector 18"/>
          <p:cNvCxnSpPr>
            <a:cxnSpLocks/>
          </p:cNvCxnSpPr>
          <p:nvPr/>
        </p:nvCxnSpPr>
        <p:spPr>
          <a:xfrm flipH="1" flipV="1">
            <a:off x="3762057" y="5700395"/>
            <a:ext cx="180659" cy="282575"/>
          </a:xfrm>
          <a:prstGeom prst="straightConnector1">
            <a:avLst/>
          </a:prstGeom>
          <a:noFill/>
          <a:ln w="9525" cap="flat" cmpd="sng" algn="ctr">
            <a:solidFill>
              <a:srgbClr val="F79646">
                <a:shade val="95000"/>
                <a:satMod val="105000"/>
              </a:srgbClr>
            </a:solidFill>
            <a:prstDash val="solid"/>
            <a:tailEnd type="arrow"/>
          </a:ln>
          <a:effectLst/>
        </p:spPr>
      </p:cxnSp>
      <p:sp>
        <p:nvSpPr>
          <p:cNvPr id="20" name="Text Box 905"/>
          <p:cNvSpPr txBox="1">
            <a:spLocks/>
          </p:cNvSpPr>
          <p:nvPr/>
        </p:nvSpPr>
        <p:spPr>
          <a:xfrm>
            <a:off x="3775003" y="5982970"/>
            <a:ext cx="1626235" cy="26543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200" dirty="0">
                <a:solidFill>
                  <a:prstClr val="black"/>
                </a:solidFill>
                <a:latin typeface="Times New Roman"/>
                <a:ea typeface="Times New Roman"/>
              </a:rPr>
              <a:t>Cassette Durable Base</a:t>
            </a:r>
          </a:p>
        </p:txBody>
      </p:sp>
      <p:cxnSp>
        <p:nvCxnSpPr>
          <p:cNvPr id="21" name="Straight Arrow Connector 20"/>
          <p:cNvCxnSpPr>
            <a:cxnSpLocks/>
          </p:cNvCxnSpPr>
          <p:nvPr/>
        </p:nvCxnSpPr>
        <p:spPr>
          <a:xfrm flipV="1">
            <a:off x="1984101" y="5695950"/>
            <a:ext cx="225699" cy="264160"/>
          </a:xfrm>
          <a:prstGeom prst="straightConnector1">
            <a:avLst/>
          </a:prstGeom>
          <a:noFill/>
          <a:ln w="9525" cap="flat" cmpd="sng" algn="ctr">
            <a:solidFill>
              <a:srgbClr val="F79646">
                <a:shade val="95000"/>
                <a:satMod val="105000"/>
              </a:srgbClr>
            </a:solidFill>
            <a:prstDash val="solid"/>
            <a:tailEnd type="arrow"/>
          </a:ln>
          <a:effectLst/>
        </p:spPr>
      </p:cxnSp>
      <p:cxnSp>
        <p:nvCxnSpPr>
          <p:cNvPr id="22" name="Straight Arrow Connector 21"/>
          <p:cNvCxnSpPr>
            <a:cxnSpLocks/>
            <a:stCxn id="11" idx="3"/>
          </p:cNvCxnSpPr>
          <p:nvPr/>
        </p:nvCxnSpPr>
        <p:spPr>
          <a:xfrm flipV="1">
            <a:off x="1614486" y="3335954"/>
            <a:ext cx="2043114" cy="633086"/>
          </a:xfrm>
          <a:prstGeom prst="straightConnector1">
            <a:avLst/>
          </a:prstGeom>
          <a:noFill/>
          <a:ln w="9525" cap="flat" cmpd="sng" algn="ctr">
            <a:solidFill>
              <a:srgbClr val="F79646">
                <a:shade val="95000"/>
                <a:satMod val="105000"/>
              </a:srgbClr>
            </a:solidFill>
            <a:prstDash val="solid"/>
            <a:tailEnd type="arrow"/>
          </a:ln>
          <a:effectLst/>
        </p:spPr>
      </p:cxnSp>
      <p:cxnSp>
        <p:nvCxnSpPr>
          <p:cNvPr id="24" name="Straight Arrow Connector 23"/>
          <p:cNvCxnSpPr>
            <a:cxnSpLocks/>
            <a:stCxn id="25" idx="1"/>
          </p:cNvCxnSpPr>
          <p:nvPr/>
        </p:nvCxnSpPr>
        <p:spPr>
          <a:xfrm flipH="1">
            <a:off x="6007805" y="4258354"/>
            <a:ext cx="358810" cy="148590"/>
          </a:xfrm>
          <a:prstGeom prst="straightConnector1">
            <a:avLst/>
          </a:prstGeom>
          <a:noFill/>
          <a:ln w="9525" cap="flat" cmpd="sng" algn="ctr">
            <a:solidFill>
              <a:srgbClr val="F79646">
                <a:shade val="95000"/>
                <a:satMod val="105000"/>
              </a:srgbClr>
            </a:solidFill>
            <a:prstDash val="solid"/>
            <a:tailEnd type="arrow"/>
          </a:ln>
          <a:effectLst/>
        </p:spPr>
      </p:cxnSp>
      <p:sp>
        <p:nvSpPr>
          <p:cNvPr id="25" name="Text Box 912"/>
          <p:cNvSpPr txBox="1">
            <a:spLocks/>
          </p:cNvSpPr>
          <p:nvPr/>
        </p:nvSpPr>
        <p:spPr>
          <a:xfrm>
            <a:off x="6366615" y="4109764"/>
            <a:ext cx="1020445" cy="29718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200" dirty="0">
                <a:solidFill>
                  <a:prstClr val="black"/>
                </a:solidFill>
                <a:latin typeface="Times New Roman"/>
                <a:ea typeface="Times New Roman"/>
              </a:rPr>
              <a:t>Fan Plenum</a:t>
            </a:r>
          </a:p>
        </p:txBody>
      </p:sp>
      <p:cxnSp>
        <p:nvCxnSpPr>
          <p:cNvPr id="26" name="Straight Arrow Connector 25"/>
          <p:cNvCxnSpPr>
            <a:cxnSpLocks/>
            <a:stCxn id="27" idx="1"/>
          </p:cNvCxnSpPr>
          <p:nvPr/>
        </p:nvCxnSpPr>
        <p:spPr>
          <a:xfrm flipH="1" flipV="1">
            <a:off x="6028126" y="4608149"/>
            <a:ext cx="947666" cy="380963"/>
          </a:xfrm>
          <a:prstGeom prst="straightConnector1">
            <a:avLst/>
          </a:prstGeom>
          <a:noFill/>
          <a:ln w="9525" cap="flat" cmpd="sng" algn="ctr">
            <a:solidFill>
              <a:srgbClr val="F79646">
                <a:shade val="95000"/>
                <a:satMod val="105000"/>
              </a:srgbClr>
            </a:solidFill>
            <a:prstDash val="solid"/>
            <a:tailEnd type="arrow"/>
          </a:ln>
          <a:effectLst/>
        </p:spPr>
      </p:cxnSp>
      <p:sp>
        <p:nvSpPr>
          <p:cNvPr id="27" name="Text Box 917"/>
          <p:cNvSpPr txBox="1">
            <a:spLocks/>
          </p:cNvSpPr>
          <p:nvPr/>
        </p:nvSpPr>
        <p:spPr>
          <a:xfrm>
            <a:off x="6975792" y="4808454"/>
            <a:ext cx="839470" cy="36131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200" dirty="0">
                <a:solidFill>
                  <a:prstClr val="black"/>
                </a:solidFill>
                <a:latin typeface="Times New Roman"/>
                <a:ea typeface="Times New Roman"/>
              </a:rPr>
              <a:t>Heatsink</a:t>
            </a:r>
          </a:p>
        </p:txBody>
      </p:sp>
      <p:cxnSp>
        <p:nvCxnSpPr>
          <p:cNvPr id="28" name="Straight Arrow Connector 27"/>
          <p:cNvCxnSpPr>
            <a:cxnSpLocks/>
          </p:cNvCxnSpPr>
          <p:nvPr/>
        </p:nvCxnSpPr>
        <p:spPr>
          <a:xfrm>
            <a:off x="2013861" y="4890517"/>
            <a:ext cx="1181627" cy="346185"/>
          </a:xfrm>
          <a:prstGeom prst="straightConnector1">
            <a:avLst/>
          </a:prstGeom>
          <a:noFill/>
          <a:ln w="9525" cap="flat" cmpd="sng" algn="ctr">
            <a:solidFill>
              <a:srgbClr val="F79646">
                <a:shade val="95000"/>
                <a:satMod val="105000"/>
              </a:srgbClr>
            </a:solidFill>
            <a:prstDash val="solid"/>
            <a:tailEnd type="arrow"/>
          </a:ln>
          <a:effectLst/>
        </p:spPr>
      </p:cxnSp>
      <p:cxnSp>
        <p:nvCxnSpPr>
          <p:cNvPr id="29" name="Straight Arrow Connector 28"/>
          <p:cNvCxnSpPr>
            <a:cxnSpLocks/>
            <a:stCxn id="30" idx="1"/>
          </p:cNvCxnSpPr>
          <p:nvPr/>
        </p:nvCxnSpPr>
        <p:spPr>
          <a:xfrm flipH="1" flipV="1">
            <a:off x="5032993" y="4762409"/>
            <a:ext cx="1173380" cy="646521"/>
          </a:xfrm>
          <a:prstGeom prst="straightConnector1">
            <a:avLst/>
          </a:prstGeom>
          <a:noFill/>
          <a:ln w="9525" cap="flat" cmpd="sng" algn="ctr">
            <a:solidFill>
              <a:srgbClr val="F79646">
                <a:shade val="95000"/>
                <a:satMod val="105000"/>
              </a:srgbClr>
            </a:solidFill>
            <a:prstDash val="solid"/>
            <a:tailEnd type="arrow"/>
          </a:ln>
          <a:effectLst/>
        </p:spPr>
      </p:cxnSp>
      <p:sp>
        <p:nvSpPr>
          <p:cNvPr id="30" name="Text Box 921"/>
          <p:cNvSpPr txBox="1">
            <a:spLocks/>
          </p:cNvSpPr>
          <p:nvPr/>
        </p:nvSpPr>
        <p:spPr>
          <a:xfrm>
            <a:off x="6206373" y="5249545"/>
            <a:ext cx="1222375" cy="31877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200" dirty="0">
                <a:solidFill>
                  <a:prstClr val="black"/>
                </a:solidFill>
                <a:latin typeface="Times New Roman"/>
                <a:ea typeface="Times New Roman"/>
              </a:rPr>
              <a:t>Cold Chamber</a:t>
            </a:r>
          </a:p>
        </p:txBody>
      </p:sp>
      <p:cxnSp>
        <p:nvCxnSpPr>
          <p:cNvPr id="31" name="Straight Arrow Connector 30"/>
          <p:cNvCxnSpPr>
            <a:cxnSpLocks/>
            <a:stCxn id="11" idx="3"/>
          </p:cNvCxnSpPr>
          <p:nvPr/>
        </p:nvCxnSpPr>
        <p:spPr>
          <a:xfrm flipV="1">
            <a:off x="1614486" y="3652497"/>
            <a:ext cx="900114" cy="316543"/>
          </a:xfrm>
          <a:prstGeom prst="straightConnector1">
            <a:avLst/>
          </a:prstGeom>
          <a:noFill/>
          <a:ln w="9525" cap="flat" cmpd="sng" algn="ctr">
            <a:solidFill>
              <a:srgbClr val="F79646">
                <a:shade val="95000"/>
                <a:satMod val="105000"/>
              </a:srgbClr>
            </a:solidFill>
            <a:prstDash val="solid"/>
            <a:tailEnd type="arrow"/>
          </a:ln>
          <a:effectLst/>
        </p:spPr>
      </p:cxnSp>
      <p:sp>
        <p:nvSpPr>
          <p:cNvPr id="34" name="Text Box 898"/>
          <p:cNvSpPr txBox="1">
            <a:spLocks/>
          </p:cNvSpPr>
          <p:nvPr/>
        </p:nvSpPr>
        <p:spPr>
          <a:xfrm>
            <a:off x="6272212" y="2718264"/>
            <a:ext cx="2338388" cy="268923"/>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200" dirty="0" smtClean="0">
                <a:solidFill>
                  <a:prstClr val="black"/>
                </a:solidFill>
                <a:latin typeface="Times New Roman"/>
                <a:ea typeface="Times New Roman"/>
              </a:rPr>
              <a:t>Disposable </a:t>
            </a:r>
            <a:r>
              <a:rPr lang="en-US" sz="1200" dirty="0" err="1" smtClean="0">
                <a:solidFill>
                  <a:prstClr val="black"/>
                </a:solidFill>
                <a:latin typeface="Times New Roman"/>
                <a:ea typeface="Times New Roman"/>
              </a:rPr>
              <a:t>Flowpath</a:t>
            </a:r>
            <a:r>
              <a:rPr lang="en-US" sz="1200" dirty="0" smtClean="0">
                <a:solidFill>
                  <a:prstClr val="black"/>
                </a:solidFill>
                <a:latin typeface="Times New Roman"/>
                <a:ea typeface="Times New Roman"/>
              </a:rPr>
              <a:t> Assembly</a:t>
            </a:r>
            <a:endParaRPr lang="en-US" sz="1200" dirty="0">
              <a:solidFill>
                <a:prstClr val="black"/>
              </a:solidFill>
              <a:latin typeface="Times New Roman"/>
              <a:ea typeface="Times New Roman"/>
            </a:endParaRPr>
          </a:p>
        </p:txBody>
      </p:sp>
      <p:cxnSp>
        <p:nvCxnSpPr>
          <p:cNvPr id="35" name="Straight Arrow Connector 34"/>
          <p:cNvCxnSpPr>
            <a:cxnSpLocks/>
          </p:cNvCxnSpPr>
          <p:nvPr/>
        </p:nvCxnSpPr>
        <p:spPr>
          <a:xfrm flipH="1">
            <a:off x="5619683" y="2951169"/>
            <a:ext cx="1323495" cy="884838"/>
          </a:xfrm>
          <a:prstGeom prst="straightConnector1">
            <a:avLst/>
          </a:prstGeom>
          <a:noFill/>
          <a:ln w="9525" cap="flat" cmpd="sng" algn="ctr">
            <a:solidFill>
              <a:srgbClr val="F79646">
                <a:shade val="95000"/>
                <a:satMod val="105000"/>
              </a:srgbClr>
            </a:solidFill>
            <a:prstDash val="solid"/>
            <a:tailEnd type="arrow"/>
          </a:ln>
          <a:effectLst/>
        </p:spPr>
      </p:cxnSp>
    </p:spTree>
    <p:extLst>
      <p:ext uri="{BB962C8B-B14F-4D97-AF65-F5344CB8AC3E}">
        <p14:creationId xmlns:p14="http://schemas.microsoft.com/office/powerpoint/2010/main" val="2227148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pvdf6wk_t2"/>
          <p:cNvPicPr>
            <a:picLocks noChangeAspect="1" noChangeArrowheads="1"/>
          </p:cNvPicPr>
          <p:nvPr/>
        </p:nvPicPr>
        <p:blipFill>
          <a:blip r:embed="rId3" cstate="print">
            <a:lum bright="30000" contrast="12000"/>
          </a:blip>
          <a:srcRect b="3922"/>
          <a:stretch>
            <a:fillRect/>
          </a:stretch>
        </p:blipFill>
        <p:spPr bwMode="auto">
          <a:xfrm>
            <a:off x="304800" y="762000"/>
            <a:ext cx="4195763" cy="4030663"/>
          </a:xfrm>
          <a:prstGeom prst="rect">
            <a:avLst/>
          </a:prstGeom>
          <a:noFill/>
          <a:ln w="9525">
            <a:noFill/>
            <a:miter lim="800000"/>
            <a:headEnd/>
            <a:tailEnd/>
          </a:ln>
        </p:spPr>
      </p:pic>
      <p:sp>
        <p:nvSpPr>
          <p:cNvPr id="74755" name="Text Box 3"/>
          <p:cNvSpPr txBox="1">
            <a:spLocks noChangeArrowheads="1"/>
          </p:cNvSpPr>
          <p:nvPr/>
        </p:nvSpPr>
        <p:spPr bwMode="auto">
          <a:xfrm>
            <a:off x="4576763" y="762000"/>
            <a:ext cx="4267200" cy="3752850"/>
          </a:xfrm>
          <a:prstGeom prst="rect">
            <a:avLst/>
          </a:prstGeom>
          <a:noFill/>
          <a:ln w="9525">
            <a:solidFill>
              <a:schemeClr val="tx1"/>
            </a:solidFill>
            <a:miter lim="800000"/>
            <a:headEnd/>
            <a:tailEnd/>
          </a:ln>
        </p:spPr>
        <p:txBody>
          <a:bodyPr>
            <a:spAutoFit/>
          </a:bodyPr>
          <a:lstStyle/>
          <a:p>
            <a:pPr eaLnBrk="1" hangingPunct="1">
              <a:spcBef>
                <a:spcPct val="50000"/>
              </a:spcBef>
            </a:pPr>
            <a:r>
              <a:rPr lang="en-US">
                <a:latin typeface="Times New Roman" pitchFamily="18" charset="0"/>
              </a:rPr>
              <a:t>NMR image of PVDF reactor inoculated with 45 million primary osteoblasts, 6 weeks post-inoculation. Image represents a slice thickness of 2 mm and a nominal in-plane resolution of 78 </a:t>
            </a:r>
            <a:r>
              <a:rPr lang="en-US">
                <a:latin typeface="Symbol" pitchFamily="18" charset="2"/>
              </a:rPr>
              <a:t>m</a:t>
            </a:r>
            <a:r>
              <a:rPr lang="en-US">
                <a:latin typeface="Times New Roman" pitchFamily="18" charset="0"/>
              </a:rPr>
              <a:t>m. Fibers can be seen in cross-section with dark rings of mineral deposits on their outer surfaces.</a:t>
            </a:r>
          </a:p>
        </p:txBody>
      </p:sp>
      <p:sp>
        <p:nvSpPr>
          <p:cNvPr id="74756" name="Rectangle 4"/>
          <p:cNvSpPr>
            <a:spLocks noGrp="1" noChangeArrowheads="1"/>
          </p:cNvSpPr>
          <p:nvPr>
            <p:ph type="title"/>
          </p:nvPr>
        </p:nvSpPr>
        <p:spPr>
          <a:xfrm>
            <a:off x="685800" y="4953000"/>
            <a:ext cx="7772400" cy="1143000"/>
          </a:xfrm>
        </p:spPr>
        <p:txBody>
          <a:bodyPr/>
          <a:lstStyle/>
          <a:p>
            <a:pPr eaLnBrk="1" hangingPunct="1"/>
            <a:r>
              <a:rPr lang="en-US" sz="4000" smtClean="0">
                <a:latin typeface="Gill Sans MT" pitchFamily="34" charset="0"/>
              </a:rPr>
              <a:t>Bone Cells on PVDF</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Pulsatile</a:t>
            </a:r>
            <a:r>
              <a:rPr lang="en-US" dirty="0" smtClean="0"/>
              <a:t> Perfusion of Placenta</a:t>
            </a:r>
            <a:endParaRPr lang="en-US" dirty="0"/>
          </a:p>
        </p:txBody>
      </p:sp>
      <p:pic>
        <p:nvPicPr>
          <p:cNvPr id="4" name="Content Placeholder 3" descr="100_0374.JPG"/>
          <p:cNvPicPr>
            <a:picLocks noGrp="1" noChangeAspect="1"/>
          </p:cNvPicPr>
          <p:nvPr>
            <p:ph idx="1"/>
          </p:nvPr>
        </p:nvPicPr>
        <p:blipFill>
          <a:blip r:embed="rId2" cstate="print"/>
          <a:stretch>
            <a:fillRect/>
          </a:stretch>
        </p:blipFill>
        <p:spPr>
          <a:xfrm>
            <a:off x="1600200" y="1752600"/>
            <a:ext cx="6441017" cy="4830763"/>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1.15 5 kd b.jpg"/>
          <p:cNvPicPr>
            <a:picLocks noGrp="1" noChangeAspect="1"/>
          </p:cNvPicPr>
          <p:nvPr>
            <p:ph idx="1"/>
          </p:nvPr>
        </p:nvPicPr>
        <p:blipFill>
          <a:blip r:embed="rId3" cstate="print"/>
          <a:stretch>
            <a:fillRect/>
          </a:stretch>
        </p:blipFill>
        <p:spPr>
          <a:xfrm>
            <a:off x="1219200" y="914400"/>
            <a:ext cx="7112000" cy="53340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Placental Co-Culture</a:t>
            </a:r>
            <a:endParaRPr lang="en-US" dirty="0"/>
          </a:p>
        </p:txBody>
      </p:sp>
      <p:pic>
        <p:nvPicPr>
          <p:cNvPr id="4" name="Content Placeholder 3" descr="IMAG0244.jpg"/>
          <p:cNvPicPr>
            <a:picLocks noGrp="1" noChangeAspect="1"/>
          </p:cNvPicPr>
          <p:nvPr>
            <p:ph idx="1"/>
          </p:nvPr>
        </p:nvPicPr>
        <p:blipFill>
          <a:blip r:embed="rId2" cstate="print"/>
          <a:stretch>
            <a:fillRect/>
          </a:stretch>
        </p:blipFill>
        <p:spPr>
          <a:xfrm>
            <a:off x="661349" y="1600200"/>
            <a:ext cx="7821302" cy="4525963"/>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Harvest vs. Flask</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Phenotype		ECS Harvest	Flask</a:t>
            </a:r>
          </a:p>
          <a:p>
            <a:r>
              <a:rPr lang="en-US" sz="2400" dirty="0" smtClean="0"/>
              <a:t>CD 45		4%			1%</a:t>
            </a:r>
          </a:p>
          <a:p>
            <a:r>
              <a:rPr lang="en-US" sz="2400" dirty="0" smtClean="0"/>
              <a:t>CD 34		0%			0%</a:t>
            </a:r>
          </a:p>
          <a:p>
            <a:r>
              <a:rPr lang="en-US" sz="2400" dirty="0" smtClean="0"/>
              <a:t>CD133/2		2%			0%</a:t>
            </a:r>
          </a:p>
          <a:p>
            <a:r>
              <a:rPr lang="en-US" sz="2400" dirty="0" smtClean="0"/>
              <a:t>CD31		3%			48%</a:t>
            </a:r>
          </a:p>
          <a:p>
            <a:r>
              <a:rPr lang="en-US" sz="2400" dirty="0" smtClean="0"/>
              <a:t>CD 13		6%			83%</a:t>
            </a:r>
          </a:p>
          <a:p>
            <a:r>
              <a:rPr lang="en-US" sz="2400" dirty="0" smtClean="0"/>
              <a:t>CD 105		43%			99%</a:t>
            </a:r>
          </a:p>
          <a:p>
            <a:r>
              <a:rPr lang="en-US" sz="2400" dirty="0" smtClean="0"/>
              <a:t>CD 73		18%			99%</a:t>
            </a:r>
          </a:p>
          <a:p>
            <a:r>
              <a:rPr lang="en-US" sz="2400" dirty="0" smtClean="0"/>
              <a:t>CD 90		5%			96%</a:t>
            </a:r>
          </a:p>
          <a:p>
            <a:r>
              <a:rPr lang="en-US" sz="2400" dirty="0" smtClean="0"/>
              <a:t>CD 14		23%			4%</a:t>
            </a:r>
          </a:p>
          <a:p>
            <a:r>
              <a:rPr lang="en-US" sz="2400" dirty="0" smtClean="0"/>
              <a:t>NANOG		0%			0%</a:t>
            </a:r>
            <a:endParaRPr lang="en-US"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274638"/>
            <a:ext cx="8229600" cy="1143000"/>
          </a:xfrm>
        </p:spPr>
        <p:txBody>
          <a:bodyPr/>
          <a:lstStyle/>
          <a:p>
            <a:pPr eaLnBrk="1" hangingPunct="1"/>
            <a:r>
              <a:rPr lang="en-US" sz="4000" smtClean="0">
                <a:latin typeface="Gill Sans MT" pitchFamily="34" charset="0"/>
              </a:rPr>
              <a:t>Summary</a:t>
            </a:r>
          </a:p>
        </p:txBody>
      </p:sp>
      <p:sp>
        <p:nvSpPr>
          <p:cNvPr id="81923" name="Rectangle 3"/>
          <p:cNvSpPr>
            <a:spLocks noGrp="1" noChangeArrowheads="1"/>
          </p:cNvSpPr>
          <p:nvPr>
            <p:ph idx="1"/>
          </p:nvPr>
        </p:nvSpPr>
        <p:spPr/>
        <p:txBody>
          <a:bodyPr/>
          <a:lstStyle/>
          <a:p>
            <a:pPr eaLnBrk="1" hangingPunct="1">
              <a:lnSpc>
                <a:spcPct val="90000"/>
              </a:lnSpc>
            </a:pPr>
            <a:r>
              <a:rPr lang="en-US" sz="2800" smtClean="0">
                <a:latin typeface="Gill Sans MT" pitchFamily="34" charset="0"/>
              </a:rPr>
              <a:t>Hollow fiber bioreactors are the method of choice for the culture of 10</a:t>
            </a:r>
            <a:r>
              <a:rPr lang="en-US" sz="2800" baseline="30000" smtClean="0">
                <a:latin typeface="Gill Sans MT" pitchFamily="34" charset="0"/>
              </a:rPr>
              <a:t>9</a:t>
            </a:r>
            <a:r>
              <a:rPr lang="en-US" sz="2800" smtClean="0">
                <a:latin typeface="Gill Sans MT" pitchFamily="34" charset="0"/>
              </a:rPr>
              <a:t> to 10</a:t>
            </a:r>
            <a:r>
              <a:rPr lang="en-US" sz="2800" baseline="30000" smtClean="0">
                <a:latin typeface="Gill Sans MT" pitchFamily="34" charset="0"/>
              </a:rPr>
              <a:t>11</a:t>
            </a:r>
            <a:r>
              <a:rPr lang="en-US" sz="2800" smtClean="0">
                <a:latin typeface="Gill Sans MT" pitchFamily="34" charset="0"/>
              </a:rPr>
              <a:t> cells</a:t>
            </a:r>
          </a:p>
          <a:p>
            <a:pPr eaLnBrk="1" hangingPunct="1">
              <a:lnSpc>
                <a:spcPct val="90000"/>
              </a:lnSpc>
            </a:pPr>
            <a:r>
              <a:rPr lang="en-US" sz="2800" smtClean="0">
                <a:latin typeface="Gill Sans MT" pitchFamily="34" charset="0"/>
              </a:rPr>
              <a:t>Ideal for producing 100mgs to several grams of MAB, 10mgs to 100s of mgs of recombinant proteins</a:t>
            </a:r>
          </a:p>
          <a:p>
            <a:pPr eaLnBrk="1" hangingPunct="1">
              <a:lnSpc>
                <a:spcPct val="90000"/>
              </a:lnSpc>
            </a:pPr>
            <a:r>
              <a:rPr lang="en-US" sz="2800" smtClean="0">
                <a:latin typeface="Gill Sans MT" pitchFamily="34" charset="0"/>
              </a:rPr>
              <a:t>Concentration of products 10 to 100X higher than with conventional methods</a:t>
            </a:r>
          </a:p>
          <a:p>
            <a:pPr eaLnBrk="1" hangingPunct="1">
              <a:lnSpc>
                <a:spcPct val="90000"/>
              </a:lnSpc>
            </a:pPr>
            <a:r>
              <a:rPr lang="en-US" sz="2800" smtClean="0">
                <a:latin typeface="Gill Sans MT" pitchFamily="34" charset="0"/>
              </a:rPr>
              <a:t>The most </a:t>
            </a:r>
            <a:r>
              <a:rPr lang="en-US" sz="2800" i="1" smtClean="0">
                <a:latin typeface="Gill Sans MT" pitchFamily="34" charset="0"/>
              </a:rPr>
              <a:t>in vivo</a:t>
            </a:r>
            <a:r>
              <a:rPr lang="en-US" sz="2800" smtClean="0">
                <a:latin typeface="Gill Sans MT" pitchFamily="34" charset="0"/>
              </a:rPr>
              <a:t> method for culturing cells over long periods of time</a:t>
            </a:r>
          </a:p>
          <a:p>
            <a:pPr eaLnBrk="1" hangingPunct="1">
              <a:lnSpc>
                <a:spcPct val="90000"/>
              </a:lnSpc>
            </a:pPr>
            <a:r>
              <a:rPr lang="en-US" sz="2800" smtClean="0">
                <a:latin typeface="Gill Sans MT" pitchFamily="34" charset="0"/>
              </a:rPr>
              <a:t>Saves time, space, purification costs</a:t>
            </a:r>
          </a:p>
          <a:p>
            <a:pPr eaLnBrk="1" hangingPunct="1">
              <a:lnSpc>
                <a:spcPct val="90000"/>
              </a:lnSpc>
            </a:pPr>
            <a:endParaRPr lang="en-US" sz="2800" smtClean="0">
              <a:latin typeface="Gill Sans MT" pitchFamily="34" charset="0"/>
            </a:endParaRPr>
          </a:p>
        </p:txBody>
      </p:sp>
      <p:sp>
        <p:nvSpPr>
          <p:cNvPr id="81924" name="Line 6"/>
          <p:cNvSpPr>
            <a:spLocks noChangeShapeType="1"/>
          </p:cNvSpPr>
          <p:nvPr/>
        </p:nvSpPr>
        <p:spPr bwMode="auto">
          <a:xfrm>
            <a:off x="457200" y="1219200"/>
            <a:ext cx="8001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title"/>
          </p:nvPr>
        </p:nvSpPr>
        <p:spPr>
          <a:xfrm>
            <a:off x="457200" y="762000"/>
            <a:ext cx="8229600" cy="1143000"/>
          </a:xfrm>
        </p:spPr>
        <p:txBody>
          <a:bodyPr/>
          <a:lstStyle/>
          <a:p>
            <a:pPr eaLnBrk="1" hangingPunct="1"/>
            <a:r>
              <a:rPr lang="en-US" sz="4000" smtClean="0">
                <a:latin typeface="Gill Sans MT" pitchFamily="34" charset="0"/>
              </a:rPr>
              <a:t>Thank you for your time!</a:t>
            </a:r>
          </a:p>
        </p:txBody>
      </p:sp>
      <p:pic>
        <p:nvPicPr>
          <p:cNvPr id="83971" name="Picture 4" descr="FiberCell-mouse 293"/>
          <p:cNvPicPr>
            <a:picLocks noGrp="1" noChangeAspect="1" noChangeArrowheads="1"/>
          </p:cNvPicPr>
          <p:nvPr>
            <p:ph idx="1"/>
          </p:nvPr>
        </p:nvPicPr>
        <p:blipFill>
          <a:blip r:embed="rId3" cstate="print"/>
          <a:stretch>
            <a:fillRect/>
          </a:stretch>
        </p:blipFill>
        <p:spPr>
          <a:xfrm>
            <a:off x="3792415" y="3206689"/>
            <a:ext cx="1559169" cy="1312985"/>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0" y="457200"/>
            <a:ext cx="9145588"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0"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a:xfrm>
            <a:off x="762000" y="609600"/>
            <a:ext cx="7772400" cy="1143000"/>
          </a:xfrm>
        </p:spPr>
        <p:txBody>
          <a:bodyPr/>
          <a:lstStyle/>
          <a:p>
            <a:pPr eaLnBrk="1" hangingPunct="1"/>
            <a:r>
              <a:rPr lang="en-US" sz="4000" smtClean="0">
                <a:latin typeface="Gill Sans MT" pitchFamily="34" charset="0"/>
              </a:rPr>
              <a:t>Hollow Fiber Specifications</a:t>
            </a:r>
          </a:p>
        </p:txBody>
      </p:sp>
      <p:pic>
        <p:nvPicPr>
          <p:cNvPr id="14340" name="Picture 6"/>
          <p:cNvPicPr>
            <a:picLocks noGrp="1" noChangeAspect="1" noChangeArrowheads="1"/>
          </p:cNvPicPr>
          <p:nvPr>
            <p:ph idx="1"/>
          </p:nvPr>
        </p:nvPicPr>
        <p:blipFill>
          <a:blip r:embed="rId3" cstate="print"/>
          <a:srcRect/>
          <a:stretch>
            <a:fillRect/>
          </a:stretch>
        </p:blipFill>
        <p:spPr>
          <a:xfrm>
            <a:off x="762000" y="2362200"/>
            <a:ext cx="3886200" cy="3000375"/>
          </a:xfrm>
          <a:ln>
            <a:solidFill>
              <a:schemeClr val="accent1">
                <a:lumMod val="50000"/>
              </a:schemeClr>
            </a:solidFill>
          </a:ln>
        </p:spPr>
      </p:pic>
      <p:sp>
        <p:nvSpPr>
          <p:cNvPr id="21508" name="Rectangle 5"/>
          <p:cNvSpPr>
            <a:spLocks noGrp="1" noChangeArrowheads="1"/>
          </p:cNvSpPr>
          <p:nvPr>
            <p:ph type="body" sz="half" idx="4294967295"/>
          </p:nvPr>
        </p:nvSpPr>
        <p:spPr>
          <a:xfrm>
            <a:off x="5334000" y="1946275"/>
            <a:ext cx="3810000" cy="4114800"/>
          </a:xfrm>
        </p:spPr>
        <p:txBody>
          <a:bodyPr/>
          <a:lstStyle/>
          <a:p>
            <a:pPr eaLnBrk="1" hangingPunct="1"/>
            <a:r>
              <a:rPr lang="en-US" sz="2800" smtClean="0">
                <a:latin typeface="Gill Sans MT" pitchFamily="34" charset="0"/>
              </a:rPr>
              <a:t>Hydrophilic Polysulfone or PVDF</a:t>
            </a:r>
          </a:p>
          <a:p>
            <a:pPr eaLnBrk="1" hangingPunct="1"/>
            <a:r>
              <a:rPr lang="en-US" sz="2800" smtClean="0">
                <a:latin typeface="Gill Sans MT" pitchFamily="34" charset="0"/>
              </a:rPr>
              <a:t>210µm O.D.</a:t>
            </a:r>
          </a:p>
          <a:p>
            <a:pPr eaLnBrk="1" hangingPunct="1"/>
            <a:r>
              <a:rPr lang="en-US" sz="2800" smtClean="0">
                <a:latin typeface="Gill Sans MT" pitchFamily="34" charset="0"/>
              </a:rPr>
              <a:t>8µm wall thickness</a:t>
            </a:r>
          </a:p>
          <a:p>
            <a:pPr eaLnBrk="1" hangingPunct="1"/>
            <a:r>
              <a:rPr lang="en-US" sz="2800" smtClean="0">
                <a:latin typeface="Gill Sans MT" pitchFamily="34" charset="0"/>
              </a:rPr>
              <a:t>GFR of 20kd fiber in excess of 140</a:t>
            </a:r>
          </a:p>
        </p:txBody>
      </p:sp>
      <p:sp>
        <p:nvSpPr>
          <p:cNvPr id="21509" name="Line 6"/>
          <p:cNvSpPr>
            <a:spLocks noChangeShapeType="1"/>
          </p:cNvSpPr>
          <p:nvPr/>
        </p:nvSpPr>
        <p:spPr bwMode="auto">
          <a:xfrm>
            <a:off x="457200" y="1676400"/>
            <a:ext cx="8001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609600"/>
            <a:ext cx="7772400" cy="1143000"/>
          </a:xfrm>
        </p:spPr>
        <p:txBody>
          <a:bodyPr/>
          <a:lstStyle/>
          <a:p>
            <a:pPr eaLnBrk="1" hangingPunct="1"/>
            <a:r>
              <a:rPr lang="en-US" sz="4000" smtClean="0">
                <a:latin typeface="Gill Sans MT" pitchFamily="34" charset="0"/>
              </a:rPr>
              <a:t>HF Culture of Lymphocytes</a:t>
            </a:r>
          </a:p>
        </p:txBody>
      </p:sp>
      <p:pic>
        <p:nvPicPr>
          <p:cNvPr id="23555" name="Picture 5"/>
          <p:cNvPicPr>
            <a:picLocks noGrp="1" noChangeAspect="1" noChangeArrowheads="1"/>
          </p:cNvPicPr>
          <p:nvPr>
            <p:ph idx="1"/>
          </p:nvPr>
        </p:nvPicPr>
        <p:blipFill>
          <a:blip r:embed="rId3" cstate="print"/>
          <a:srcRect l="10004" r="9003"/>
          <a:stretch>
            <a:fillRect/>
          </a:stretch>
        </p:blipFill>
        <p:spPr>
          <a:xfrm>
            <a:off x="762000" y="2209800"/>
            <a:ext cx="3886200" cy="3121025"/>
          </a:xfrm>
        </p:spPr>
      </p:pic>
      <p:sp>
        <p:nvSpPr>
          <p:cNvPr id="23556" name="Rectangle 4"/>
          <p:cNvSpPr>
            <a:spLocks noGrp="1" noChangeArrowheads="1"/>
          </p:cNvSpPr>
          <p:nvPr>
            <p:ph type="body" sz="half" idx="4294967295"/>
          </p:nvPr>
        </p:nvSpPr>
        <p:spPr>
          <a:xfrm>
            <a:off x="5334000" y="1946275"/>
            <a:ext cx="3810000" cy="4114800"/>
          </a:xfrm>
        </p:spPr>
        <p:txBody>
          <a:bodyPr/>
          <a:lstStyle/>
          <a:p>
            <a:pPr eaLnBrk="1" hangingPunct="1"/>
            <a:r>
              <a:rPr lang="en-US" sz="2800" smtClean="0">
                <a:latin typeface="Gill Sans MT" pitchFamily="34" charset="0"/>
              </a:rPr>
              <a:t>10</a:t>
            </a:r>
            <a:r>
              <a:rPr lang="en-US" sz="2800" baseline="30000" smtClean="0">
                <a:latin typeface="Gill Sans MT" pitchFamily="34" charset="0"/>
              </a:rPr>
              <a:t>8</a:t>
            </a:r>
            <a:r>
              <a:rPr lang="en-US" sz="2800" smtClean="0">
                <a:latin typeface="Gill Sans MT" pitchFamily="34" charset="0"/>
              </a:rPr>
              <a:t> + cells/ml</a:t>
            </a:r>
          </a:p>
          <a:p>
            <a:pPr eaLnBrk="1" hangingPunct="1"/>
            <a:r>
              <a:rPr lang="en-US" sz="2800" smtClean="0">
                <a:latin typeface="Gill Sans MT" pitchFamily="34" charset="0"/>
              </a:rPr>
              <a:t>“Wavy” fibers optimized for suspension cells</a:t>
            </a:r>
          </a:p>
          <a:p>
            <a:pPr eaLnBrk="1" hangingPunct="1"/>
            <a:r>
              <a:rPr lang="en-US" sz="2800" smtClean="0">
                <a:latin typeface="Gill Sans MT" pitchFamily="34" charset="0"/>
              </a:rPr>
              <a:t>High cell density permits adaptation to lower serum concentrations</a:t>
            </a:r>
          </a:p>
        </p:txBody>
      </p:sp>
      <p:sp>
        <p:nvSpPr>
          <p:cNvPr id="23557" name="Line 6"/>
          <p:cNvSpPr>
            <a:spLocks noChangeShapeType="1"/>
          </p:cNvSpPr>
          <p:nvPr/>
        </p:nvSpPr>
        <p:spPr bwMode="auto">
          <a:xfrm>
            <a:off x="457200" y="1676400"/>
            <a:ext cx="8001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GE Theme Colors">
      <a:dk1>
        <a:srgbClr val="575757"/>
      </a:dk1>
      <a:lt1>
        <a:sysClr val="window" lastClr="FFFFFF"/>
      </a:lt1>
      <a:dk2>
        <a:srgbClr val="005CB9"/>
      </a:dk2>
      <a:lt2>
        <a:srgbClr val="E9E9E9"/>
      </a:lt2>
      <a:accent1>
        <a:srgbClr val="3693F8"/>
      </a:accent1>
      <a:accent2>
        <a:srgbClr val="00366E"/>
      </a:accent2>
      <a:accent3>
        <a:srgbClr val="46AD00"/>
      </a:accent3>
      <a:accent4>
        <a:srgbClr val="1D5F11"/>
      </a:accent4>
      <a:accent5>
        <a:srgbClr val="75D835"/>
      </a:accent5>
      <a:accent6>
        <a:srgbClr val="841225"/>
      </a:accent6>
      <a:hlink>
        <a:srgbClr val="005CBA"/>
      </a:hlink>
      <a:folHlink>
        <a:srgbClr val="005CB9"/>
      </a:folHlink>
    </a:clrScheme>
    <a:fontScheme name="GE Inspira Pitch 2014">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smtClean="0"/>
        </a:defPPr>
      </a:lstStyle>
    </a:txDef>
  </a:objectDefaults>
  <a:extraClrSchemeLst/>
</a:theme>
</file>

<file path=ppt/theme/theme3.xml><?xml version="1.0" encoding="utf-8"?>
<a:theme xmlns:a="http://schemas.openxmlformats.org/drawingml/2006/main" name="1_Blank">
  <a:themeElements>
    <a:clrScheme name="GE Theme Colors">
      <a:dk1>
        <a:srgbClr val="575757"/>
      </a:dk1>
      <a:lt1>
        <a:sysClr val="window" lastClr="FFFFFF"/>
      </a:lt1>
      <a:dk2>
        <a:srgbClr val="005CB9"/>
      </a:dk2>
      <a:lt2>
        <a:srgbClr val="E9E9E9"/>
      </a:lt2>
      <a:accent1>
        <a:srgbClr val="3693F8"/>
      </a:accent1>
      <a:accent2>
        <a:srgbClr val="00366E"/>
      </a:accent2>
      <a:accent3>
        <a:srgbClr val="46AD00"/>
      </a:accent3>
      <a:accent4>
        <a:srgbClr val="1D5F11"/>
      </a:accent4>
      <a:accent5>
        <a:srgbClr val="75D835"/>
      </a:accent5>
      <a:accent6>
        <a:srgbClr val="841225"/>
      </a:accent6>
      <a:hlink>
        <a:srgbClr val="005CBA"/>
      </a:hlink>
      <a:folHlink>
        <a:srgbClr val="005CB9"/>
      </a:folHlink>
    </a:clrScheme>
    <a:fontScheme name="GE Inspira Pitch 2014">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smtClean="0"/>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8791</TotalTime>
  <Words>2764</Words>
  <Application>Microsoft Office PowerPoint</Application>
  <PresentationFormat>On-screen Show (4:3)</PresentationFormat>
  <Paragraphs>412</Paragraphs>
  <Slides>57</Slides>
  <Notes>38</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57</vt:i4>
      </vt:variant>
    </vt:vector>
  </HeadingPairs>
  <TitlesOfParts>
    <vt:vector size="73" baseType="lpstr">
      <vt:lpstr>ＭＳ Ｐゴシック</vt:lpstr>
      <vt:lpstr>Arial</vt:lpstr>
      <vt:lpstr>Calibri</vt:lpstr>
      <vt:lpstr>GE Inspira Pitch</vt:lpstr>
      <vt:lpstr>Geneva</vt:lpstr>
      <vt:lpstr>Gill Sans MT</vt:lpstr>
      <vt:lpstr>Myriad Pro</vt:lpstr>
      <vt:lpstr>Symbol</vt:lpstr>
      <vt:lpstr>Times</vt:lpstr>
      <vt:lpstr>Times New Roman</vt:lpstr>
      <vt:lpstr>Wingdings</vt:lpstr>
      <vt:lpstr>Office Theme</vt:lpstr>
      <vt:lpstr>Blank</vt:lpstr>
      <vt:lpstr>1_Blank</vt:lpstr>
      <vt:lpstr>1_Office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Hollow Fiber Specifications</vt:lpstr>
      <vt:lpstr>HF Culture of Lymphocytes</vt:lpstr>
      <vt:lpstr>PowerPoint Presentation</vt:lpstr>
      <vt:lpstr>In the Laboratory</vt:lpstr>
      <vt:lpstr>Working with the cartridge</vt:lpstr>
      <vt:lpstr>HF Applications</vt:lpstr>
      <vt:lpstr>PowerPoint Presentation</vt:lpstr>
      <vt:lpstr>PowerPoint Presentation</vt:lpstr>
      <vt:lpstr>PowerPoint Presentation</vt:lpstr>
      <vt:lpstr>PowerPoint Presentation</vt:lpstr>
      <vt:lpstr>PowerPoint Presentation</vt:lpstr>
      <vt:lpstr>PowerPoint Presentation</vt:lpstr>
      <vt:lpstr>Recombinant Protein Production</vt:lpstr>
      <vt:lpstr>Journal of Biological Chemistry 9/20/2007</vt:lpstr>
      <vt:lpstr>Rec. Protein Production in 293 cells</vt:lpstr>
      <vt:lpstr>PowerPoint Presentation</vt:lpstr>
      <vt:lpstr>Alphavirus Production in C2011</vt:lpstr>
      <vt:lpstr>CDM HD Serum Replacement</vt:lpstr>
      <vt:lpstr>PowerPoint Presentation</vt:lpstr>
      <vt:lpstr>PowerPoint Presentation</vt:lpstr>
      <vt:lpstr>PowerPoint Presentation</vt:lpstr>
      <vt:lpstr>PowerPoint Presentation</vt:lpstr>
      <vt:lpstr>PowerPoint Presentation</vt:lpstr>
      <vt:lpstr>S2 Protein Production</vt:lpstr>
      <vt:lpstr>FiberCell Equivalents</vt:lpstr>
      <vt:lpstr>PowerPoint Presentation</vt:lpstr>
      <vt:lpstr>Cellular Co-cultivation</vt:lpstr>
      <vt:lpstr>Asymmetric Cell Co-cultivation</vt:lpstr>
      <vt:lpstr>Endothelial Cell Culture</vt:lpstr>
      <vt:lpstr>PowerPoint Presentation</vt:lpstr>
      <vt:lpstr>Endothelial Cells under Shear </vt:lpstr>
      <vt:lpstr>PowerPoint Presentation</vt:lpstr>
      <vt:lpstr>PowerPoint Presentation</vt:lpstr>
      <vt:lpstr>PowerPoint Presentation</vt:lpstr>
      <vt:lpstr>PowerPoint Presentation</vt:lpstr>
      <vt:lpstr>PowerPoint Presentation</vt:lpstr>
      <vt:lpstr>PowerPoint Presentation</vt:lpstr>
      <vt:lpstr>Bone Marrow Stroma/HSC Co-Culture</vt:lpstr>
      <vt:lpstr>Exosomes </vt:lpstr>
      <vt:lpstr>PowerPoint Presentation</vt:lpstr>
      <vt:lpstr>PowerPoint Presentation</vt:lpstr>
      <vt:lpstr>PowerPoint Presentation</vt:lpstr>
      <vt:lpstr>Cassette Assembly</vt:lpstr>
      <vt:lpstr>Bone Cells on PVDF</vt:lpstr>
      <vt:lpstr>Pulsatile Perfusion of Placenta</vt:lpstr>
      <vt:lpstr>PowerPoint Presentation</vt:lpstr>
      <vt:lpstr>Placental Co-Culture</vt:lpstr>
      <vt:lpstr>Harvest vs. Flask</vt:lpstr>
      <vt:lpstr>Summary</vt:lpstr>
      <vt:lpstr>Thank you for your time!</vt:lpstr>
    </vt:vector>
  </TitlesOfParts>
  <Company>FiberCell Systems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Cadwell</dc:creator>
  <cp:lastModifiedBy>John Cadwell</cp:lastModifiedBy>
  <cp:revision>177</cp:revision>
  <dcterms:created xsi:type="dcterms:W3CDTF">2008-09-11T12:47:21Z</dcterms:created>
  <dcterms:modified xsi:type="dcterms:W3CDTF">2015-03-23T14:11:24Z</dcterms:modified>
</cp:coreProperties>
</file>